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86" r:id="rId7"/>
    <p:sldId id="28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 – 2 + 2</a:t>
            </a:r>
          </a:p>
          <a:p>
            <a:r>
              <a:rPr lang="en-US" dirty="0"/>
              <a:t>Subtraction – 4 - 2</a:t>
            </a:r>
          </a:p>
          <a:p>
            <a:r>
              <a:rPr lang="en-US" dirty="0"/>
              <a:t>Multiplication – 2 * 2</a:t>
            </a:r>
          </a:p>
          <a:p>
            <a:r>
              <a:rPr lang="en-US" dirty="0"/>
              <a:t>Division – 4 / 2</a:t>
            </a:r>
          </a:p>
          <a:p>
            <a:r>
              <a:rPr lang="en-US" dirty="0"/>
              <a:t>Modulus – 4 % 2</a:t>
            </a:r>
          </a:p>
          <a:p>
            <a:r>
              <a:rPr lang="en-US" dirty="0"/>
              <a:t>Increment – ++2 or 2++</a:t>
            </a:r>
          </a:p>
          <a:p>
            <a:r>
              <a:rPr lang="en-US" dirty="0"/>
              <a:t>Decrement - --2 or 2--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DD5-ABBE-4640-86B3-005CC558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96F09-2E62-4D84-A348-B454939D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57A2-BF8B-475A-B497-D9182D4A5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Assignment – int x = 5;</a:t>
            </a:r>
          </a:p>
          <a:p>
            <a:r>
              <a:rPr lang="en-US" dirty="0"/>
              <a:t>Addition Assignment – x += 2;</a:t>
            </a:r>
          </a:p>
          <a:p>
            <a:r>
              <a:rPr lang="en-US" dirty="0"/>
              <a:t>Subtraction Assignment – x -= 2;</a:t>
            </a:r>
          </a:p>
          <a:p>
            <a:r>
              <a:rPr lang="en-US" dirty="0"/>
              <a:t>Division Assignment – x /= 2;</a:t>
            </a:r>
          </a:p>
          <a:p>
            <a:r>
              <a:rPr lang="en-US" dirty="0"/>
              <a:t>Multiplication Assignment – x *= 2;</a:t>
            </a:r>
          </a:p>
          <a:p>
            <a:r>
              <a:rPr lang="en-US" dirty="0"/>
              <a:t>Modulo Assignment – x %= 2;</a:t>
            </a:r>
          </a:p>
        </p:txBody>
      </p:sp>
    </p:spTree>
    <p:extLst>
      <p:ext uri="{BB962C8B-B14F-4D97-AF65-F5344CB8AC3E}">
        <p14:creationId xmlns:p14="http://schemas.microsoft.com/office/powerpoint/2010/main" val="1638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679C-7980-4017-A39E-3F0F7B2E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7811A-4253-465A-8DA3-AC95A5C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D6384-4D36-4FE4-ACC8-9538C08F6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Equal to - ==</a:t>
            </a:r>
          </a:p>
          <a:p>
            <a:r>
              <a:rPr lang="en-US" dirty="0"/>
              <a:t>Not Equal - !=</a:t>
            </a:r>
          </a:p>
          <a:p>
            <a:r>
              <a:rPr lang="en-US" dirty="0"/>
              <a:t>Greater than - &gt;</a:t>
            </a:r>
          </a:p>
          <a:p>
            <a:r>
              <a:rPr lang="en-US" dirty="0"/>
              <a:t>Less than - &lt;</a:t>
            </a:r>
          </a:p>
          <a:p>
            <a:r>
              <a:rPr lang="en-US" dirty="0"/>
              <a:t>Greater than or equal to - &gt;=</a:t>
            </a:r>
          </a:p>
          <a:p>
            <a:r>
              <a:rPr lang="en-US" dirty="0"/>
              <a:t>Less than or equal to - &lt;=</a:t>
            </a:r>
          </a:p>
        </p:txBody>
      </p:sp>
    </p:spTree>
    <p:extLst>
      <p:ext uri="{BB962C8B-B14F-4D97-AF65-F5344CB8AC3E}">
        <p14:creationId xmlns:p14="http://schemas.microsoft.com/office/powerpoint/2010/main" val="382907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And - &amp;&amp;</a:t>
            </a:r>
          </a:p>
          <a:p>
            <a:r>
              <a:rPr lang="en-US" dirty="0"/>
              <a:t>Or - ||</a:t>
            </a:r>
          </a:p>
          <a:p>
            <a:r>
              <a:rPr lang="en-US" dirty="0"/>
              <a:t>Not - !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34</TotalTime>
  <Words>133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Java</vt:lpstr>
      <vt:lpstr>Arithmetic</vt:lpstr>
      <vt:lpstr>Assignment Operators</vt:lpstr>
      <vt:lpstr>Comparison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2</cp:revision>
  <dcterms:created xsi:type="dcterms:W3CDTF">2020-12-09T02:28:02Z</dcterms:created>
  <dcterms:modified xsi:type="dcterms:W3CDTF">2020-12-09T03:03:30Z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