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Branching &amp; Looping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Branching Logic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else if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DD5-ABBE-4640-86B3-005CC558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96F09-2E62-4D84-A348-B454939D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57A2-BF8B-475A-B497-D9182D4A5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  <a:p>
            <a:r>
              <a:rPr lang="en-US" dirty="0"/>
              <a:t>do / while</a:t>
            </a:r>
          </a:p>
          <a:p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6387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</TotalTime>
  <Words>18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Theme</vt:lpstr>
      <vt:lpstr>Java</vt:lpstr>
      <vt:lpstr>Branching Logic</vt:lpstr>
      <vt:lpstr>looping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3</cp:revision>
  <dcterms:created xsi:type="dcterms:W3CDTF">2020-12-09T02:28:02Z</dcterms:created>
  <dcterms:modified xsi:type="dcterms:W3CDTF">2020-12-09T03:05:01Z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