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12/9/2020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Blueprints for objects</a:t>
            </a:r>
          </a:p>
          <a:p>
            <a:r>
              <a:rPr lang="en-US" dirty="0"/>
              <a:t>Fields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Shadowing</a:t>
            </a:r>
          </a:p>
          <a:p>
            <a:pPr lvl="1"/>
            <a:r>
              <a:rPr lang="en-US" dirty="0"/>
              <a:t>Overloading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380</TotalTime>
  <Words>12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Trade Gothic LT Pro</vt:lpstr>
      <vt:lpstr>Trebuchet MS</vt:lpstr>
      <vt:lpstr>Office Theme</vt:lpstr>
      <vt:lpstr>Java</vt:lpstr>
      <vt:lpstr>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Will Marttala</dc:creator>
  <cp:lastModifiedBy>Will Marttala</cp:lastModifiedBy>
  <cp:revision>10</cp:revision>
  <dcterms:created xsi:type="dcterms:W3CDTF">2020-12-09T02:28:02Z</dcterms:created>
  <dcterms:modified xsi:type="dcterms:W3CDTF">2020-12-09T22:01:20Z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