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Java: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Fundamentals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0B0-057B-48DE-9C05-26880CF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Databases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F0C45-8632-4F95-BE21-19A65BB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17785-E999-4DED-9B5F-D2A392093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organized collection of data, generally stored and accessed electronically from a computer system.</a:t>
            </a:r>
          </a:p>
          <a:p>
            <a:r>
              <a:rPr lang="en-US" dirty="0"/>
              <a:t>Generally, use a DBMS to manage data</a:t>
            </a:r>
          </a:p>
          <a:p>
            <a:r>
              <a:rPr lang="en-US" dirty="0"/>
              <a:t>2 main types of DBs:</a:t>
            </a:r>
          </a:p>
          <a:p>
            <a:pPr lvl="1"/>
            <a:r>
              <a:rPr lang="en-US" dirty="0"/>
              <a:t>Non-Relational Databases (NoSQL)</a:t>
            </a:r>
          </a:p>
          <a:p>
            <a:pPr lvl="1"/>
            <a:r>
              <a:rPr lang="en-US" dirty="0"/>
              <a:t>Relational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6840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F45-CFF5-48C7-80DF-6FA8DAEF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407713" cy="978729"/>
          </a:xfrm>
        </p:spPr>
        <p:txBody>
          <a:bodyPr/>
          <a:lstStyle/>
          <a:p>
            <a:r>
              <a:rPr lang="en-US" dirty="0"/>
              <a:t>Designing a Database for our Lemonade Stand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896D9-62C0-4BCA-B8B6-0E8E16C5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C6517-D508-4C25-82D5-399A113FCD77}"/>
              </a:ext>
            </a:extLst>
          </p:cNvPr>
          <p:cNvGrpSpPr/>
          <p:nvPr/>
        </p:nvGrpSpPr>
        <p:grpSpPr>
          <a:xfrm>
            <a:off x="876630" y="3093996"/>
            <a:ext cx="1701478" cy="1747777"/>
            <a:chOff x="804441" y="2893469"/>
            <a:chExt cx="1701478" cy="17477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3F4014-CD6F-4BB4-A4D3-0E2F290899DA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name</a:t>
              </a:r>
            </a:p>
            <a:p>
              <a:r>
                <a:rPr lang="en-US" sz="1200" dirty="0" err="1"/>
                <a:t>phoneNumber</a:t>
              </a:r>
              <a:endParaRPr lang="en-US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21B9DF-CDC4-426B-B574-A25EC5B0F9B1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504AFD-3DA0-4594-AAB8-E5F8FB3CC6FB}"/>
              </a:ext>
            </a:extLst>
          </p:cNvPr>
          <p:cNvGrpSpPr/>
          <p:nvPr/>
        </p:nvGrpSpPr>
        <p:grpSpPr>
          <a:xfrm>
            <a:off x="3720545" y="3093996"/>
            <a:ext cx="1701478" cy="1747777"/>
            <a:chOff x="804441" y="2893469"/>
            <a:chExt cx="1701478" cy="174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AB2373-2AA7-48A6-AE72-C8D3F4CF4E18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total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4F31F5-C29B-4C3B-8CC4-61F0DDE3163C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EF517F-603C-488C-9AD3-E20A6155DB37}"/>
              </a:ext>
            </a:extLst>
          </p:cNvPr>
          <p:cNvGrpSpPr/>
          <p:nvPr/>
        </p:nvGrpSpPr>
        <p:grpSpPr>
          <a:xfrm>
            <a:off x="6564460" y="3093996"/>
            <a:ext cx="1701478" cy="1747777"/>
            <a:chOff x="804441" y="2893469"/>
            <a:chExt cx="1701478" cy="17477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39961C-2197-4376-A74F-31AF0DD0F243}"/>
                </a:ext>
              </a:extLst>
            </p:cNvPr>
            <p:cNvSpPr/>
            <p:nvPr/>
          </p:nvSpPr>
          <p:spPr>
            <a:xfrm>
              <a:off x="804441" y="3429000"/>
              <a:ext cx="1701478" cy="12122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 err="1"/>
                <a:t>lemonJuice</a:t>
              </a:r>
              <a:endParaRPr lang="en-US" sz="1200" dirty="0"/>
            </a:p>
            <a:p>
              <a:r>
                <a:rPr lang="en-US" sz="1200" dirty="0"/>
                <a:t>water</a:t>
              </a:r>
            </a:p>
            <a:p>
              <a:r>
                <a:rPr lang="en-US" sz="1200" dirty="0"/>
                <a:t>sugar</a:t>
              </a:r>
            </a:p>
            <a:p>
              <a:r>
                <a:rPr lang="en-US" sz="1200" dirty="0" err="1"/>
                <a:t>iceCubes</a:t>
              </a:r>
              <a:endParaRPr lang="en-US" sz="1200" dirty="0"/>
            </a:p>
            <a:p>
              <a:r>
                <a:rPr lang="en-US" sz="1200" dirty="0"/>
                <a:t>price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A2CA1A-6786-442E-96AD-0602CDAAEEBC}"/>
                </a:ext>
              </a:extLst>
            </p:cNvPr>
            <p:cNvSpPr/>
            <p:nvPr/>
          </p:nvSpPr>
          <p:spPr>
            <a:xfrm>
              <a:off x="804441" y="2893469"/>
              <a:ext cx="1701478" cy="5355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Lemonade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534</TotalTime>
  <Words>71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Java: SQL</vt:lpstr>
      <vt:lpstr>Basics of Databases</vt:lpstr>
      <vt:lpstr>Designing a Database for our Lemonade 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42</cp:revision>
  <dcterms:created xsi:type="dcterms:W3CDTF">2020-12-09T02:28:02Z</dcterms:created>
  <dcterms:modified xsi:type="dcterms:W3CDTF">2020-12-22T18:51:04Z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