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F45-CFF5-48C7-80DF-6FA8DAEF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407713" cy="978729"/>
          </a:xfrm>
        </p:spPr>
        <p:txBody>
          <a:bodyPr/>
          <a:lstStyle/>
          <a:p>
            <a:r>
              <a:rPr lang="en-US" dirty="0"/>
              <a:t>Creating a Database based on our ERD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896D9-62C0-4BCA-B8B6-0E8E16C5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C6517-D508-4C25-82D5-399A113FCD77}"/>
              </a:ext>
            </a:extLst>
          </p:cNvPr>
          <p:cNvGrpSpPr/>
          <p:nvPr/>
        </p:nvGrpSpPr>
        <p:grpSpPr>
          <a:xfrm>
            <a:off x="363283" y="1786564"/>
            <a:ext cx="1701478" cy="1747777"/>
            <a:chOff x="804441" y="2893469"/>
            <a:chExt cx="1701478" cy="1747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3F4014-CD6F-4BB4-A4D3-0E2F290899DA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name</a:t>
              </a:r>
            </a:p>
            <a:p>
              <a:r>
                <a:rPr lang="en-US" sz="1200" dirty="0" err="1"/>
                <a:t>phoneNumber</a:t>
              </a:r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21B9DF-CDC4-426B-B574-A25EC5B0F9B1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504AFD-3DA0-4594-AAB8-E5F8FB3CC6FB}"/>
              </a:ext>
            </a:extLst>
          </p:cNvPr>
          <p:cNvGrpSpPr/>
          <p:nvPr/>
        </p:nvGrpSpPr>
        <p:grpSpPr>
          <a:xfrm>
            <a:off x="3207198" y="1786564"/>
            <a:ext cx="1701478" cy="1747777"/>
            <a:chOff x="804441" y="2893469"/>
            <a:chExt cx="1701478" cy="174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2373-2AA7-48A6-AE72-C8D3F4CF4E18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total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F31F5-C29B-4C3B-8CC4-61F0DDE3163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EF517F-603C-488C-9AD3-E20A6155DB37}"/>
              </a:ext>
            </a:extLst>
          </p:cNvPr>
          <p:cNvGrpSpPr/>
          <p:nvPr/>
        </p:nvGrpSpPr>
        <p:grpSpPr>
          <a:xfrm>
            <a:off x="6051113" y="1786564"/>
            <a:ext cx="1701478" cy="1747777"/>
            <a:chOff x="804441" y="2893469"/>
            <a:chExt cx="1701478" cy="174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39961C-2197-4376-A74F-31AF0DD0F243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 err="1"/>
                <a:t>lemonJuice</a:t>
              </a:r>
              <a:endParaRPr lang="en-US" sz="1200" dirty="0"/>
            </a:p>
            <a:p>
              <a:r>
                <a:rPr lang="en-US" sz="1200" dirty="0"/>
                <a:t>water</a:t>
              </a:r>
            </a:p>
            <a:p>
              <a:r>
                <a:rPr lang="en-US" sz="1200" dirty="0"/>
                <a:t>sugar</a:t>
              </a:r>
            </a:p>
            <a:p>
              <a:r>
                <a:rPr lang="en-US" sz="1200" dirty="0" err="1"/>
                <a:t>iceCubes</a:t>
              </a:r>
              <a:endParaRPr lang="en-US" sz="1200" dirty="0"/>
            </a:p>
            <a:p>
              <a:r>
                <a:rPr lang="en-US" sz="1200" dirty="0"/>
                <a:t>price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A2CA1A-6786-442E-96AD-0602CDAAEEB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Lemonade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0589E1-D398-4EB0-926C-3DBBFB3C3C7F}"/>
              </a:ext>
            </a:extLst>
          </p:cNvPr>
          <p:cNvGrpSpPr/>
          <p:nvPr/>
        </p:nvGrpSpPr>
        <p:grpSpPr>
          <a:xfrm>
            <a:off x="2064761" y="2857626"/>
            <a:ext cx="1142437" cy="141184"/>
            <a:chOff x="2505919" y="3964531"/>
            <a:chExt cx="1142437" cy="14118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7B13A9-8344-428E-A330-20058DB31EB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505919" y="4035123"/>
              <a:ext cx="1142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EDE78B-0E05-4282-AD90-F5CF68F71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16" y="3964531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E5BD80-A592-45C0-896F-FC1534BB8CD9}"/>
                </a:ext>
              </a:extLst>
            </p:cNvPr>
            <p:cNvCxnSpPr>
              <a:cxnSpLocks/>
            </p:cNvCxnSpPr>
            <p:nvPr/>
          </p:nvCxnSpPr>
          <p:spPr>
            <a:xfrm>
              <a:off x="3473116" y="4035123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D6926-9BA8-46DC-AD11-1458EF376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518" y="3964531"/>
              <a:ext cx="0" cy="14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EEA18-866A-4201-A072-764CD426C826}"/>
              </a:ext>
            </a:extLst>
          </p:cNvPr>
          <p:cNvGrpSpPr/>
          <p:nvPr/>
        </p:nvGrpSpPr>
        <p:grpSpPr>
          <a:xfrm>
            <a:off x="4908676" y="2857626"/>
            <a:ext cx="1142437" cy="141184"/>
            <a:chOff x="5349834" y="3964531"/>
            <a:chExt cx="1142437" cy="1411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135171-CCE8-4693-8C88-EC066245ADA6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5349834" y="4035123"/>
              <a:ext cx="1142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1B4D4-BFEB-4651-88A6-0E5BF0E4D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7031" y="3964531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1DB49-F862-4FB6-88D0-15E6A456BC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031" y="4035123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E7ED05-CCC8-44CB-B8F7-B9DD853F0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433" y="3964531"/>
              <a:ext cx="0" cy="14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511D6B-6596-45A2-91F7-A4F345B9621C}"/>
              </a:ext>
            </a:extLst>
          </p:cNvPr>
          <p:cNvGrpSpPr/>
          <p:nvPr/>
        </p:nvGrpSpPr>
        <p:grpSpPr>
          <a:xfrm>
            <a:off x="3207198" y="4567298"/>
            <a:ext cx="1701478" cy="1747777"/>
            <a:chOff x="804441" y="2893469"/>
            <a:chExt cx="1701478" cy="174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E28709-9BFE-4E73-92A5-7346E30F3609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name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F22D60-7832-41BF-96F5-6595F439D6A2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LemonadeStand</a:t>
              </a:r>
              <a:endParaRPr lang="en-US" sz="16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7F0AE5-ACC6-4844-8D54-F1AF06C36147}"/>
              </a:ext>
            </a:extLst>
          </p:cNvPr>
          <p:cNvGrpSpPr/>
          <p:nvPr/>
        </p:nvGrpSpPr>
        <p:grpSpPr>
          <a:xfrm>
            <a:off x="3997779" y="3534341"/>
            <a:ext cx="120316" cy="1032957"/>
            <a:chOff x="3997779" y="3534341"/>
            <a:chExt cx="120316" cy="103295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280EAA-4BD1-4F36-9D4E-EBB318DBE774}"/>
                </a:ext>
              </a:extLst>
            </p:cNvPr>
            <p:cNvCxnSpPr>
              <a:cxnSpLocks/>
              <a:stCxn id="36" idx="0"/>
              <a:endCxn id="9" idx="2"/>
            </p:cNvCxnSpPr>
            <p:nvPr/>
          </p:nvCxnSpPr>
          <p:spPr>
            <a:xfrm flipV="1">
              <a:off x="4057937" y="3534341"/>
              <a:ext cx="0" cy="103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1146B4-817B-4D76-BD9E-EA8CE911B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936" y="3534341"/>
              <a:ext cx="60158" cy="11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DDBA00-9E53-470C-9791-45F5A12AC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79" y="3534341"/>
              <a:ext cx="60157" cy="11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9BB4E6-E5F7-4967-B2BE-ADF8E255CB6B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79" y="4454883"/>
              <a:ext cx="120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2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0B0-057B-48DE-9C05-26880CF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F0C45-8632-4F95-BE21-19A65BB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7785-E999-4DED-9B5F-D2A39209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r>
              <a:rPr lang="en-US" dirty="0"/>
              <a:t>CREATE – INSERT</a:t>
            </a:r>
          </a:p>
          <a:p>
            <a:r>
              <a:rPr lang="en-US" dirty="0"/>
              <a:t>READ – SELECT</a:t>
            </a:r>
          </a:p>
          <a:p>
            <a:r>
              <a:rPr lang="en-US" dirty="0"/>
              <a:t>UPDATE – UPDATE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6840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629</TotalTime>
  <Words>45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Java: SQL</vt:lpstr>
      <vt:lpstr>Creating a Database based on our ERD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41</cp:revision>
  <dcterms:created xsi:type="dcterms:W3CDTF">2020-12-09T02:28:02Z</dcterms:created>
  <dcterms:modified xsi:type="dcterms:W3CDTF">2020-12-22T20:53:41Z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