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Java: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F45-CFF5-48C7-80DF-6FA8DAEF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407713" cy="535531"/>
          </a:xfrm>
        </p:spPr>
        <p:txBody>
          <a:bodyPr/>
          <a:lstStyle/>
          <a:p>
            <a:r>
              <a:rPr lang="en-US" dirty="0"/>
              <a:t>Our ERD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896D9-62C0-4BCA-B8B6-0E8E16C5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C6517-D508-4C25-82D5-399A113FCD77}"/>
              </a:ext>
            </a:extLst>
          </p:cNvPr>
          <p:cNvGrpSpPr/>
          <p:nvPr/>
        </p:nvGrpSpPr>
        <p:grpSpPr>
          <a:xfrm>
            <a:off x="363283" y="1786564"/>
            <a:ext cx="1701478" cy="1747777"/>
            <a:chOff x="804441" y="2893469"/>
            <a:chExt cx="1701478" cy="1747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3F4014-CD6F-4BB4-A4D3-0E2F290899DA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name</a:t>
              </a:r>
            </a:p>
            <a:p>
              <a:r>
                <a:rPr lang="en-US" sz="1200" dirty="0" err="1"/>
                <a:t>phoneNumber</a:t>
              </a:r>
              <a:endParaRPr lang="en-US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21B9DF-CDC4-426B-B574-A25EC5B0F9B1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504AFD-3DA0-4594-AAB8-E5F8FB3CC6FB}"/>
              </a:ext>
            </a:extLst>
          </p:cNvPr>
          <p:cNvGrpSpPr/>
          <p:nvPr/>
        </p:nvGrpSpPr>
        <p:grpSpPr>
          <a:xfrm>
            <a:off x="3207198" y="1786564"/>
            <a:ext cx="1701478" cy="1747777"/>
            <a:chOff x="804441" y="2893469"/>
            <a:chExt cx="1701478" cy="1747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AB2373-2AA7-48A6-AE72-C8D3F4CF4E18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total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4F31F5-C29B-4C3B-8CC4-61F0DDE3163C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EF517F-603C-488C-9AD3-E20A6155DB37}"/>
              </a:ext>
            </a:extLst>
          </p:cNvPr>
          <p:cNvGrpSpPr/>
          <p:nvPr/>
        </p:nvGrpSpPr>
        <p:grpSpPr>
          <a:xfrm>
            <a:off x="6051113" y="1786564"/>
            <a:ext cx="1701478" cy="1747777"/>
            <a:chOff x="804441" y="2893469"/>
            <a:chExt cx="1701478" cy="17477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39961C-2197-4376-A74F-31AF0DD0F243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 err="1"/>
                <a:t>lemonJuice</a:t>
              </a:r>
              <a:endParaRPr lang="en-US" sz="1200" dirty="0"/>
            </a:p>
            <a:p>
              <a:r>
                <a:rPr lang="en-US" sz="1200" dirty="0"/>
                <a:t>water</a:t>
              </a:r>
            </a:p>
            <a:p>
              <a:r>
                <a:rPr lang="en-US" sz="1200" dirty="0"/>
                <a:t>sugar</a:t>
              </a:r>
            </a:p>
            <a:p>
              <a:r>
                <a:rPr lang="en-US" sz="1200" dirty="0" err="1"/>
                <a:t>iceCubes</a:t>
              </a:r>
              <a:endParaRPr lang="en-US" sz="1200" dirty="0"/>
            </a:p>
            <a:p>
              <a:r>
                <a:rPr lang="en-US" sz="1200" dirty="0"/>
                <a:t>price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A2CA1A-6786-442E-96AD-0602CDAAEEBC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Lemonade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0589E1-D398-4EB0-926C-3DBBFB3C3C7F}"/>
              </a:ext>
            </a:extLst>
          </p:cNvPr>
          <p:cNvGrpSpPr/>
          <p:nvPr/>
        </p:nvGrpSpPr>
        <p:grpSpPr>
          <a:xfrm>
            <a:off x="2064761" y="2857626"/>
            <a:ext cx="1142437" cy="141184"/>
            <a:chOff x="2505919" y="3964531"/>
            <a:chExt cx="1142437" cy="14118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7B13A9-8344-428E-A330-20058DB31EB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2505919" y="4035123"/>
              <a:ext cx="1142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EDE78B-0E05-4282-AD90-F5CF68F71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16" y="3964531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E5BD80-A592-45C0-896F-FC1534BB8CD9}"/>
                </a:ext>
              </a:extLst>
            </p:cNvPr>
            <p:cNvCxnSpPr>
              <a:cxnSpLocks/>
            </p:cNvCxnSpPr>
            <p:nvPr/>
          </p:nvCxnSpPr>
          <p:spPr>
            <a:xfrm>
              <a:off x="3473116" y="4035123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DD6926-9BA8-46DC-AD11-1458EF376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518" y="3964531"/>
              <a:ext cx="0" cy="141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8EEA18-866A-4201-A072-764CD426C826}"/>
              </a:ext>
            </a:extLst>
          </p:cNvPr>
          <p:cNvGrpSpPr/>
          <p:nvPr/>
        </p:nvGrpSpPr>
        <p:grpSpPr>
          <a:xfrm>
            <a:off x="4908676" y="2857626"/>
            <a:ext cx="1142437" cy="141184"/>
            <a:chOff x="5349834" y="3964531"/>
            <a:chExt cx="1142437" cy="1411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135171-CCE8-4693-8C88-EC066245ADA6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5349834" y="4035123"/>
              <a:ext cx="1142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1B4D4-BFEB-4651-88A6-0E5BF0E4D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7031" y="3964531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81DB49-F862-4FB6-88D0-15E6A456BCE2}"/>
                </a:ext>
              </a:extLst>
            </p:cNvPr>
            <p:cNvCxnSpPr>
              <a:cxnSpLocks/>
            </p:cNvCxnSpPr>
            <p:nvPr/>
          </p:nvCxnSpPr>
          <p:spPr>
            <a:xfrm>
              <a:off x="6317031" y="4035123"/>
              <a:ext cx="175240" cy="7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E7ED05-CCC8-44CB-B8F7-B9DD853F0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9433" y="3964531"/>
              <a:ext cx="0" cy="141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511D6B-6596-45A2-91F7-A4F345B9621C}"/>
              </a:ext>
            </a:extLst>
          </p:cNvPr>
          <p:cNvGrpSpPr/>
          <p:nvPr/>
        </p:nvGrpSpPr>
        <p:grpSpPr>
          <a:xfrm>
            <a:off x="3207198" y="4567298"/>
            <a:ext cx="1701478" cy="1747777"/>
            <a:chOff x="804441" y="2893469"/>
            <a:chExt cx="1701478" cy="174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E28709-9BFE-4E73-92A5-7346E30F3609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name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F22D60-7832-41BF-96F5-6595F439D6A2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LemonadeStand</a:t>
              </a:r>
              <a:endParaRPr lang="en-US" sz="16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7F0AE5-ACC6-4844-8D54-F1AF06C36147}"/>
              </a:ext>
            </a:extLst>
          </p:cNvPr>
          <p:cNvGrpSpPr/>
          <p:nvPr/>
        </p:nvGrpSpPr>
        <p:grpSpPr>
          <a:xfrm>
            <a:off x="3997779" y="3534341"/>
            <a:ext cx="120316" cy="1032957"/>
            <a:chOff x="3997779" y="3534341"/>
            <a:chExt cx="120316" cy="103295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280EAA-4BD1-4F36-9D4E-EBB318DBE774}"/>
                </a:ext>
              </a:extLst>
            </p:cNvPr>
            <p:cNvCxnSpPr>
              <a:cxnSpLocks/>
              <a:stCxn id="36" idx="0"/>
              <a:endCxn id="9" idx="2"/>
            </p:cNvCxnSpPr>
            <p:nvPr/>
          </p:nvCxnSpPr>
          <p:spPr>
            <a:xfrm flipV="1">
              <a:off x="4057937" y="3534341"/>
              <a:ext cx="0" cy="1032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1146B4-817B-4D76-BD9E-EA8CE911B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936" y="3534341"/>
              <a:ext cx="60158" cy="11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4DDBA00-9E53-470C-9791-45F5A12AC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79" y="3534341"/>
              <a:ext cx="60157" cy="11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9BB4E6-E5F7-4967-B2BE-ADF8E255CB6B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79" y="4454883"/>
              <a:ext cx="120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2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0B0-057B-48DE-9C05-26880CF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Queries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F0C45-8632-4F95-BE21-19A65BB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2CD3BB-6C07-4D79-8261-A085445FE775}"/>
              </a:ext>
            </a:extLst>
          </p:cNvPr>
          <p:cNvGrpSpPr/>
          <p:nvPr/>
        </p:nvGrpSpPr>
        <p:grpSpPr>
          <a:xfrm>
            <a:off x="1291389" y="2085474"/>
            <a:ext cx="1752600" cy="1722889"/>
            <a:chOff x="1291389" y="2085474"/>
            <a:chExt cx="1752600" cy="17228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A53873-A1C1-420C-BFC3-6D554E74D652}"/>
                </a:ext>
              </a:extLst>
            </p:cNvPr>
            <p:cNvGrpSpPr/>
            <p:nvPr/>
          </p:nvGrpSpPr>
          <p:grpSpPr>
            <a:xfrm>
              <a:off x="1291389" y="2085474"/>
              <a:ext cx="1752600" cy="1034715"/>
              <a:chOff x="1291389" y="2085474"/>
              <a:chExt cx="1752600" cy="103471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50EC6B-900D-4692-898D-BB02E142C472}"/>
                  </a:ext>
                </a:extLst>
              </p:cNvPr>
              <p:cNvSpPr/>
              <p:nvPr/>
            </p:nvSpPr>
            <p:spPr>
              <a:xfrm>
                <a:off x="1291389" y="2085474"/>
                <a:ext cx="1066800" cy="103471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474A056-68A1-44B4-B66B-F26D909F2FCB}"/>
                  </a:ext>
                </a:extLst>
              </p:cNvPr>
              <p:cNvSpPr/>
              <p:nvPr/>
            </p:nvSpPr>
            <p:spPr>
              <a:xfrm>
                <a:off x="1977189" y="2085474"/>
                <a:ext cx="1066800" cy="1034715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74BD51-33A6-43DA-A251-0DEC86D00B60}"/>
                </a:ext>
              </a:extLst>
            </p:cNvPr>
            <p:cNvSpPr txBox="1"/>
            <p:nvPr/>
          </p:nvSpPr>
          <p:spPr>
            <a:xfrm>
              <a:off x="1604210" y="3439031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Left Join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BF204A-B996-4F97-984B-2EA0DFD813E7}"/>
              </a:ext>
            </a:extLst>
          </p:cNvPr>
          <p:cNvGrpSpPr/>
          <p:nvPr/>
        </p:nvGrpSpPr>
        <p:grpSpPr>
          <a:xfrm>
            <a:off x="1291389" y="4127207"/>
            <a:ext cx="1752600" cy="1538225"/>
            <a:chOff x="1291389" y="4127207"/>
            <a:chExt cx="1752600" cy="15382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BDDCE5-B570-46B6-80E3-FF6021F415CE}"/>
                </a:ext>
              </a:extLst>
            </p:cNvPr>
            <p:cNvGrpSpPr/>
            <p:nvPr/>
          </p:nvGrpSpPr>
          <p:grpSpPr>
            <a:xfrm>
              <a:off x="1291389" y="4127207"/>
              <a:ext cx="1752600" cy="1034715"/>
              <a:chOff x="1291389" y="2085474"/>
              <a:chExt cx="1752600" cy="1034715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77358AD-3C54-4CC3-B600-C098F879AC55}"/>
                  </a:ext>
                </a:extLst>
              </p:cNvPr>
              <p:cNvSpPr/>
              <p:nvPr/>
            </p:nvSpPr>
            <p:spPr>
              <a:xfrm>
                <a:off x="1977189" y="2085474"/>
                <a:ext cx="1066800" cy="103471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F75BE8B-556C-4934-9648-793082CD3E16}"/>
                  </a:ext>
                </a:extLst>
              </p:cNvPr>
              <p:cNvSpPr/>
              <p:nvPr/>
            </p:nvSpPr>
            <p:spPr>
              <a:xfrm>
                <a:off x="1291389" y="2085474"/>
                <a:ext cx="1066800" cy="1034715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942F5E-5D58-4663-8C48-74D385F22C0A}"/>
                </a:ext>
              </a:extLst>
            </p:cNvPr>
            <p:cNvSpPr txBox="1"/>
            <p:nvPr/>
          </p:nvSpPr>
          <p:spPr>
            <a:xfrm>
              <a:off x="1527266" y="5296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Right Join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8332EC-5D1F-4D1E-8064-5DB0AB41F610}"/>
              </a:ext>
            </a:extLst>
          </p:cNvPr>
          <p:cNvGrpSpPr/>
          <p:nvPr/>
        </p:nvGrpSpPr>
        <p:grpSpPr>
          <a:xfrm>
            <a:off x="5759115" y="2085473"/>
            <a:ext cx="1752600" cy="1722890"/>
            <a:chOff x="5759115" y="2085473"/>
            <a:chExt cx="1752600" cy="172289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DDCFBC4-F252-46FF-B16F-EED045613F91}"/>
                </a:ext>
              </a:extLst>
            </p:cNvPr>
            <p:cNvGrpSpPr/>
            <p:nvPr/>
          </p:nvGrpSpPr>
          <p:grpSpPr>
            <a:xfrm>
              <a:off x="5759115" y="2085473"/>
              <a:ext cx="1752600" cy="1034716"/>
              <a:chOff x="5759115" y="2085473"/>
              <a:chExt cx="1752600" cy="1034716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4EE91B0-EA39-47D6-89C4-4FDB61D6F005}"/>
                  </a:ext>
                </a:extLst>
              </p:cNvPr>
              <p:cNvSpPr/>
              <p:nvPr/>
            </p:nvSpPr>
            <p:spPr>
              <a:xfrm>
                <a:off x="6444915" y="2209579"/>
                <a:ext cx="381000" cy="786506"/>
              </a:xfrm>
              <a:custGeom>
                <a:avLst/>
                <a:gdLst>
                  <a:gd name="connsiteX0" fmla="*/ 190500 w 381000"/>
                  <a:gd name="connsiteY0" fmla="*/ 0 h 786506"/>
                  <a:gd name="connsiteX1" fmla="*/ 224771 w 381000"/>
                  <a:gd name="connsiteY1" fmla="*/ 27426 h 786506"/>
                  <a:gd name="connsiteX2" fmla="*/ 381000 w 381000"/>
                  <a:gd name="connsiteY2" fmla="*/ 393253 h 786506"/>
                  <a:gd name="connsiteX3" fmla="*/ 224771 w 381000"/>
                  <a:gd name="connsiteY3" fmla="*/ 759080 h 786506"/>
                  <a:gd name="connsiteX4" fmla="*/ 190500 w 381000"/>
                  <a:gd name="connsiteY4" fmla="*/ 786506 h 786506"/>
                  <a:gd name="connsiteX5" fmla="*/ 156229 w 381000"/>
                  <a:gd name="connsiteY5" fmla="*/ 759080 h 786506"/>
                  <a:gd name="connsiteX6" fmla="*/ 0 w 381000"/>
                  <a:gd name="connsiteY6" fmla="*/ 393253 h 786506"/>
                  <a:gd name="connsiteX7" fmla="*/ 156229 w 381000"/>
                  <a:gd name="connsiteY7" fmla="*/ 27426 h 786506"/>
                  <a:gd name="connsiteX8" fmla="*/ 190500 w 381000"/>
                  <a:gd name="connsiteY8" fmla="*/ 0 h 78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0" h="786506">
                    <a:moveTo>
                      <a:pt x="190500" y="0"/>
                    </a:moveTo>
                    <a:lnTo>
                      <a:pt x="224771" y="27426"/>
                    </a:lnTo>
                    <a:cubicBezTo>
                      <a:pt x="321297" y="121049"/>
                      <a:pt x="381000" y="250389"/>
                      <a:pt x="381000" y="393253"/>
                    </a:cubicBezTo>
                    <a:cubicBezTo>
                      <a:pt x="381000" y="536118"/>
                      <a:pt x="321297" y="665457"/>
                      <a:pt x="224771" y="759080"/>
                    </a:cubicBezTo>
                    <a:lnTo>
                      <a:pt x="190500" y="786506"/>
                    </a:lnTo>
                    <a:lnTo>
                      <a:pt x="156229" y="759080"/>
                    </a:lnTo>
                    <a:cubicBezTo>
                      <a:pt x="59703" y="665457"/>
                      <a:pt x="0" y="536118"/>
                      <a:pt x="0" y="393253"/>
                    </a:cubicBezTo>
                    <a:cubicBezTo>
                      <a:pt x="0" y="250389"/>
                      <a:pt x="59703" y="121049"/>
                      <a:pt x="156229" y="27426"/>
                    </a:cubicBezTo>
                    <a:lnTo>
                      <a:pt x="19050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284737-E403-4CD3-91DA-5359515DBB64}"/>
                  </a:ext>
                </a:extLst>
              </p:cNvPr>
              <p:cNvSpPr/>
              <p:nvPr/>
            </p:nvSpPr>
            <p:spPr>
              <a:xfrm>
                <a:off x="5759115" y="2085473"/>
                <a:ext cx="876300" cy="1034716"/>
              </a:xfrm>
              <a:custGeom>
                <a:avLst/>
                <a:gdLst>
                  <a:gd name="connsiteX0" fmla="*/ 533400 w 876300"/>
                  <a:gd name="connsiteY0" fmla="*/ 0 h 1034716"/>
                  <a:gd name="connsiteX1" fmla="*/ 831629 w 876300"/>
                  <a:gd name="connsiteY1" fmla="*/ 88357 h 1034716"/>
                  <a:gd name="connsiteX2" fmla="*/ 876300 w 876300"/>
                  <a:gd name="connsiteY2" fmla="*/ 124105 h 1034716"/>
                  <a:gd name="connsiteX3" fmla="*/ 842029 w 876300"/>
                  <a:gd name="connsiteY3" fmla="*/ 151531 h 1034716"/>
                  <a:gd name="connsiteX4" fmla="*/ 685800 w 876300"/>
                  <a:gd name="connsiteY4" fmla="*/ 517358 h 1034716"/>
                  <a:gd name="connsiteX5" fmla="*/ 842029 w 876300"/>
                  <a:gd name="connsiteY5" fmla="*/ 883185 h 1034716"/>
                  <a:gd name="connsiteX6" fmla="*/ 876300 w 876300"/>
                  <a:gd name="connsiteY6" fmla="*/ 910611 h 1034716"/>
                  <a:gd name="connsiteX7" fmla="*/ 831629 w 876300"/>
                  <a:gd name="connsiteY7" fmla="*/ 946359 h 1034716"/>
                  <a:gd name="connsiteX8" fmla="*/ 533400 w 876300"/>
                  <a:gd name="connsiteY8" fmla="*/ 1034716 h 1034716"/>
                  <a:gd name="connsiteX9" fmla="*/ 0 w 876300"/>
                  <a:gd name="connsiteY9" fmla="*/ 517358 h 1034716"/>
                  <a:gd name="connsiteX10" fmla="*/ 533400 w 876300"/>
                  <a:gd name="connsiteY10" fmla="*/ 0 h 103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6300" h="1034716">
                    <a:moveTo>
                      <a:pt x="533400" y="0"/>
                    </a:moveTo>
                    <a:cubicBezTo>
                      <a:pt x="643871" y="0"/>
                      <a:pt x="746498" y="32573"/>
                      <a:pt x="831629" y="88357"/>
                    </a:cubicBezTo>
                    <a:lnTo>
                      <a:pt x="876300" y="124105"/>
                    </a:lnTo>
                    <a:lnTo>
                      <a:pt x="842029" y="151531"/>
                    </a:lnTo>
                    <a:cubicBezTo>
                      <a:pt x="745503" y="245154"/>
                      <a:pt x="685800" y="374494"/>
                      <a:pt x="685800" y="517358"/>
                    </a:cubicBezTo>
                    <a:cubicBezTo>
                      <a:pt x="685800" y="660223"/>
                      <a:pt x="745503" y="789562"/>
                      <a:pt x="842029" y="883185"/>
                    </a:cubicBezTo>
                    <a:lnTo>
                      <a:pt x="876300" y="910611"/>
                    </a:lnTo>
                    <a:lnTo>
                      <a:pt x="831629" y="946359"/>
                    </a:lnTo>
                    <a:cubicBezTo>
                      <a:pt x="746498" y="1002143"/>
                      <a:pt x="643871" y="1034716"/>
                      <a:pt x="533400" y="1034716"/>
                    </a:cubicBezTo>
                    <a:cubicBezTo>
                      <a:pt x="238811" y="1034716"/>
                      <a:pt x="0" y="803087"/>
                      <a:pt x="0" y="517358"/>
                    </a:cubicBezTo>
                    <a:cubicBezTo>
                      <a:pt x="0" y="231629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5742617-10E6-45A1-B9E4-6E5F4B5A44E1}"/>
                  </a:ext>
                </a:extLst>
              </p:cNvPr>
              <p:cNvSpPr/>
              <p:nvPr/>
            </p:nvSpPr>
            <p:spPr>
              <a:xfrm>
                <a:off x="6635415" y="2085473"/>
                <a:ext cx="876300" cy="1034716"/>
              </a:xfrm>
              <a:custGeom>
                <a:avLst/>
                <a:gdLst>
                  <a:gd name="connsiteX0" fmla="*/ 342900 w 876300"/>
                  <a:gd name="connsiteY0" fmla="*/ 0 h 1034716"/>
                  <a:gd name="connsiteX1" fmla="*/ 876300 w 876300"/>
                  <a:gd name="connsiteY1" fmla="*/ 517358 h 1034716"/>
                  <a:gd name="connsiteX2" fmla="*/ 342900 w 876300"/>
                  <a:gd name="connsiteY2" fmla="*/ 1034716 h 1034716"/>
                  <a:gd name="connsiteX3" fmla="*/ 44671 w 876300"/>
                  <a:gd name="connsiteY3" fmla="*/ 946359 h 1034716"/>
                  <a:gd name="connsiteX4" fmla="*/ 0 w 876300"/>
                  <a:gd name="connsiteY4" fmla="*/ 910611 h 1034716"/>
                  <a:gd name="connsiteX5" fmla="*/ 34271 w 876300"/>
                  <a:gd name="connsiteY5" fmla="*/ 883185 h 1034716"/>
                  <a:gd name="connsiteX6" fmla="*/ 190500 w 876300"/>
                  <a:gd name="connsiteY6" fmla="*/ 517358 h 1034716"/>
                  <a:gd name="connsiteX7" fmla="*/ 34271 w 876300"/>
                  <a:gd name="connsiteY7" fmla="*/ 151531 h 1034716"/>
                  <a:gd name="connsiteX8" fmla="*/ 0 w 876300"/>
                  <a:gd name="connsiteY8" fmla="*/ 124105 h 1034716"/>
                  <a:gd name="connsiteX9" fmla="*/ 44671 w 876300"/>
                  <a:gd name="connsiteY9" fmla="*/ 88357 h 1034716"/>
                  <a:gd name="connsiteX10" fmla="*/ 342900 w 876300"/>
                  <a:gd name="connsiteY10" fmla="*/ 0 h 103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6300" h="1034716">
                    <a:moveTo>
                      <a:pt x="342900" y="0"/>
                    </a:moveTo>
                    <a:cubicBezTo>
                      <a:pt x="637489" y="0"/>
                      <a:pt x="876300" y="231629"/>
                      <a:pt x="876300" y="517358"/>
                    </a:cubicBezTo>
                    <a:cubicBezTo>
                      <a:pt x="876300" y="803087"/>
                      <a:pt x="637489" y="1034716"/>
                      <a:pt x="342900" y="1034716"/>
                    </a:cubicBezTo>
                    <a:cubicBezTo>
                      <a:pt x="232429" y="1034716"/>
                      <a:pt x="129802" y="1002143"/>
                      <a:pt x="44671" y="946359"/>
                    </a:cubicBezTo>
                    <a:lnTo>
                      <a:pt x="0" y="910611"/>
                    </a:lnTo>
                    <a:lnTo>
                      <a:pt x="34271" y="883185"/>
                    </a:lnTo>
                    <a:cubicBezTo>
                      <a:pt x="130797" y="789562"/>
                      <a:pt x="190500" y="660223"/>
                      <a:pt x="190500" y="517358"/>
                    </a:cubicBezTo>
                    <a:cubicBezTo>
                      <a:pt x="190500" y="374494"/>
                      <a:pt x="130797" y="245154"/>
                      <a:pt x="34271" y="151531"/>
                    </a:cubicBezTo>
                    <a:lnTo>
                      <a:pt x="0" y="124105"/>
                    </a:lnTo>
                    <a:lnTo>
                      <a:pt x="44671" y="88357"/>
                    </a:lnTo>
                    <a:cubicBezTo>
                      <a:pt x="129802" y="32573"/>
                      <a:pt x="232429" y="0"/>
                      <a:pt x="342900" y="0"/>
                    </a:cubicBezTo>
                    <a:close/>
                  </a:path>
                </a:pathLst>
              </a:cu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7A56F9-65BA-466D-8050-4B4D1A8C3CC8}"/>
                </a:ext>
              </a:extLst>
            </p:cNvPr>
            <p:cNvSpPr txBox="1"/>
            <p:nvPr/>
          </p:nvSpPr>
          <p:spPr>
            <a:xfrm>
              <a:off x="6036533" y="3439031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Inner Join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07AEC7-F736-488A-92BA-C77DA14C4C98}"/>
              </a:ext>
            </a:extLst>
          </p:cNvPr>
          <p:cNvGrpSpPr/>
          <p:nvPr/>
        </p:nvGrpSpPr>
        <p:grpSpPr>
          <a:xfrm>
            <a:off x="5759115" y="4127206"/>
            <a:ext cx="1752600" cy="1538226"/>
            <a:chOff x="5759115" y="4127206"/>
            <a:chExt cx="1752600" cy="153822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8D1366-7380-41D5-9651-71AF4F2B5B9F}"/>
                </a:ext>
              </a:extLst>
            </p:cNvPr>
            <p:cNvGrpSpPr/>
            <p:nvPr/>
          </p:nvGrpSpPr>
          <p:grpSpPr>
            <a:xfrm>
              <a:off x="5759115" y="4127206"/>
              <a:ext cx="1752600" cy="1034716"/>
              <a:chOff x="5759115" y="4127206"/>
              <a:chExt cx="1752600" cy="103471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7A0F444-7615-4A2C-9978-83AC301E38D3}"/>
                  </a:ext>
                </a:extLst>
              </p:cNvPr>
              <p:cNvSpPr/>
              <p:nvPr/>
            </p:nvSpPr>
            <p:spPr>
              <a:xfrm>
                <a:off x="6444915" y="4251313"/>
                <a:ext cx="381000" cy="786505"/>
              </a:xfrm>
              <a:custGeom>
                <a:avLst/>
                <a:gdLst>
                  <a:gd name="connsiteX0" fmla="*/ 190500 w 381000"/>
                  <a:gd name="connsiteY0" fmla="*/ 0 h 786505"/>
                  <a:gd name="connsiteX1" fmla="*/ 224771 w 381000"/>
                  <a:gd name="connsiteY1" fmla="*/ 27425 h 786505"/>
                  <a:gd name="connsiteX2" fmla="*/ 381000 w 381000"/>
                  <a:gd name="connsiteY2" fmla="*/ 393252 h 786505"/>
                  <a:gd name="connsiteX3" fmla="*/ 224771 w 381000"/>
                  <a:gd name="connsiteY3" fmla="*/ 759079 h 786505"/>
                  <a:gd name="connsiteX4" fmla="*/ 190500 w 381000"/>
                  <a:gd name="connsiteY4" fmla="*/ 786505 h 786505"/>
                  <a:gd name="connsiteX5" fmla="*/ 156229 w 381000"/>
                  <a:gd name="connsiteY5" fmla="*/ 759079 h 786505"/>
                  <a:gd name="connsiteX6" fmla="*/ 0 w 381000"/>
                  <a:gd name="connsiteY6" fmla="*/ 393252 h 786505"/>
                  <a:gd name="connsiteX7" fmla="*/ 156229 w 381000"/>
                  <a:gd name="connsiteY7" fmla="*/ 27425 h 786505"/>
                  <a:gd name="connsiteX8" fmla="*/ 190500 w 381000"/>
                  <a:gd name="connsiteY8" fmla="*/ 0 h 78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0" h="786505">
                    <a:moveTo>
                      <a:pt x="190500" y="0"/>
                    </a:moveTo>
                    <a:lnTo>
                      <a:pt x="224771" y="27425"/>
                    </a:lnTo>
                    <a:cubicBezTo>
                      <a:pt x="321297" y="121048"/>
                      <a:pt x="381000" y="250388"/>
                      <a:pt x="381000" y="393252"/>
                    </a:cubicBezTo>
                    <a:cubicBezTo>
                      <a:pt x="381000" y="536117"/>
                      <a:pt x="321297" y="665456"/>
                      <a:pt x="224771" y="759079"/>
                    </a:cubicBezTo>
                    <a:lnTo>
                      <a:pt x="190500" y="786505"/>
                    </a:lnTo>
                    <a:lnTo>
                      <a:pt x="156229" y="759079"/>
                    </a:lnTo>
                    <a:cubicBezTo>
                      <a:pt x="59703" y="665456"/>
                      <a:pt x="0" y="536117"/>
                      <a:pt x="0" y="393252"/>
                    </a:cubicBezTo>
                    <a:cubicBezTo>
                      <a:pt x="0" y="250388"/>
                      <a:pt x="59703" y="121048"/>
                      <a:pt x="156229" y="27425"/>
                    </a:cubicBezTo>
                    <a:lnTo>
                      <a:pt x="1905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85FF6DC-AAF6-4E14-B59B-E76E9006781F}"/>
                  </a:ext>
                </a:extLst>
              </p:cNvPr>
              <p:cNvSpPr/>
              <p:nvPr/>
            </p:nvSpPr>
            <p:spPr>
              <a:xfrm>
                <a:off x="5759115" y="4127206"/>
                <a:ext cx="876300" cy="1034716"/>
              </a:xfrm>
              <a:custGeom>
                <a:avLst/>
                <a:gdLst>
                  <a:gd name="connsiteX0" fmla="*/ 533400 w 876300"/>
                  <a:gd name="connsiteY0" fmla="*/ 0 h 1034716"/>
                  <a:gd name="connsiteX1" fmla="*/ 831629 w 876300"/>
                  <a:gd name="connsiteY1" fmla="*/ 88357 h 1034716"/>
                  <a:gd name="connsiteX2" fmla="*/ 876300 w 876300"/>
                  <a:gd name="connsiteY2" fmla="*/ 124106 h 1034716"/>
                  <a:gd name="connsiteX3" fmla="*/ 842029 w 876300"/>
                  <a:gd name="connsiteY3" fmla="*/ 151531 h 1034716"/>
                  <a:gd name="connsiteX4" fmla="*/ 685800 w 876300"/>
                  <a:gd name="connsiteY4" fmla="*/ 517358 h 1034716"/>
                  <a:gd name="connsiteX5" fmla="*/ 842029 w 876300"/>
                  <a:gd name="connsiteY5" fmla="*/ 883185 h 1034716"/>
                  <a:gd name="connsiteX6" fmla="*/ 876300 w 876300"/>
                  <a:gd name="connsiteY6" fmla="*/ 910611 h 1034716"/>
                  <a:gd name="connsiteX7" fmla="*/ 831629 w 876300"/>
                  <a:gd name="connsiteY7" fmla="*/ 946359 h 1034716"/>
                  <a:gd name="connsiteX8" fmla="*/ 533400 w 876300"/>
                  <a:gd name="connsiteY8" fmla="*/ 1034716 h 1034716"/>
                  <a:gd name="connsiteX9" fmla="*/ 0 w 876300"/>
                  <a:gd name="connsiteY9" fmla="*/ 517358 h 1034716"/>
                  <a:gd name="connsiteX10" fmla="*/ 533400 w 876300"/>
                  <a:gd name="connsiteY10" fmla="*/ 0 h 103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6300" h="1034716">
                    <a:moveTo>
                      <a:pt x="533400" y="0"/>
                    </a:moveTo>
                    <a:cubicBezTo>
                      <a:pt x="643871" y="0"/>
                      <a:pt x="746498" y="32573"/>
                      <a:pt x="831629" y="88357"/>
                    </a:cubicBezTo>
                    <a:lnTo>
                      <a:pt x="876300" y="124106"/>
                    </a:lnTo>
                    <a:lnTo>
                      <a:pt x="842029" y="151531"/>
                    </a:lnTo>
                    <a:cubicBezTo>
                      <a:pt x="745503" y="245154"/>
                      <a:pt x="685800" y="374494"/>
                      <a:pt x="685800" y="517358"/>
                    </a:cubicBezTo>
                    <a:cubicBezTo>
                      <a:pt x="685800" y="660223"/>
                      <a:pt x="745503" y="789562"/>
                      <a:pt x="842029" y="883185"/>
                    </a:cubicBezTo>
                    <a:lnTo>
                      <a:pt x="876300" y="910611"/>
                    </a:lnTo>
                    <a:lnTo>
                      <a:pt x="831629" y="946359"/>
                    </a:lnTo>
                    <a:cubicBezTo>
                      <a:pt x="746498" y="1002143"/>
                      <a:pt x="643871" y="1034716"/>
                      <a:pt x="533400" y="1034716"/>
                    </a:cubicBezTo>
                    <a:cubicBezTo>
                      <a:pt x="238811" y="1034716"/>
                      <a:pt x="0" y="803087"/>
                      <a:pt x="0" y="517358"/>
                    </a:cubicBezTo>
                    <a:cubicBezTo>
                      <a:pt x="0" y="231629"/>
                      <a:pt x="238811" y="0"/>
                      <a:pt x="53340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C8A0A1F-FD4F-4719-93C4-F5D9ED43F80C}"/>
                  </a:ext>
                </a:extLst>
              </p:cNvPr>
              <p:cNvSpPr/>
              <p:nvPr/>
            </p:nvSpPr>
            <p:spPr>
              <a:xfrm>
                <a:off x="6635415" y="4127206"/>
                <a:ext cx="876300" cy="1034716"/>
              </a:xfrm>
              <a:custGeom>
                <a:avLst/>
                <a:gdLst>
                  <a:gd name="connsiteX0" fmla="*/ 342900 w 876300"/>
                  <a:gd name="connsiteY0" fmla="*/ 0 h 1034716"/>
                  <a:gd name="connsiteX1" fmla="*/ 876300 w 876300"/>
                  <a:gd name="connsiteY1" fmla="*/ 517358 h 1034716"/>
                  <a:gd name="connsiteX2" fmla="*/ 342900 w 876300"/>
                  <a:gd name="connsiteY2" fmla="*/ 1034716 h 1034716"/>
                  <a:gd name="connsiteX3" fmla="*/ 44671 w 876300"/>
                  <a:gd name="connsiteY3" fmla="*/ 946359 h 1034716"/>
                  <a:gd name="connsiteX4" fmla="*/ 0 w 876300"/>
                  <a:gd name="connsiteY4" fmla="*/ 910611 h 1034716"/>
                  <a:gd name="connsiteX5" fmla="*/ 34271 w 876300"/>
                  <a:gd name="connsiteY5" fmla="*/ 883185 h 1034716"/>
                  <a:gd name="connsiteX6" fmla="*/ 190500 w 876300"/>
                  <a:gd name="connsiteY6" fmla="*/ 517358 h 1034716"/>
                  <a:gd name="connsiteX7" fmla="*/ 34271 w 876300"/>
                  <a:gd name="connsiteY7" fmla="*/ 151531 h 1034716"/>
                  <a:gd name="connsiteX8" fmla="*/ 0 w 876300"/>
                  <a:gd name="connsiteY8" fmla="*/ 124106 h 1034716"/>
                  <a:gd name="connsiteX9" fmla="*/ 44671 w 876300"/>
                  <a:gd name="connsiteY9" fmla="*/ 88357 h 1034716"/>
                  <a:gd name="connsiteX10" fmla="*/ 342900 w 876300"/>
                  <a:gd name="connsiteY10" fmla="*/ 0 h 103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6300" h="1034716">
                    <a:moveTo>
                      <a:pt x="342900" y="0"/>
                    </a:moveTo>
                    <a:cubicBezTo>
                      <a:pt x="637489" y="0"/>
                      <a:pt x="876300" y="231629"/>
                      <a:pt x="876300" y="517358"/>
                    </a:cubicBezTo>
                    <a:cubicBezTo>
                      <a:pt x="876300" y="803087"/>
                      <a:pt x="637489" y="1034716"/>
                      <a:pt x="342900" y="1034716"/>
                    </a:cubicBezTo>
                    <a:cubicBezTo>
                      <a:pt x="232429" y="1034716"/>
                      <a:pt x="129802" y="1002143"/>
                      <a:pt x="44671" y="946359"/>
                    </a:cubicBezTo>
                    <a:lnTo>
                      <a:pt x="0" y="910611"/>
                    </a:lnTo>
                    <a:lnTo>
                      <a:pt x="34271" y="883185"/>
                    </a:lnTo>
                    <a:cubicBezTo>
                      <a:pt x="130797" y="789562"/>
                      <a:pt x="190500" y="660223"/>
                      <a:pt x="190500" y="517358"/>
                    </a:cubicBezTo>
                    <a:cubicBezTo>
                      <a:pt x="190500" y="374494"/>
                      <a:pt x="130797" y="245154"/>
                      <a:pt x="34271" y="151531"/>
                    </a:cubicBezTo>
                    <a:lnTo>
                      <a:pt x="0" y="124106"/>
                    </a:lnTo>
                    <a:lnTo>
                      <a:pt x="44671" y="88357"/>
                    </a:lnTo>
                    <a:cubicBezTo>
                      <a:pt x="129802" y="32573"/>
                      <a:pt x="232429" y="0"/>
                      <a:pt x="34290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ADEF22-A88D-4E4E-8073-E7F280268D54}"/>
                </a:ext>
              </a:extLst>
            </p:cNvPr>
            <p:cNvSpPr txBox="1"/>
            <p:nvPr/>
          </p:nvSpPr>
          <p:spPr>
            <a:xfrm>
              <a:off x="5792876" y="529610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Full Outer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04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740</TotalTime>
  <Words>45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Java: SQL</vt:lpstr>
      <vt:lpstr>Our ERD</vt:lpstr>
      <vt:lpstr>Join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44</cp:revision>
  <dcterms:created xsi:type="dcterms:W3CDTF">2020-12-09T02:28:02Z</dcterms:created>
  <dcterms:modified xsi:type="dcterms:W3CDTF">2020-12-23T19:27:39Z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