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36"/>
    <a:srgbClr val="103350"/>
    <a:srgbClr val="0C4360"/>
    <a:srgbClr val="1B6872"/>
    <a:srgbClr val="63B7C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12/10/2020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Four Principles of OOP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What is Object Oriented Programming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programming paradigm based on the concept of “objects” which contain members (fields &amp; methods)</a:t>
            </a:r>
          </a:p>
          <a:p>
            <a:r>
              <a:rPr lang="en-US" dirty="0"/>
              <a:t>Each object’s methods can access and modify the fields within </a:t>
            </a:r>
            <a:r>
              <a:rPr lang="en-US" i="1" dirty="0"/>
              <a:t>itself</a:t>
            </a:r>
            <a:r>
              <a:rPr lang="en-US" dirty="0"/>
              <a:t> (objects have a notion of </a:t>
            </a:r>
            <a:r>
              <a:rPr lang="en-US" b="1" i="1" dirty="0"/>
              <a:t>this</a:t>
            </a:r>
            <a:r>
              <a:rPr lang="en-US" dirty="0"/>
              <a:t> or </a:t>
            </a:r>
            <a:r>
              <a:rPr lang="en-US" i="1" dirty="0"/>
              <a:t>self)</a:t>
            </a:r>
          </a:p>
          <a:p>
            <a:r>
              <a:rPr lang="en-US" dirty="0"/>
              <a:t>Java uses a class-based system of OOP, which means you create classes to represent the various </a:t>
            </a:r>
            <a:r>
              <a:rPr lang="en-US" i="1" dirty="0"/>
              <a:t>types </a:t>
            </a:r>
            <a:r>
              <a:rPr lang="en-US" dirty="0"/>
              <a:t>of objects available in your application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8A87-DBEF-4C69-9C24-C03A146B8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Four Pillars of OOP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081C86-AD0B-4FD8-A852-7D60D690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3</a:t>
            </a:fld>
            <a:endParaRPr lang="en-US" noProof="0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C211A595-E356-436A-BD4B-34B0D6D077CB}"/>
              </a:ext>
            </a:extLst>
          </p:cNvPr>
          <p:cNvGrpSpPr/>
          <p:nvPr/>
        </p:nvGrpSpPr>
        <p:grpSpPr>
          <a:xfrm>
            <a:off x="580858" y="1459831"/>
            <a:ext cx="6456784" cy="4688998"/>
            <a:chOff x="444500" y="1364237"/>
            <a:chExt cx="6456784" cy="4823917"/>
          </a:xfrm>
          <a:solidFill>
            <a:schemeClr val="bg1">
              <a:lumMod val="50000"/>
            </a:schemeClr>
          </a:solidFill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46ACB15-AC18-4263-90E1-CA20AFB87C08}"/>
                </a:ext>
              </a:extLst>
            </p:cNvPr>
            <p:cNvGrpSpPr/>
            <p:nvPr/>
          </p:nvGrpSpPr>
          <p:grpSpPr>
            <a:xfrm>
              <a:off x="444500" y="1364237"/>
              <a:ext cx="6456784" cy="4823917"/>
              <a:chOff x="444500" y="1364237"/>
              <a:chExt cx="6456784" cy="4823917"/>
            </a:xfrm>
            <a:grpFill/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C021370-0404-48DD-9D76-54DD41F55AEB}"/>
                  </a:ext>
                </a:extLst>
              </p:cNvPr>
              <p:cNvGrpSpPr/>
              <p:nvPr/>
            </p:nvGrpSpPr>
            <p:grpSpPr>
              <a:xfrm>
                <a:off x="444500" y="1364237"/>
                <a:ext cx="6456784" cy="4823917"/>
                <a:chOff x="444500" y="1364237"/>
                <a:chExt cx="6456784" cy="4823917"/>
              </a:xfrm>
              <a:grpFill/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54A6F748-0214-4CF5-B302-143A88EC99C5}"/>
                    </a:ext>
                  </a:extLst>
                </p:cNvPr>
                <p:cNvGrpSpPr/>
                <p:nvPr/>
              </p:nvGrpSpPr>
              <p:grpSpPr>
                <a:xfrm>
                  <a:off x="444500" y="1364237"/>
                  <a:ext cx="6456784" cy="4823917"/>
                  <a:chOff x="444500" y="1428405"/>
                  <a:chExt cx="6456784" cy="4823917"/>
                </a:xfrm>
                <a:grpFill/>
              </p:grpSpPr>
              <p:sp>
                <p:nvSpPr>
                  <p:cNvPr id="8" name="Isosceles Triangle 7">
                    <a:extLst>
                      <a:ext uri="{FF2B5EF4-FFF2-40B4-BE49-F238E27FC236}">
                        <a16:creationId xmlns:a16="http://schemas.microsoft.com/office/drawing/2014/main" id="{19AEC21A-34DD-4B38-A42E-0E49E1125DD7}"/>
                      </a:ext>
                    </a:extLst>
                  </p:cNvPr>
                  <p:cNvSpPr/>
                  <p:nvPr/>
                </p:nvSpPr>
                <p:spPr>
                  <a:xfrm>
                    <a:off x="444500" y="1428405"/>
                    <a:ext cx="6456784" cy="1371600"/>
                  </a:xfrm>
                  <a:prstGeom prst="triangle">
                    <a:avLst/>
                  </a:prstGeom>
                  <a:grpFill/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Object Oriented Programming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BA2D173-E2DC-4FF3-A446-90268A2A4F11}"/>
                      </a:ext>
                    </a:extLst>
                  </p:cNvPr>
                  <p:cNvSpPr/>
                  <p:nvPr/>
                </p:nvSpPr>
                <p:spPr>
                  <a:xfrm>
                    <a:off x="593558" y="2808027"/>
                    <a:ext cx="6047874" cy="128337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1C7D50E0-AD49-4453-9661-83013B18E51E}"/>
                      </a:ext>
                    </a:extLst>
                  </p:cNvPr>
                  <p:cNvSpPr/>
                  <p:nvPr/>
                </p:nvSpPr>
                <p:spPr>
                  <a:xfrm>
                    <a:off x="745958" y="2936364"/>
                    <a:ext cx="5783179" cy="128337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834020DA-5E4F-421E-86CD-05E51FF70DE6}"/>
                      </a:ext>
                    </a:extLst>
                  </p:cNvPr>
                  <p:cNvGrpSpPr/>
                  <p:nvPr/>
                </p:nvGrpSpPr>
                <p:grpSpPr>
                  <a:xfrm>
                    <a:off x="5168865" y="3072321"/>
                    <a:ext cx="1239883" cy="2893422"/>
                    <a:chOff x="436371" y="3093405"/>
                    <a:chExt cx="1239883" cy="2893422"/>
                  </a:xfrm>
                  <a:grpFill/>
                </p:grpSpPr>
                <p:sp>
                  <p:nvSpPr>
                    <p:cNvPr id="36" name="Rectangle: Rounded Corners 35">
                      <a:extLst>
                        <a:ext uri="{FF2B5EF4-FFF2-40B4-BE49-F238E27FC236}">
                          <a16:creationId xmlns:a16="http://schemas.microsoft.com/office/drawing/2014/main" id="{A5FEA0F8-35E2-494D-B0E8-DA565F0E77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371" y="3093405"/>
                      <a:ext cx="1239883" cy="113495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Rectangle: Rounded Corners 36">
                      <a:extLst>
                        <a:ext uri="{FF2B5EF4-FFF2-40B4-BE49-F238E27FC236}">
                          <a16:creationId xmlns:a16="http://schemas.microsoft.com/office/drawing/2014/main" id="{05FA168E-0F8A-4901-9AAE-2F82D591A2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7264" y="3218037"/>
                      <a:ext cx="1026696" cy="12648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C4EA5D06-D177-491A-89EE-3A91961981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458" y="3350220"/>
                      <a:ext cx="850305" cy="233902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/>
                        <a:t>Polymorphism</a:t>
                      </a:r>
                    </a:p>
                  </p:txBody>
                </p:sp>
                <p:sp>
                  <p:nvSpPr>
                    <p:cNvPr id="39" name="Rectangle: Rounded Corners 38">
                      <a:extLst>
                        <a:ext uri="{FF2B5EF4-FFF2-40B4-BE49-F238E27FC236}">
                          <a16:creationId xmlns:a16="http://schemas.microsoft.com/office/drawing/2014/main" id="{FEDF3D56-EDA4-4DEA-960B-15348783F7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7265" y="5702771"/>
                      <a:ext cx="1026695" cy="14942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Rectangle: Rounded Corners 39">
                      <a:extLst>
                        <a:ext uri="{FF2B5EF4-FFF2-40B4-BE49-F238E27FC236}">
                          <a16:creationId xmlns:a16="http://schemas.microsoft.com/office/drawing/2014/main" id="{4A3ECA6E-585E-498D-A46B-00D2653392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371" y="5866111"/>
                      <a:ext cx="1239883" cy="12071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8FCC5996-8512-41CC-979E-3188BC6ED66D}"/>
                      </a:ext>
                    </a:extLst>
                  </p:cNvPr>
                  <p:cNvSpPr/>
                  <p:nvPr/>
                </p:nvSpPr>
                <p:spPr>
                  <a:xfrm>
                    <a:off x="745958" y="5976885"/>
                    <a:ext cx="5783179" cy="128337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Class</a:t>
                    </a:r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1D58081-3FF5-46CA-99DA-6E15FFFC9322}"/>
                      </a:ext>
                    </a:extLst>
                  </p:cNvPr>
                  <p:cNvSpPr/>
                  <p:nvPr/>
                </p:nvSpPr>
                <p:spPr>
                  <a:xfrm>
                    <a:off x="593558" y="6123985"/>
                    <a:ext cx="6047874" cy="128337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Object</a:t>
                    </a:r>
                  </a:p>
                </p:txBody>
              </p:sp>
            </p:grpSp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B6FC3079-390B-4906-8898-00ED3EBF7AFF}"/>
                    </a:ext>
                  </a:extLst>
                </p:cNvPr>
                <p:cNvSpPr/>
                <p:nvPr/>
              </p:nvSpPr>
              <p:spPr>
                <a:xfrm>
                  <a:off x="3704433" y="3000532"/>
                  <a:ext cx="1239883" cy="113495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12A1D5FD-0909-4FB8-A51C-01252E09BDAF}"/>
                    </a:ext>
                  </a:extLst>
                </p:cNvPr>
                <p:cNvSpPr/>
                <p:nvPr/>
              </p:nvSpPr>
              <p:spPr>
                <a:xfrm>
                  <a:off x="3805326" y="3125164"/>
                  <a:ext cx="1026696" cy="126486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C60A9A5E-8B1C-49C0-9594-8A60575FFC71}"/>
                    </a:ext>
                  </a:extLst>
                </p:cNvPr>
                <p:cNvSpPr/>
                <p:nvPr/>
              </p:nvSpPr>
              <p:spPr>
                <a:xfrm>
                  <a:off x="3893520" y="3257347"/>
                  <a:ext cx="850305" cy="2339026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Inheritance</a:t>
                  </a:r>
                </a:p>
              </p:txBody>
            </p: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3C0332EE-1A07-4FAB-9F25-63FAB0BAC5EE}"/>
                    </a:ext>
                  </a:extLst>
                </p:cNvPr>
                <p:cNvSpPr/>
                <p:nvPr/>
              </p:nvSpPr>
              <p:spPr>
                <a:xfrm>
                  <a:off x="3805327" y="5609898"/>
                  <a:ext cx="1026695" cy="14942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A27D3862-1CB1-49CD-B9BE-5E9BAC3D994C}"/>
                    </a:ext>
                  </a:extLst>
                </p:cNvPr>
                <p:cNvSpPr/>
                <p:nvPr/>
              </p:nvSpPr>
              <p:spPr>
                <a:xfrm>
                  <a:off x="3704433" y="5773238"/>
                  <a:ext cx="1239883" cy="120716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D3769709-EC4F-45AD-9F52-CBF7825A73AB}"/>
                  </a:ext>
                </a:extLst>
              </p:cNvPr>
              <p:cNvSpPr/>
              <p:nvPr/>
            </p:nvSpPr>
            <p:spPr>
              <a:xfrm>
                <a:off x="2251383" y="3008153"/>
                <a:ext cx="1239883" cy="113495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04280927-502A-409C-AAA6-86FE4455A651}"/>
                  </a:ext>
                </a:extLst>
              </p:cNvPr>
              <p:cNvSpPr/>
              <p:nvPr/>
            </p:nvSpPr>
            <p:spPr>
              <a:xfrm>
                <a:off x="2352276" y="3132785"/>
                <a:ext cx="1026696" cy="126486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D946B38-394C-4F6D-878D-C530A39ED749}"/>
                  </a:ext>
                </a:extLst>
              </p:cNvPr>
              <p:cNvSpPr/>
              <p:nvPr/>
            </p:nvSpPr>
            <p:spPr>
              <a:xfrm>
                <a:off x="2440470" y="3264968"/>
                <a:ext cx="850305" cy="2339026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Encapsulation</a:t>
                </a: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11981986-36B9-448A-9939-9A5D2C073D9A}"/>
                  </a:ext>
                </a:extLst>
              </p:cNvPr>
              <p:cNvSpPr/>
              <p:nvPr/>
            </p:nvSpPr>
            <p:spPr>
              <a:xfrm>
                <a:off x="2352277" y="5617519"/>
                <a:ext cx="1026695" cy="149420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0B86DB77-8A06-41B0-8AB5-EDB74B54EDF6}"/>
                  </a:ext>
                </a:extLst>
              </p:cNvPr>
              <p:cNvSpPr/>
              <p:nvPr/>
            </p:nvSpPr>
            <p:spPr>
              <a:xfrm>
                <a:off x="2251383" y="5780859"/>
                <a:ext cx="1239883" cy="120716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9D00E03B-DBD1-44B4-99C2-54FF1A8CA1AE}"/>
                </a:ext>
              </a:extLst>
            </p:cNvPr>
            <p:cNvSpPr/>
            <p:nvPr/>
          </p:nvSpPr>
          <p:spPr>
            <a:xfrm>
              <a:off x="860821" y="3008153"/>
              <a:ext cx="1239883" cy="113495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9A70C08A-335A-457E-AA43-95767B7EC7B5}"/>
                </a:ext>
              </a:extLst>
            </p:cNvPr>
            <p:cNvSpPr/>
            <p:nvPr/>
          </p:nvSpPr>
          <p:spPr>
            <a:xfrm>
              <a:off x="961714" y="3132785"/>
              <a:ext cx="1026696" cy="12648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2FF47A3-6506-4580-9BA3-F319E94C3685}"/>
                </a:ext>
              </a:extLst>
            </p:cNvPr>
            <p:cNvSpPr/>
            <p:nvPr/>
          </p:nvSpPr>
          <p:spPr>
            <a:xfrm>
              <a:off x="1049908" y="3264968"/>
              <a:ext cx="850305" cy="233902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Abstraction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FBA53DC-D3AB-488C-8F29-0708EE55CBA7}"/>
                </a:ext>
              </a:extLst>
            </p:cNvPr>
            <p:cNvSpPr/>
            <p:nvPr/>
          </p:nvSpPr>
          <p:spPr>
            <a:xfrm>
              <a:off x="961715" y="5617519"/>
              <a:ext cx="1026695" cy="149420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18AA37A2-BB5C-44B8-B210-C51C51E8F644}"/>
                </a:ext>
              </a:extLst>
            </p:cNvPr>
            <p:cNvSpPr/>
            <p:nvPr/>
          </p:nvSpPr>
          <p:spPr>
            <a:xfrm>
              <a:off x="860821" y="5780859"/>
              <a:ext cx="1239883" cy="12071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940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91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Trade Gothic LT Pro</vt:lpstr>
      <vt:lpstr>Trebuchet MS</vt:lpstr>
      <vt:lpstr>Office Theme</vt:lpstr>
      <vt:lpstr>Java OOP</vt:lpstr>
      <vt:lpstr>What is Object Oriented Programming</vt:lpstr>
      <vt:lpstr>Four Pillars of 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</dc:title>
  <dc:creator>Will Marttala</dc:creator>
  <cp:lastModifiedBy>Will Marttala</cp:lastModifiedBy>
  <cp:revision>6</cp:revision>
  <dcterms:created xsi:type="dcterms:W3CDTF">2020-12-10T20:28:26Z</dcterms:created>
  <dcterms:modified xsi:type="dcterms:W3CDTF">2020-12-10T21:47:35Z</dcterms:modified>
</cp:coreProperties>
</file>