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4945598" cy="1243584"/>
          </a:xfrm>
        </p:spPr>
        <p:txBody>
          <a:bodyPr anchor="ctr">
            <a:normAutofit/>
          </a:bodyPr>
          <a:lstStyle/>
          <a:p>
            <a:r>
              <a:rPr lang="en-US" sz="2600" dirty="0"/>
              <a:t>Expose only the operations you want to allow others to use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Java OOP</vt:lpstr>
      <vt:lpstr>Expose only the operations you want to allow others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</dc:title>
  <dc:creator>Will Marttala</dc:creator>
  <cp:lastModifiedBy>Will Marttala</cp:lastModifiedBy>
  <cp:revision>1</cp:revision>
  <dcterms:created xsi:type="dcterms:W3CDTF">2020-12-10T21:46:36Z</dcterms:created>
  <dcterms:modified xsi:type="dcterms:W3CDTF">2020-12-10T21:47:31Z</dcterms:modified>
</cp:coreProperties>
</file>