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36"/>
    <a:srgbClr val="103350"/>
    <a:srgbClr val="0C4360"/>
    <a:srgbClr val="1B6872"/>
    <a:srgbClr val="63B7C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12/15/2020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393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Trade Gothic LT Pro</vt:lpstr>
      <vt:lpstr>Trebuchet MS</vt:lpstr>
      <vt:lpstr>Office Theme</vt:lpstr>
      <vt:lpstr>Java 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Will Marttala</dc:creator>
  <cp:lastModifiedBy>Will Marttala</cp:lastModifiedBy>
  <cp:revision>23</cp:revision>
  <dcterms:created xsi:type="dcterms:W3CDTF">2020-12-09T02:28:02Z</dcterms:created>
  <dcterms:modified xsi:type="dcterms:W3CDTF">2020-12-15T20:27:02Z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