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12/8/2020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478024"/>
            <a:ext cx="7077456" cy="1243584"/>
          </a:xfrm>
        </p:spPr>
        <p:txBody>
          <a:bodyPr/>
          <a:lstStyle/>
          <a:p>
            <a:r>
              <a:rPr lang="en-US" dirty="0"/>
              <a:t>Java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 – Storing Data in Code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Statically typed</a:t>
            </a:r>
          </a:p>
          <a:p>
            <a:r>
              <a:rPr lang="en-US" dirty="0"/>
              <a:t>Two main categories of Types: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Primitive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Objects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4020EC-5DA8-4B42-B431-459631FC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and Heap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EB5A59-F4FD-4CF7-8C64-198E1129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97101-BBF2-4031-9B7A-63B25768EC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Stack</a:t>
            </a:r>
          </a:p>
          <a:p>
            <a:r>
              <a:rPr lang="en-US" dirty="0"/>
              <a:t>Grows and shrinks as methods are called and returned</a:t>
            </a:r>
          </a:p>
          <a:p>
            <a:r>
              <a:rPr lang="en-US" dirty="0"/>
              <a:t>Variables inside stack exist only if the method that created them is running</a:t>
            </a:r>
          </a:p>
          <a:p>
            <a:r>
              <a:rPr lang="en-US" dirty="0"/>
              <a:t>Automatically allocated and deallocated as methods are called</a:t>
            </a:r>
          </a:p>
          <a:p>
            <a:r>
              <a:rPr lang="en-US" dirty="0"/>
              <a:t>Access to stack memory is much faster than the heap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F71D85-5033-4785-9F7A-79DB4BD653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Heap</a:t>
            </a:r>
          </a:p>
          <a:p>
            <a:r>
              <a:rPr lang="en-US" dirty="0"/>
              <a:t>Used to allocate memory to Objects</a:t>
            </a:r>
          </a:p>
          <a:p>
            <a:r>
              <a:rPr lang="en-US" dirty="0"/>
              <a:t>Any Object created on the heap has global access</a:t>
            </a:r>
          </a:p>
          <a:p>
            <a:r>
              <a:rPr lang="en-US" dirty="0"/>
              <a:t>Garbage collection runs on the heap</a:t>
            </a:r>
          </a:p>
        </p:txBody>
      </p:sp>
    </p:spTree>
    <p:extLst>
      <p:ext uri="{BB962C8B-B14F-4D97-AF65-F5344CB8AC3E}">
        <p14:creationId xmlns:p14="http://schemas.microsoft.com/office/powerpoint/2010/main" val="128059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in Java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Object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These are built in values that Java creates and maintains on the stack. There are 8 primitive types: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double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float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boolean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byte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These represent the custom types we create as developers. Java creates a reference to their location and stores it in the stack, but the actual object is stored on the heap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F02BDBA-6ADE-49FC-B8AF-0766C217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Stack and Heap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DE65EC-D50B-4E3B-95AE-3DD0B4E4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96E71A-ACD9-419B-A0A3-19F9C84AA1AF}"/>
              </a:ext>
            </a:extLst>
          </p:cNvPr>
          <p:cNvSpPr/>
          <p:nvPr/>
        </p:nvSpPr>
        <p:spPr>
          <a:xfrm>
            <a:off x="444500" y="1253164"/>
            <a:ext cx="2654969" cy="386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5A5A8F-D548-4629-AF3F-EC1803723ABC}"/>
              </a:ext>
            </a:extLst>
          </p:cNvPr>
          <p:cNvSpPr/>
          <p:nvPr/>
        </p:nvSpPr>
        <p:spPr>
          <a:xfrm>
            <a:off x="4467726" y="1243264"/>
            <a:ext cx="7403432" cy="386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47121-2D19-406E-879A-4CA0F7DE483D}"/>
              </a:ext>
            </a:extLst>
          </p:cNvPr>
          <p:cNvSpPr txBox="1"/>
          <p:nvPr/>
        </p:nvSpPr>
        <p:spPr>
          <a:xfrm>
            <a:off x="7801392" y="136810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92C604-AF01-49D0-B443-5E82A19DFB26}"/>
              </a:ext>
            </a:extLst>
          </p:cNvPr>
          <p:cNvSpPr txBox="1"/>
          <p:nvPr/>
        </p:nvSpPr>
        <p:spPr>
          <a:xfrm>
            <a:off x="1391110" y="136810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D690B0-C471-4AE0-A4E3-ADABE9E29E04}"/>
              </a:ext>
            </a:extLst>
          </p:cNvPr>
          <p:cNvSpPr/>
          <p:nvPr/>
        </p:nvSpPr>
        <p:spPr>
          <a:xfrm>
            <a:off x="4692316" y="2013284"/>
            <a:ext cx="1997242" cy="1147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A1288-82EF-42D0-8D79-6CB5DB615322}"/>
              </a:ext>
            </a:extLst>
          </p:cNvPr>
          <p:cNvSpPr txBox="1"/>
          <p:nvPr/>
        </p:nvSpPr>
        <p:spPr>
          <a:xfrm>
            <a:off x="4632254" y="1989221"/>
            <a:ext cx="2116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String Pool / Apartments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AC853-2C36-4922-B4DB-D8567459B985}"/>
              </a:ext>
            </a:extLst>
          </p:cNvPr>
          <p:cNvSpPr/>
          <p:nvPr/>
        </p:nvSpPr>
        <p:spPr>
          <a:xfrm>
            <a:off x="4748463" y="2321061"/>
            <a:ext cx="1884948" cy="2296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C43593-E6B1-4FDF-98AC-BE9D36BF58F6}"/>
              </a:ext>
            </a:extLst>
          </p:cNvPr>
          <p:cNvSpPr txBox="1"/>
          <p:nvPr/>
        </p:nvSpPr>
        <p:spPr>
          <a:xfrm>
            <a:off x="4881970" y="2297378"/>
            <a:ext cx="1616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Apt. 1 - “Hello World”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1C6554-17E9-4C2F-95E6-E65EFB25A578}"/>
              </a:ext>
            </a:extLst>
          </p:cNvPr>
          <p:cNvSpPr/>
          <p:nvPr/>
        </p:nvSpPr>
        <p:spPr>
          <a:xfrm>
            <a:off x="617621" y="1737435"/>
            <a:ext cx="2370623" cy="2758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 x = 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2F54F0-A473-4EE4-B1C9-8C6399D367ED}"/>
              </a:ext>
            </a:extLst>
          </p:cNvPr>
          <p:cNvSpPr/>
          <p:nvPr/>
        </p:nvSpPr>
        <p:spPr>
          <a:xfrm>
            <a:off x="617621" y="2187992"/>
            <a:ext cx="2370623" cy="2758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String hello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4A47D9-998F-4481-8266-63BA429AC5AB}"/>
              </a:ext>
            </a:extLst>
          </p:cNvPr>
          <p:cNvCxnSpPr>
            <a:endCxn id="17" idx="1"/>
          </p:cNvCxnSpPr>
          <p:nvPr/>
        </p:nvCxnSpPr>
        <p:spPr>
          <a:xfrm>
            <a:off x="2679032" y="2321061"/>
            <a:ext cx="2202938" cy="1148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25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119</TotalTime>
  <Words>185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Trade Gothic LT Pro</vt:lpstr>
      <vt:lpstr>Trebuchet MS</vt:lpstr>
      <vt:lpstr>Office Theme</vt:lpstr>
      <vt:lpstr>Java </vt:lpstr>
      <vt:lpstr>Types of variables</vt:lpstr>
      <vt:lpstr>The Stack and Heap</vt:lpstr>
      <vt:lpstr>Types in Java</vt:lpstr>
      <vt:lpstr>Visualizing the Stack and Heap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Will Marttala</dc:creator>
  <cp:lastModifiedBy>Will Marttala</cp:lastModifiedBy>
  <cp:revision>10</cp:revision>
  <dcterms:created xsi:type="dcterms:W3CDTF">2020-12-08T23:55:01Z</dcterms:created>
  <dcterms:modified xsi:type="dcterms:W3CDTF">2020-12-09T01:55:24Z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