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83" d="100"/>
          <a:sy n="83" d="100"/>
        </p:scale>
        <p:origin x="40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12/9/2020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int[] numbers = new int[5];</a:t>
            </a:r>
          </a:p>
          <a:p>
            <a:r>
              <a:rPr lang="en-US" dirty="0"/>
              <a:t>int[] numbers = new int[] {1, 2, 3, 4, 5};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36</TotalTime>
  <Words>31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Trade Gothic LT Pro</vt:lpstr>
      <vt:lpstr>Trebuchet MS</vt:lpstr>
      <vt:lpstr>Office Theme</vt:lpstr>
      <vt:lpstr>Java</vt:lpstr>
      <vt:lpstr>Syntax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Will Marttala</dc:creator>
  <cp:lastModifiedBy>Will Marttala</cp:lastModifiedBy>
  <cp:revision>4</cp:revision>
  <dcterms:created xsi:type="dcterms:W3CDTF">2020-12-09T02:28:02Z</dcterms:created>
  <dcterms:modified xsi:type="dcterms:W3CDTF">2020-12-09T16:16:48Z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