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83" d="100"/>
          <a:sy n="83" d="100"/>
        </p:scale>
        <p:origin x="40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12/9/2020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Defining a method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Modifiers</a:t>
            </a:r>
          </a:p>
          <a:p>
            <a:pPr lvl="1"/>
            <a:r>
              <a:rPr lang="en-US" dirty="0"/>
              <a:t>public</a:t>
            </a:r>
          </a:p>
          <a:p>
            <a:pPr lvl="1"/>
            <a:r>
              <a:rPr lang="en-US" dirty="0"/>
              <a:t>private</a:t>
            </a:r>
          </a:p>
          <a:p>
            <a:pPr lvl="1"/>
            <a:r>
              <a:rPr lang="en-US" dirty="0"/>
              <a:t>protected</a:t>
            </a:r>
          </a:p>
          <a:p>
            <a:pPr lvl="1"/>
            <a:r>
              <a:rPr lang="en-US" dirty="0"/>
              <a:t>package-private (default)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Return Type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Parameter 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Exception 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Method body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F7FB264F-FAB5-4864-80E4-79CFD8AD923E}"/>
              </a:ext>
            </a:extLst>
          </p:cNvPr>
          <p:cNvSpPr/>
          <p:nvPr/>
        </p:nvSpPr>
        <p:spPr>
          <a:xfrm>
            <a:off x="2152890" y="3738622"/>
            <a:ext cx="289367" cy="697405"/>
          </a:xfrm>
          <a:prstGeom prst="rightBrace">
            <a:avLst>
              <a:gd name="adj1" fmla="val 8333"/>
              <a:gd name="adj2" fmla="val 482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9216D1-D40E-4126-9F2D-3339DBBF5D7D}"/>
              </a:ext>
            </a:extLst>
          </p:cNvPr>
          <p:cNvSpPr txBox="1"/>
          <p:nvPr/>
        </p:nvSpPr>
        <p:spPr>
          <a:xfrm>
            <a:off x="2442257" y="3651688"/>
            <a:ext cx="3009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methods name and parameter list make up the </a:t>
            </a:r>
            <a:r>
              <a:rPr lang="en-US" b="1" i="1" dirty="0">
                <a:solidFill>
                  <a:schemeClr val="bg1"/>
                </a:solidFill>
              </a:rPr>
              <a:t>method signature</a:t>
            </a: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8BB8-C5ED-4A24-B691-C60C3F91C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and Calling a method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8CA72A-7487-4B2F-BA49-EF38ED9D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4EE5A-C2E7-432F-887E-F1DC49B68D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Parameters vs Arguments</a:t>
            </a:r>
          </a:p>
          <a:p>
            <a:r>
              <a:rPr lang="en-US" dirty="0"/>
              <a:t>Add method</a:t>
            </a:r>
          </a:p>
          <a:p>
            <a:r>
              <a:rPr lang="en-US" dirty="0" err="1"/>
              <a:t>Concat</a:t>
            </a:r>
            <a:r>
              <a:rPr lang="en-US" dirty="0"/>
              <a:t> method</a:t>
            </a:r>
          </a:p>
          <a:p>
            <a:r>
              <a:rPr lang="en-US" dirty="0"/>
              <a:t>Divide method – a basic exception example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2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61</TotalTime>
  <Words>54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Trade Gothic LT Pro</vt:lpstr>
      <vt:lpstr>Trebuchet MS</vt:lpstr>
      <vt:lpstr>Office Theme</vt:lpstr>
      <vt:lpstr>Java</vt:lpstr>
      <vt:lpstr>Defining a method</vt:lpstr>
      <vt:lpstr>Defining and Calling a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Will Marttala</dc:creator>
  <cp:lastModifiedBy>Will Marttala</cp:lastModifiedBy>
  <cp:revision>8</cp:revision>
  <dcterms:created xsi:type="dcterms:W3CDTF">2020-12-09T02:28:02Z</dcterms:created>
  <dcterms:modified xsi:type="dcterms:W3CDTF">2020-12-09T16:41:18Z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