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6E30D-A81E-4F46-B0FB-DCC8ED2CA1A3}"/>
              </a:ext>
            </a:extLst>
          </p:cNvPr>
          <p:cNvSpPr txBox="1"/>
          <p:nvPr/>
        </p:nvSpPr>
        <p:spPr>
          <a:xfrm>
            <a:off x="4160292" y="3044279"/>
            <a:ext cx="3871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Ridge / Lasso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F6FAB4F-693C-4BEB-85CC-0F41D198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03" y="1036372"/>
            <a:ext cx="6433794" cy="46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2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6A7B37-E26D-4D10-8CC2-234EFB49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990" y="1434942"/>
            <a:ext cx="8913043" cy="43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0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2019-05-28T19:56:40Z</dcterms:created>
  <dcterms:modified xsi:type="dcterms:W3CDTF">2019-05-30T04:13:36Z</dcterms:modified>
</cp:coreProperties>
</file>