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A2C2-26A4-428A-AB4F-00A64EFA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5CA80-7A60-4E02-A425-B0848A5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18E8-9867-44D8-B062-87966C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DA90-1FB6-4EC2-B344-3B7443C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E42C7-326B-47E3-9A30-04993AF0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EBB4-72F0-487D-A5FB-BB9B9EB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9DE98-E74E-4A71-AEFA-BC3912CD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ADA8-AC35-4AAB-AA92-DC4649D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A08-C0A1-4DA8-BF2C-5C3694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3E17B-F10B-4BED-AD40-7975FE5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CCB68-D91D-4CEB-A943-661338FF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FB17-F3F0-459B-8D80-8C65CB86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025FE-EA61-4E2E-80DB-4A55599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A71D6-AE29-434F-B824-AF4D23B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E7ED6-DB93-43E1-A70E-C46B9C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40C3-FC47-4B8C-A224-F5BF483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C878-F2B7-4469-A461-ABD20749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3F9B-7CA7-4D20-9046-5F97810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EA5C-7612-4EF0-A00C-085540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ACA8-9A23-41F3-A065-7A60F41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2E42-BD8C-4E54-A861-6E3D9D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88891-1CB1-4511-BA9F-8E525C4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4D1A-0C4B-4B40-A8A1-43B5373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37DB-0E4E-4E35-8BD5-2E6E58E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EB1A-43B3-40E1-97D8-CE640F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76E5-9277-4735-B60E-A7974FA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B019-1812-4DD1-A116-8B4BE86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3273-A5F6-47D3-BE6C-81CB18CB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ADE8F-622C-4262-909B-BABC590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E6A7F-1309-4FDA-8DFF-1B0A61DB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EF88-A2D8-4B4D-A886-280BDEB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3B8-906E-4BEC-BEAD-6DBFE3A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E51E-8859-4A70-BCBE-51ADBF7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C91DA-A6D5-4377-A012-379E7BAE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5AF42-CB87-47CB-A602-7CB2814E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354E-C12A-4703-9FCB-AC3F9875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190B2-5F3E-4F2C-990E-58D3D55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623D1-C4B1-4252-8BA4-7AD7A6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78D50-6051-46F0-A933-11D1375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7E64-82DF-43B7-B0D5-E2E3CAC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F8FDA-5DBA-48A6-A5B8-AEB6074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7C309-26B2-4FA3-B71E-7E950F8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430AC-F420-4E30-B5C1-F251045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24E64-8EBD-467A-A4F4-6645CC47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30CF1-65D0-4488-8582-CEE51DE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049FB-EB17-4A85-821C-784F8EF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7442-9752-4690-998C-5B6473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D7EB0-9BC0-4882-96CB-4438792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9AFAB-E9A4-45D3-9961-6EAF0C27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44858-83C0-44B1-97CC-A4E3EDC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40D2F-50C0-4E09-9366-E8E94A3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4BF99-50A8-4567-8CF6-86933D85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4E53-8224-4D60-B29E-08A5B68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6AFA5-C518-4F27-ACAA-811A5FAF3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C3CA6-3C5C-4C9A-941D-1022C9FB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3D9B0-26A4-4EB7-85D5-C48976B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1487-6474-4F4D-B752-2F81D98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ACA30-997D-4A2C-9476-E0CD33E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86A4A-F00B-4BEB-A68E-B7ECE09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5E84-C63F-4A55-BA38-13C0EC54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EC95-688B-443B-A4A3-ECB01FC6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39A26-F535-4AFA-B3EE-C83AF7A6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D81C6-5756-47D5-91F1-AFC3FCB7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6E30D-A81E-4F46-B0FB-DCC8ED2CA1A3}"/>
              </a:ext>
            </a:extLst>
          </p:cNvPr>
          <p:cNvSpPr txBox="1"/>
          <p:nvPr/>
        </p:nvSpPr>
        <p:spPr>
          <a:xfrm>
            <a:off x="5128135" y="3044279"/>
            <a:ext cx="1935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Voting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23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ECDC63-3501-4271-A257-1BF9216E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93" y="641685"/>
            <a:ext cx="9704895" cy="57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2019-05-28T19:56:40Z</dcterms:created>
  <dcterms:modified xsi:type="dcterms:W3CDTF">2019-05-30T02:10:40Z</dcterms:modified>
</cp:coreProperties>
</file>