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2" r:id="rId8"/>
    <p:sldId id="273" r:id="rId9"/>
    <p:sldId id="274" r:id="rId10"/>
    <p:sldId id="281" r:id="rId11"/>
    <p:sldId id="275" r:id="rId12"/>
    <p:sldId id="257" r:id="rId13"/>
    <p:sldId id="260" r:id="rId14"/>
    <p:sldId id="259" r:id="rId15"/>
    <p:sldId id="258" r:id="rId16"/>
    <p:sldId id="261" r:id="rId17"/>
    <p:sldId id="282" r:id="rId18"/>
    <p:sldId id="283" r:id="rId19"/>
    <p:sldId id="276" r:id="rId20"/>
    <p:sldId id="267" r:id="rId21"/>
    <p:sldId id="270" r:id="rId22"/>
    <p:sldId id="271" r:id="rId23"/>
    <p:sldId id="268" r:id="rId24"/>
    <p:sldId id="26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>
      <p:cViewPr varScale="1">
        <p:scale>
          <a:sx n="101" d="100"/>
          <a:sy n="101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3140968"/>
            <a:ext cx="2766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/>
              <a:t>Statistics</a:t>
            </a:r>
            <a:endParaRPr lang="ko-KR" alt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868045" cy="45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12975"/>
            <a:ext cx="8132763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105025"/>
            <a:ext cx="5534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2675" y="10846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8" y="1628800"/>
            <a:ext cx="80486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2"/>
          <a:stretch/>
        </p:blipFill>
        <p:spPr bwMode="auto">
          <a:xfrm>
            <a:off x="1365250" y="1632857"/>
            <a:ext cx="6413500" cy="42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2675" y="108467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상관관계분석</a:t>
            </a:r>
          </a:p>
        </p:txBody>
      </p:sp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95" y="1340768"/>
            <a:ext cx="5090370" cy="286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74" y="4365104"/>
            <a:ext cx="523756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0" y="2348880"/>
            <a:ext cx="6823811" cy="24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634E3-9017-4E18-9C4E-DE5CE64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790575"/>
            <a:ext cx="7496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74CBB-6A1C-4BEA-B840-2C93D3E7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819150"/>
            <a:ext cx="6677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1209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0" y="565087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4661" y="66903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추정</a:t>
            </a:r>
          </a:p>
        </p:txBody>
      </p:sp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" y="2016819"/>
            <a:ext cx="8440762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2675" y="10846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확률분포</a:t>
            </a:r>
          </a:p>
        </p:txBody>
      </p:sp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7"/>
            <a:ext cx="6597994" cy="460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868045" cy="45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/>
          <a:stretch/>
        </p:blipFill>
        <p:spPr bwMode="auto">
          <a:xfrm>
            <a:off x="971599" y="978779"/>
            <a:ext cx="7056785" cy="80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8690"/>
            <a:ext cx="6461197" cy="351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49580" cy="444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0" y="565087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4661" y="66903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검정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44816" cy="396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6"/>
          <a:stretch/>
        </p:blipFill>
        <p:spPr bwMode="auto">
          <a:xfrm>
            <a:off x="806287" y="1196752"/>
            <a:ext cx="7416824" cy="118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39449"/>
            <a:ext cx="6840761" cy="360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7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9570"/>
            <a:ext cx="7344817" cy="478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0"/>
          <a:stretch/>
        </p:blipFill>
        <p:spPr bwMode="auto">
          <a:xfrm>
            <a:off x="219075" y="2276872"/>
            <a:ext cx="8705850" cy="49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500172"/>
            <a:ext cx="1608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균등분포</a:t>
            </a:r>
          </a:p>
        </p:txBody>
      </p:sp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0"/>
          <a:stretch/>
        </p:blipFill>
        <p:spPr bwMode="auto">
          <a:xfrm>
            <a:off x="1043607" y="2420888"/>
            <a:ext cx="7457176" cy="426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이산균등분포</a:t>
            </a:r>
          </a:p>
        </p:txBody>
      </p:sp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/>
          <a:stretch/>
        </p:blipFill>
        <p:spPr bwMode="auto">
          <a:xfrm>
            <a:off x="1187624" y="2204318"/>
            <a:ext cx="7229138" cy="410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연속균등분포</a:t>
            </a:r>
          </a:p>
        </p:txBody>
      </p:sp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6"/>
          <a:stretch/>
        </p:blipFill>
        <p:spPr bwMode="auto">
          <a:xfrm>
            <a:off x="1619671" y="2348880"/>
            <a:ext cx="6619309" cy="389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1608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/>
          <a:stretch/>
        </p:blipFill>
        <p:spPr bwMode="auto">
          <a:xfrm>
            <a:off x="899592" y="2329774"/>
            <a:ext cx="7488832" cy="41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표준정규분포</a:t>
            </a:r>
          </a:p>
        </p:txBody>
      </p:sp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004888"/>
            <a:ext cx="8693150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</Words>
  <Application>Microsoft Office PowerPoint</Application>
  <PresentationFormat>화면 슬라이드 쇼(4:3)</PresentationFormat>
  <Paragraphs>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15</cp:revision>
  <dcterms:created xsi:type="dcterms:W3CDTF">2018-06-20T07:57:11Z</dcterms:created>
  <dcterms:modified xsi:type="dcterms:W3CDTF">2019-06-09T16:18:31Z</dcterms:modified>
</cp:coreProperties>
</file>