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80" r:id="rId13"/>
    <p:sldId id="287" r:id="rId14"/>
    <p:sldId id="286" r:id="rId15"/>
    <p:sldId id="285" r:id="rId16"/>
    <p:sldId id="284" r:id="rId17"/>
    <p:sldId id="283" r:id="rId18"/>
    <p:sldId id="282" r:id="rId19"/>
    <p:sldId id="281" r:id="rId20"/>
    <p:sldId id="292" r:id="rId21"/>
    <p:sldId id="293" r:id="rId22"/>
    <p:sldId id="290" r:id="rId23"/>
    <p:sldId id="291" r:id="rId24"/>
    <p:sldId id="288" r:id="rId25"/>
    <p:sldId id="289" r:id="rId26"/>
    <p:sldId id="294" r:id="rId27"/>
    <p:sldId id="295" r:id="rId28"/>
    <p:sldId id="296" r:id="rId29"/>
    <p:sldId id="297" r:id="rId30"/>
    <p:sldId id="301" r:id="rId31"/>
    <p:sldId id="300" r:id="rId32"/>
    <p:sldId id="299" r:id="rId33"/>
    <p:sldId id="29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1880" y="3136612"/>
            <a:ext cx="6260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0" u="none" strike="noStrike" baseline="0" dirty="0">
                <a:latin typeface="Roboto-Bold"/>
              </a:rPr>
              <a:t>Introduction to Naïve</a:t>
            </a:r>
            <a:r>
              <a:rPr lang="en-US" altLang="ko-KR" sz="3200" b="1" i="0" u="none" strike="noStrike" dirty="0">
                <a:latin typeface="Roboto-Bold"/>
              </a:rPr>
              <a:t> Bayesian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66775"/>
            <a:ext cx="84772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98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66825"/>
            <a:ext cx="78390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65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D6CC23-5500-4D75-BB4C-C3990EB0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03397"/>
            <a:ext cx="7851249" cy="42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D31CE0-2536-4DF7-A312-4BB4651E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8" y="1412776"/>
            <a:ext cx="813348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EB701E-3697-482D-8A9B-E057C7C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69371"/>
            <a:ext cx="8064896" cy="39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F09C0A-FE84-4CD9-87A6-34AEB16F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6" y="1268761"/>
            <a:ext cx="7930488" cy="41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E2823E-E028-422F-94AD-06EE6836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4439"/>
            <a:ext cx="7848872" cy="41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AF388B-F52D-4276-896C-5737C3DB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1" y="1268761"/>
            <a:ext cx="82335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8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532575-64C3-4AA2-BABC-58BF9C7F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1916"/>
            <a:ext cx="7912319" cy="44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76DF05-E576-4748-B3C6-F1435E5E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7900"/>
            <a:ext cx="7992888" cy="41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95438"/>
            <a:ext cx="82105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97CAF7-5CCA-40DC-9368-A142AA9E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7663"/>
            <a:ext cx="7510436" cy="33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E0C9F2-3F15-44CC-98C5-EEAA8E46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4" y="1340769"/>
            <a:ext cx="7448814" cy="41764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77E30F-8B10-44DC-9C79-16A116CB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41168"/>
            <a:ext cx="6814343" cy="15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6D0C58-5976-430D-A478-665FC12A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7372"/>
            <a:ext cx="7992888" cy="46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7C7F74-BD35-4AD1-AE58-314BBBAF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8319"/>
            <a:ext cx="7848872" cy="4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E1A4F8-DDDC-4671-979A-2F791A0D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91266"/>
            <a:ext cx="7056784" cy="26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8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EF025E-1FFD-4FB7-BD6C-39D28889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4191"/>
            <a:ext cx="7488832" cy="41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13F144-FAB3-4F39-9311-06ED8E9A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5" y="1268759"/>
            <a:ext cx="7933616" cy="43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6205C6-8563-401F-B1A3-F46320E4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2277"/>
            <a:ext cx="7449442" cy="38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CBCF8C-FA2C-4C22-A245-D6840A64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94348"/>
            <a:ext cx="7704856" cy="3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23CB45-BD8B-4E94-8CF3-0A4C15EB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9"/>
            <a:ext cx="7200800" cy="25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42C000-314A-40D9-8C71-CDAB1B52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0925"/>
            <a:ext cx="7416824" cy="37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82D8FA-7F78-4FB1-A6DD-1CFCA885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484473"/>
            <a:ext cx="7773563" cy="39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658FB0-57BA-4384-BBCA-673B348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50148"/>
            <a:ext cx="7704856" cy="40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7A73A8-0628-4979-AF10-B45487C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8800"/>
            <a:ext cx="7783720" cy="4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62025"/>
            <a:ext cx="81343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19163"/>
            <a:ext cx="839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47725"/>
            <a:ext cx="87249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90675"/>
            <a:ext cx="8153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4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62038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47825"/>
            <a:ext cx="8162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78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</Words>
  <Application>Microsoft Office PowerPoint</Application>
  <PresentationFormat>화면 슬라이드 쇼(4:3)</PresentationFormat>
  <Paragraphs>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User</cp:lastModifiedBy>
  <cp:revision>11</cp:revision>
  <dcterms:created xsi:type="dcterms:W3CDTF">2018-04-17T10:35:42Z</dcterms:created>
  <dcterms:modified xsi:type="dcterms:W3CDTF">2019-06-03T00:56:23Z</dcterms:modified>
</cp:coreProperties>
</file>