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57" r:id="rId4"/>
    <p:sldId id="258" r:id="rId5"/>
    <p:sldId id="259" r:id="rId6"/>
    <p:sldId id="269" r:id="rId7"/>
    <p:sldId id="260" r:id="rId8"/>
    <p:sldId id="268" r:id="rId9"/>
    <p:sldId id="261" r:id="rId10"/>
    <p:sldId id="262" r:id="rId11"/>
    <p:sldId id="263"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52" autoAdjust="0"/>
  </p:normalViewPr>
  <p:slideViewPr>
    <p:cSldViewPr snapToGrid="0">
      <p:cViewPr varScale="1">
        <p:scale>
          <a:sx n="76" d="100"/>
          <a:sy n="76" d="100"/>
        </p:scale>
        <p:origin x="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9A2CA-2EC6-45DA-9CA4-0AB61BD61D3A}" type="doc">
      <dgm:prSet loTypeId="urn:microsoft.com/office/officeart/2005/8/layout/process1" loCatId="process" qsTypeId="urn:microsoft.com/office/officeart/2005/8/quickstyle/simple1" qsCatId="simple" csTypeId="urn:microsoft.com/office/officeart/2005/8/colors/accent1_2" csCatId="accent1" phldr="1"/>
      <dgm:spPr/>
    </dgm:pt>
    <dgm:pt modelId="{CDF6F645-AD97-482D-80BA-767DE1592F01}">
      <dgm:prSet phldrT="[Text]" custT="1"/>
      <dgm:spPr/>
      <dgm:t>
        <a:bodyPr/>
        <a:lstStyle/>
        <a:p>
          <a:r>
            <a:rPr lang="en-US" sz="2400" dirty="0"/>
            <a:t>Root</a:t>
          </a:r>
        </a:p>
      </dgm:t>
    </dgm:pt>
    <dgm:pt modelId="{25B52C7B-53B3-4AF8-AAB6-C22422A0A99F}" type="parTrans" cxnId="{A6E3BFD7-D5AD-4D0A-A213-145692D29F1D}">
      <dgm:prSet/>
      <dgm:spPr/>
      <dgm:t>
        <a:bodyPr/>
        <a:lstStyle/>
        <a:p>
          <a:endParaRPr lang="en-US"/>
        </a:p>
      </dgm:t>
    </dgm:pt>
    <dgm:pt modelId="{C1C87A01-B603-48B5-A408-E9B36CBFA7E9}" type="sibTrans" cxnId="{A6E3BFD7-D5AD-4D0A-A213-145692D29F1D}">
      <dgm:prSet/>
      <dgm:spPr/>
      <dgm:t>
        <a:bodyPr/>
        <a:lstStyle/>
        <a:p>
          <a:endParaRPr lang="en-US"/>
        </a:p>
      </dgm:t>
    </dgm:pt>
    <dgm:pt modelId="{388D06B4-D043-46F6-BD5C-F7E10CF1162A}">
      <dgm:prSet phldrT="[Text]" custT="1"/>
      <dgm:spPr/>
      <dgm:t>
        <a:bodyPr/>
        <a:lstStyle/>
        <a:p>
          <a:r>
            <a:rPr lang="en-US" sz="2400" dirty="0"/>
            <a:t>Left</a:t>
          </a:r>
        </a:p>
      </dgm:t>
    </dgm:pt>
    <dgm:pt modelId="{7D45F17D-74E1-4AF3-9473-9FC1354BF66F}" type="parTrans" cxnId="{A79524F2-5DCF-4588-B33F-22525A99AB9F}">
      <dgm:prSet/>
      <dgm:spPr/>
      <dgm:t>
        <a:bodyPr/>
        <a:lstStyle/>
        <a:p>
          <a:endParaRPr lang="en-US"/>
        </a:p>
      </dgm:t>
    </dgm:pt>
    <dgm:pt modelId="{907BB01F-BA4D-470B-ACC0-47192F19F719}" type="sibTrans" cxnId="{A79524F2-5DCF-4588-B33F-22525A99AB9F}">
      <dgm:prSet/>
      <dgm:spPr/>
      <dgm:t>
        <a:bodyPr/>
        <a:lstStyle/>
        <a:p>
          <a:endParaRPr lang="en-US"/>
        </a:p>
      </dgm:t>
    </dgm:pt>
    <dgm:pt modelId="{0C014CD4-4ED9-4EE8-8610-554C498CB64D}">
      <dgm:prSet phldrT="[Text]" custT="1"/>
      <dgm:spPr/>
      <dgm:t>
        <a:bodyPr/>
        <a:lstStyle/>
        <a:p>
          <a:r>
            <a:rPr lang="en-US" sz="2400" dirty="0"/>
            <a:t>Right</a:t>
          </a:r>
        </a:p>
      </dgm:t>
    </dgm:pt>
    <dgm:pt modelId="{0679D65C-DA97-48EC-B36F-3BD252127C27}" type="parTrans" cxnId="{559B2825-9669-49E3-9BB6-DFE500D75CA1}">
      <dgm:prSet/>
      <dgm:spPr/>
      <dgm:t>
        <a:bodyPr/>
        <a:lstStyle/>
        <a:p>
          <a:endParaRPr lang="en-US"/>
        </a:p>
      </dgm:t>
    </dgm:pt>
    <dgm:pt modelId="{1832CF24-363F-48AB-9CF4-3FD6698724E5}" type="sibTrans" cxnId="{559B2825-9669-49E3-9BB6-DFE500D75CA1}">
      <dgm:prSet/>
      <dgm:spPr/>
      <dgm:t>
        <a:bodyPr/>
        <a:lstStyle/>
        <a:p>
          <a:endParaRPr lang="en-US"/>
        </a:p>
      </dgm:t>
    </dgm:pt>
    <dgm:pt modelId="{264A90CD-12E4-4A6C-941C-4B4D5AAF1CCA}" type="pres">
      <dgm:prSet presAssocID="{A109A2CA-2EC6-45DA-9CA4-0AB61BD61D3A}" presName="Name0" presStyleCnt="0">
        <dgm:presLayoutVars>
          <dgm:dir/>
          <dgm:resizeHandles val="exact"/>
        </dgm:presLayoutVars>
      </dgm:prSet>
      <dgm:spPr/>
    </dgm:pt>
    <dgm:pt modelId="{B4AF574F-DD07-4A50-9822-0C916126F9E9}" type="pres">
      <dgm:prSet presAssocID="{CDF6F645-AD97-482D-80BA-767DE1592F01}" presName="node" presStyleLbl="node1" presStyleIdx="0" presStyleCnt="3">
        <dgm:presLayoutVars>
          <dgm:bulletEnabled val="1"/>
        </dgm:presLayoutVars>
      </dgm:prSet>
      <dgm:spPr/>
    </dgm:pt>
    <dgm:pt modelId="{F5032E69-52E9-45E4-8997-3F9EA77BF50E}" type="pres">
      <dgm:prSet presAssocID="{C1C87A01-B603-48B5-A408-E9B36CBFA7E9}" presName="sibTrans" presStyleLbl="sibTrans2D1" presStyleIdx="0" presStyleCnt="2"/>
      <dgm:spPr/>
    </dgm:pt>
    <dgm:pt modelId="{DDAA2233-E864-405B-A43A-2D3BBB0BE63B}" type="pres">
      <dgm:prSet presAssocID="{C1C87A01-B603-48B5-A408-E9B36CBFA7E9}" presName="connectorText" presStyleLbl="sibTrans2D1" presStyleIdx="0" presStyleCnt="2"/>
      <dgm:spPr/>
    </dgm:pt>
    <dgm:pt modelId="{98205FD0-4A59-42C8-B2AF-34C240558DBC}" type="pres">
      <dgm:prSet presAssocID="{388D06B4-D043-46F6-BD5C-F7E10CF1162A}" presName="node" presStyleLbl="node1" presStyleIdx="1" presStyleCnt="3">
        <dgm:presLayoutVars>
          <dgm:bulletEnabled val="1"/>
        </dgm:presLayoutVars>
      </dgm:prSet>
      <dgm:spPr/>
    </dgm:pt>
    <dgm:pt modelId="{2A11D51F-D5DF-42E7-91B4-B83DB5D14853}" type="pres">
      <dgm:prSet presAssocID="{907BB01F-BA4D-470B-ACC0-47192F19F719}" presName="sibTrans" presStyleLbl="sibTrans2D1" presStyleIdx="1" presStyleCnt="2"/>
      <dgm:spPr/>
    </dgm:pt>
    <dgm:pt modelId="{3FFAD460-0A97-4C6C-A718-023DDF9D7032}" type="pres">
      <dgm:prSet presAssocID="{907BB01F-BA4D-470B-ACC0-47192F19F719}" presName="connectorText" presStyleLbl="sibTrans2D1" presStyleIdx="1" presStyleCnt="2"/>
      <dgm:spPr/>
    </dgm:pt>
    <dgm:pt modelId="{DE1672E2-0997-42AB-BD22-C6DEFD40BACD}" type="pres">
      <dgm:prSet presAssocID="{0C014CD4-4ED9-4EE8-8610-554C498CB64D}" presName="node" presStyleLbl="node1" presStyleIdx="2" presStyleCnt="3">
        <dgm:presLayoutVars>
          <dgm:bulletEnabled val="1"/>
        </dgm:presLayoutVars>
      </dgm:prSet>
      <dgm:spPr/>
    </dgm:pt>
  </dgm:ptLst>
  <dgm:cxnLst>
    <dgm:cxn modelId="{559B2825-9669-49E3-9BB6-DFE500D75CA1}" srcId="{A109A2CA-2EC6-45DA-9CA4-0AB61BD61D3A}" destId="{0C014CD4-4ED9-4EE8-8610-554C498CB64D}" srcOrd="2" destOrd="0" parTransId="{0679D65C-DA97-48EC-B36F-3BD252127C27}" sibTransId="{1832CF24-363F-48AB-9CF4-3FD6698724E5}"/>
    <dgm:cxn modelId="{A5980136-2BE4-4954-8266-B9928847091F}" type="presOf" srcId="{907BB01F-BA4D-470B-ACC0-47192F19F719}" destId="{2A11D51F-D5DF-42E7-91B4-B83DB5D14853}" srcOrd="0" destOrd="0" presId="urn:microsoft.com/office/officeart/2005/8/layout/process1"/>
    <dgm:cxn modelId="{AD741E49-870F-4621-92E3-E95C2D2B22A3}" type="presOf" srcId="{388D06B4-D043-46F6-BD5C-F7E10CF1162A}" destId="{98205FD0-4A59-42C8-B2AF-34C240558DBC}" srcOrd="0" destOrd="0" presId="urn:microsoft.com/office/officeart/2005/8/layout/process1"/>
    <dgm:cxn modelId="{1E77376A-D086-41A0-B108-CB4DCB846146}" type="presOf" srcId="{C1C87A01-B603-48B5-A408-E9B36CBFA7E9}" destId="{F5032E69-52E9-45E4-8997-3F9EA77BF50E}" srcOrd="0" destOrd="0" presId="urn:microsoft.com/office/officeart/2005/8/layout/process1"/>
    <dgm:cxn modelId="{0C51DC6B-2E28-42AA-A161-2A7CBE8FC1C4}" type="presOf" srcId="{907BB01F-BA4D-470B-ACC0-47192F19F719}" destId="{3FFAD460-0A97-4C6C-A718-023DDF9D7032}" srcOrd="1" destOrd="0" presId="urn:microsoft.com/office/officeart/2005/8/layout/process1"/>
    <dgm:cxn modelId="{BA48F278-45BF-476D-88C8-A56CB59C9735}" type="presOf" srcId="{A109A2CA-2EC6-45DA-9CA4-0AB61BD61D3A}" destId="{264A90CD-12E4-4A6C-941C-4B4D5AAF1CCA}" srcOrd="0" destOrd="0" presId="urn:microsoft.com/office/officeart/2005/8/layout/process1"/>
    <dgm:cxn modelId="{45AC2488-748E-4688-B83C-5DB4E049E1C3}" type="presOf" srcId="{0C014CD4-4ED9-4EE8-8610-554C498CB64D}" destId="{DE1672E2-0997-42AB-BD22-C6DEFD40BACD}" srcOrd="0" destOrd="0" presId="urn:microsoft.com/office/officeart/2005/8/layout/process1"/>
    <dgm:cxn modelId="{3E8BEFCA-6CD8-4947-A5A9-A89D131E4269}" type="presOf" srcId="{CDF6F645-AD97-482D-80BA-767DE1592F01}" destId="{B4AF574F-DD07-4A50-9822-0C916126F9E9}" srcOrd="0" destOrd="0" presId="urn:microsoft.com/office/officeart/2005/8/layout/process1"/>
    <dgm:cxn modelId="{A6E3BFD7-D5AD-4D0A-A213-145692D29F1D}" srcId="{A109A2CA-2EC6-45DA-9CA4-0AB61BD61D3A}" destId="{CDF6F645-AD97-482D-80BA-767DE1592F01}" srcOrd="0" destOrd="0" parTransId="{25B52C7B-53B3-4AF8-AAB6-C22422A0A99F}" sibTransId="{C1C87A01-B603-48B5-A408-E9B36CBFA7E9}"/>
    <dgm:cxn modelId="{A79524F2-5DCF-4588-B33F-22525A99AB9F}" srcId="{A109A2CA-2EC6-45DA-9CA4-0AB61BD61D3A}" destId="{388D06B4-D043-46F6-BD5C-F7E10CF1162A}" srcOrd="1" destOrd="0" parTransId="{7D45F17D-74E1-4AF3-9473-9FC1354BF66F}" sibTransId="{907BB01F-BA4D-470B-ACC0-47192F19F719}"/>
    <dgm:cxn modelId="{F98957FF-1585-430A-BD5C-583AE8544E02}" type="presOf" srcId="{C1C87A01-B603-48B5-A408-E9B36CBFA7E9}" destId="{DDAA2233-E864-405B-A43A-2D3BBB0BE63B}" srcOrd="1" destOrd="0" presId="urn:microsoft.com/office/officeart/2005/8/layout/process1"/>
    <dgm:cxn modelId="{1A03FFC7-F292-4B8F-84D9-5D1C60C1327D}" type="presParOf" srcId="{264A90CD-12E4-4A6C-941C-4B4D5AAF1CCA}" destId="{B4AF574F-DD07-4A50-9822-0C916126F9E9}" srcOrd="0" destOrd="0" presId="urn:microsoft.com/office/officeart/2005/8/layout/process1"/>
    <dgm:cxn modelId="{77D90233-5718-481D-8C64-DABFD2166DFC}" type="presParOf" srcId="{264A90CD-12E4-4A6C-941C-4B4D5AAF1CCA}" destId="{F5032E69-52E9-45E4-8997-3F9EA77BF50E}" srcOrd="1" destOrd="0" presId="urn:microsoft.com/office/officeart/2005/8/layout/process1"/>
    <dgm:cxn modelId="{17F280BE-D12F-4AF8-AE7C-9706B06BABF1}" type="presParOf" srcId="{F5032E69-52E9-45E4-8997-3F9EA77BF50E}" destId="{DDAA2233-E864-405B-A43A-2D3BBB0BE63B}" srcOrd="0" destOrd="0" presId="urn:microsoft.com/office/officeart/2005/8/layout/process1"/>
    <dgm:cxn modelId="{5FECB73F-20F1-4CC6-845A-5C1CA585FBD9}" type="presParOf" srcId="{264A90CD-12E4-4A6C-941C-4B4D5AAF1CCA}" destId="{98205FD0-4A59-42C8-B2AF-34C240558DBC}" srcOrd="2" destOrd="0" presId="urn:microsoft.com/office/officeart/2005/8/layout/process1"/>
    <dgm:cxn modelId="{3885476A-57A1-424A-A00C-BF551844F7DF}" type="presParOf" srcId="{264A90CD-12E4-4A6C-941C-4B4D5AAF1CCA}" destId="{2A11D51F-D5DF-42E7-91B4-B83DB5D14853}" srcOrd="3" destOrd="0" presId="urn:microsoft.com/office/officeart/2005/8/layout/process1"/>
    <dgm:cxn modelId="{900D8B38-6C60-486C-BAE2-78599EB7A4EF}" type="presParOf" srcId="{2A11D51F-D5DF-42E7-91B4-B83DB5D14853}" destId="{3FFAD460-0A97-4C6C-A718-023DDF9D7032}" srcOrd="0" destOrd="0" presId="urn:microsoft.com/office/officeart/2005/8/layout/process1"/>
    <dgm:cxn modelId="{193F7A19-35DA-4AE7-9F08-50F349982FB8}" type="presParOf" srcId="{264A90CD-12E4-4A6C-941C-4B4D5AAF1CCA}" destId="{DE1672E2-0997-42AB-BD22-C6DEFD40BAC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9A2CA-2EC6-45DA-9CA4-0AB61BD61D3A}" type="doc">
      <dgm:prSet loTypeId="urn:microsoft.com/office/officeart/2005/8/layout/process1" loCatId="process" qsTypeId="urn:microsoft.com/office/officeart/2005/8/quickstyle/simple1" qsCatId="simple" csTypeId="urn:microsoft.com/office/officeart/2005/8/colors/accent1_2" csCatId="accent1" phldr="1"/>
      <dgm:spPr/>
    </dgm:pt>
    <dgm:pt modelId="{CDF6F645-AD97-482D-80BA-767DE1592F01}">
      <dgm:prSet phldrT="[Text]" custT="1"/>
      <dgm:spPr/>
      <dgm:t>
        <a:bodyPr/>
        <a:lstStyle/>
        <a:p>
          <a:r>
            <a:rPr lang="en-US" sz="2400" dirty="0"/>
            <a:t>Left</a:t>
          </a:r>
        </a:p>
      </dgm:t>
    </dgm:pt>
    <dgm:pt modelId="{25B52C7B-53B3-4AF8-AAB6-C22422A0A99F}" type="parTrans" cxnId="{A6E3BFD7-D5AD-4D0A-A213-145692D29F1D}">
      <dgm:prSet/>
      <dgm:spPr/>
      <dgm:t>
        <a:bodyPr/>
        <a:lstStyle/>
        <a:p>
          <a:endParaRPr lang="en-US"/>
        </a:p>
      </dgm:t>
    </dgm:pt>
    <dgm:pt modelId="{C1C87A01-B603-48B5-A408-E9B36CBFA7E9}" type="sibTrans" cxnId="{A6E3BFD7-D5AD-4D0A-A213-145692D29F1D}">
      <dgm:prSet/>
      <dgm:spPr/>
      <dgm:t>
        <a:bodyPr/>
        <a:lstStyle/>
        <a:p>
          <a:endParaRPr lang="en-US"/>
        </a:p>
      </dgm:t>
    </dgm:pt>
    <dgm:pt modelId="{388D06B4-D043-46F6-BD5C-F7E10CF1162A}">
      <dgm:prSet phldrT="[Text]" custT="1"/>
      <dgm:spPr/>
      <dgm:t>
        <a:bodyPr/>
        <a:lstStyle/>
        <a:p>
          <a:r>
            <a:rPr lang="en-US" sz="2400" dirty="0"/>
            <a:t>Root</a:t>
          </a:r>
        </a:p>
      </dgm:t>
    </dgm:pt>
    <dgm:pt modelId="{7D45F17D-74E1-4AF3-9473-9FC1354BF66F}" type="parTrans" cxnId="{A79524F2-5DCF-4588-B33F-22525A99AB9F}">
      <dgm:prSet/>
      <dgm:spPr/>
      <dgm:t>
        <a:bodyPr/>
        <a:lstStyle/>
        <a:p>
          <a:endParaRPr lang="en-US"/>
        </a:p>
      </dgm:t>
    </dgm:pt>
    <dgm:pt modelId="{907BB01F-BA4D-470B-ACC0-47192F19F719}" type="sibTrans" cxnId="{A79524F2-5DCF-4588-B33F-22525A99AB9F}">
      <dgm:prSet/>
      <dgm:spPr/>
      <dgm:t>
        <a:bodyPr/>
        <a:lstStyle/>
        <a:p>
          <a:endParaRPr lang="en-US"/>
        </a:p>
      </dgm:t>
    </dgm:pt>
    <dgm:pt modelId="{0C014CD4-4ED9-4EE8-8610-554C498CB64D}">
      <dgm:prSet phldrT="[Text]" custT="1"/>
      <dgm:spPr/>
      <dgm:t>
        <a:bodyPr/>
        <a:lstStyle/>
        <a:p>
          <a:r>
            <a:rPr lang="en-US" sz="2400" dirty="0"/>
            <a:t>Right</a:t>
          </a:r>
        </a:p>
      </dgm:t>
    </dgm:pt>
    <dgm:pt modelId="{0679D65C-DA97-48EC-B36F-3BD252127C27}" type="parTrans" cxnId="{559B2825-9669-49E3-9BB6-DFE500D75CA1}">
      <dgm:prSet/>
      <dgm:spPr/>
      <dgm:t>
        <a:bodyPr/>
        <a:lstStyle/>
        <a:p>
          <a:endParaRPr lang="en-US"/>
        </a:p>
      </dgm:t>
    </dgm:pt>
    <dgm:pt modelId="{1832CF24-363F-48AB-9CF4-3FD6698724E5}" type="sibTrans" cxnId="{559B2825-9669-49E3-9BB6-DFE500D75CA1}">
      <dgm:prSet/>
      <dgm:spPr/>
      <dgm:t>
        <a:bodyPr/>
        <a:lstStyle/>
        <a:p>
          <a:endParaRPr lang="en-US"/>
        </a:p>
      </dgm:t>
    </dgm:pt>
    <dgm:pt modelId="{264A90CD-12E4-4A6C-941C-4B4D5AAF1CCA}" type="pres">
      <dgm:prSet presAssocID="{A109A2CA-2EC6-45DA-9CA4-0AB61BD61D3A}" presName="Name0" presStyleCnt="0">
        <dgm:presLayoutVars>
          <dgm:dir/>
          <dgm:resizeHandles val="exact"/>
        </dgm:presLayoutVars>
      </dgm:prSet>
      <dgm:spPr/>
    </dgm:pt>
    <dgm:pt modelId="{B4AF574F-DD07-4A50-9822-0C916126F9E9}" type="pres">
      <dgm:prSet presAssocID="{CDF6F645-AD97-482D-80BA-767DE1592F01}" presName="node" presStyleLbl="node1" presStyleIdx="0" presStyleCnt="3">
        <dgm:presLayoutVars>
          <dgm:bulletEnabled val="1"/>
        </dgm:presLayoutVars>
      </dgm:prSet>
      <dgm:spPr/>
    </dgm:pt>
    <dgm:pt modelId="{F5032E69-52E9-45E4-8997-3F9EA77BF50E}" type="pres">
      <dgm:prSet presAssocID="{C1C87A01-B603-48B5-A408-E9B36CBFA7E9}" presName="sibTrans" presStyleLbl="sibTrans2D1" presStyleIdx="0" presStyleCnt="2"/>
      <dgm:spPr/>
    </dgm:pt>
    <dgm:pt modelId="{DDAA2233-E864-405B-A43A-2D3BBB0BE63B}" type="pres">
      <dgm:prSet presAssocID="{C1C87A01-B603-48B5-A408-E9B36CBFA7E9}" presName="connectorText" presStyleLbl="sibTrans2D1" presStyleIdx="0" presStyleCnt="2"/>
      <dgm:spPr/>
    </dgm:pt>
    <dgm:pt modelId="{98205FD0-4A59-42C8-B2AF-34C240558DBC}" type="pres">
      <dgm:prSet presAssocID="{388D06B4-D043-46F6-BD5C-F7E10CF1162A}" presName="node" presStyleLbl="node1" presStyleIdx="1" presStyleCnt="3">
        <dgm:presLayoutVars>
          <dgm:bulletEnabled val="1"/>
        </dgm:presLayoutVars>
      </dgm:prSet>
      <dgm:spPr/>
    </dgm:pt>
    <dgm:pt modelId="{2A11D51F-D5DF-42E7-91B4-B83DB5D14853}" type="pres">
      <dgm:prSet presAssocID="{907BB01F-BA4D-470B-ACC0-47192F19F719}" presName="sibTrans" presStyleLbl="sibTrans2D1" presStyleIdx="1" presStyleCnt="2"/>
      <dgm:spPr/>
    </dgm:pt>
    <dgm:pt modelId="{3FFAD460-0A97-4C6C-A718-023DDF9D7032}" type="pres">
      <dgm:prSet presAssocID="{907BB01F-BA4D-470B-ACC0-47192F19F719}" presName="connectorText" presStyleLbl="sibTrans2D1" presStyleIdx="1" presStyleCnt="2"/>
      <dgm:spPr/>
    </dgm:pt>
    <dgm:pt modelId="{DE1672E2-0997-42AB-BD22-C6DEFD40BACD}" type="pres">
      <dgm:prSet presAssocID="{0C014CD4-4ED9-4EE8-8610-554C498CB64D}" presName="node" presStyleLbl="node1" presStyleIdx="2" presStyleCnt="3">
        <dgm:presLayoutVars>
          <dgm:bulletEnabled val="1"/>
        </dgm:presLayoutVars>
      </dgm:prSet>
      <dgm:spPr/>
    </dgm:pt>
  </dgm:ptLst>
  <dgm:cxnLst>
    <dgm:cxn modelId="{559B2825-9669-49E3-9BB6-DFE500D75CA1}" srcId="{A109A2CA-2EC6-45DA-9CA4-0AB61BD61D3A}" destId="{0C014CD4-4ED9-4EE8-8610-554C498CB64D}" srcOrd="2" destOrd="0" parTransId="{0679D65C-DA97-48EC-B36F-3BD252127C27}" sibTransId="{1832CF24-363F-48AB-9CF4-3FD6698724E5}"/>
    <dgm:cxn modelId="{A5980136-2BE4-4954-8266-B9928847091F}" type="presOf" srcId="{907BB01F-BA4D-470B-ACC0-47192F19F719}" destId="{2A11D51F-D5DF-42E7-91B4-B83DB5D14853}" srcOrd="0" destOrd="0" presId="urn:microsoft.com/office/officeart/2005/8/layout/process1"/>
    <dgm:cxn modelId="{AD741E49-870F-4621-92E3-E95C2D2B22A3}" type="presOf" srcId="{388D06B4-D043-46F6-BD5C-F7E10CF1162A}" destId="{98205FD0-4A59-42C8-B2AF-34C240558DBC}" srcOrd="0" destOrd="0" presId="urn:microsoft.com/office/officeart/2005/8/layout/process1"/>
    <dgm:cxn modelId="{1E77376A-D086-41A0-B108-CB4DCB846146}" type="presOf" srcId="{C1C87A01-B603-48B5-A408-E9B36CBFA7E9}" destId="{F5032E69-52E9-45E4-8997-3F9EA77BF50E}" srcOrd="0" destOrd="0" presId="urn:microsoft.com/office/officeart/2005/8/layout/process1"/>
    <dgm:cxn modelId="{0C51DC6B-2E28-42AA-A161-2A7CBE8FC1C4}" type="presOf" srcId="{907BB01F-BA4D-470B-ACC0-47192F19F719}" destId="{3FFAD460-0A97-4C6C-A718-023DDF9D7032}" srcOrd="1" destOrd="0" presId="urn:microsoft.com/office/officeart/2005/8/layout/process1"/>
    <dgm:cxn modelId="{BA48F278-45BF-476D-88C8-A56CB59C9735}" type="presOf" srcId="{A109A2CA-2EC6-45DA-9CA4-0AB61BD61D3A}" destId="{264A90CD-12E4-4A6C-941C-4B4D5AAF1CCA}" srcOrd="0" destOrd="0" presId="urn:microsoft.com/office/officeart/2005/8/layout/process1"/>
    <dgm:cxn modelId="{45AC2488-748E-4688-B83C-5DB4E049E1C3}" type="presOf" srcId="{0C014CD4-4ED9-4EE8-8610-554C498CB64D}" destId="{DE1672E2-0997-42AB-BD22-C6DEFD40BACD}" srcOrd="0" destOrd="0" presId="urn:microsoft.com/office/officeart/2005/8/layout/process1"/>
    <dgm:cxn modelId="{3E8BEFCA-6CD8-4947-A5A9-A89D131E4269}" type="presOf" srcId="{CDF6F645-AD97-482D-80BA-767DE1592F01}" destId="{B4AF574F-DD07-4A50-9822-0C916126F9E9}" srcOrd="0" destOrd="0" presId="urn:microsoft.com/office/officeart/2005/8/layout/process1"/>
    <dgm:cxn modelId="{A6E3BFD7-D5AD-4D0A-A213-145692D29F1D}" srcId="{A109A2CA-2EC6-45DA-9CA4-0AB61BD61D3A}" destId="{CDF6F645-AD97-482D-80BA-767DE1592F01}" srcOrd="0" destOrd="0" parTransId="{25B52C7B-53B3-4AF8-AAB6-C22422A0A99F}" sibTransId="{C1C87A01-B603-48B5-A408-E9B36CBFA7E9}"/>
    <dgm:cxn modelId="{A79524F2-5DCF-4588-B33F-22525A99AB9F}" srcId="{A109A2CA-2EC6-45DA-9CA4-0AB61BD61D3A}" destId="{388D06B4-D043-46F6-BD5C-F7E10CF1162A}" srcOrd="1" destOrd="0" parTransId="{7D45F17D-74E1-4AF3-9473-9FC1354BF66F}" sibTransId="{907BB01F-BA4D-470B-ACC0-47192F19F719}"/>
    <dgm:cxn modelId="{F98957FF-1585-430A-BD5C-583AE8544E02}" type="presOf" srcId="{C1C87A01-B603-48B5-A408-E9B36CBFA7E9}" destId="{DDAA2233-E864-405B-A43A-2D3BBB0BE63B}" srcOrd="1" destOrd="0" presId="urn:microsoft.com/office/officeart/2005/8/layout/process1"/>
    <dgm:cxn modelId="{1A03FFC7-F292-4B8F-84D9-5D1C60C1327D}" type="presParOf" srcId="{264A90CD-12E4-4A6C-941C-4B4D5AAF1CCA}" destId="{B4AF574F-DD07-4A50-9822-0C916126F9E9}" srcOrd="0" destOrd="0" presId="urn:microsoft.com/office/officeart/2005/8/layout/process1"/>
    <dgm:cxn modelId="{77D90233-5718-481D-8C64-DABFD2166DFC}" type="presParOf" srcId="{264A90CD-12E4-4A6C-941C-4B4D5AAF1CCA}" destId="{F5032E69-52E9-45E4-8997-3F9EA77BF50E}" srcOrd="1" destOrd="0" presId="urn:microsoft.com/office/officeart/2005/8/layout/process1"/>
    <dgm:cxn modelId="{17F280BE-D12F-4AF8-AE7C-9706B06BABF1}" type="presParOf" srcId="{F5032E69-52E9-45E4-8997-3F9EA77BF50E}" destId="{DDAA2233-E864-405B-A43A-2D3BBB0BE63B}" srcOrd="0" destOrd="0" presId="urn:microsoft.com/office/officeart/2005/8/layout/process1"/>
    <dgm:cxn modelId="{5FECB73F-20F1-4CC6-845A-5C1CA585FBD9}" type="presParOf" srcId="{264A90CD-12E4-4A6C-941C-4B4D5AAF1CCA}" destId="{98205FD0-4A59-42C8-B2AF-34C240558DBC}" srcOrd="2" destOrd="0" presId="urn:microsoft.com/office/officeart/2005/8/layout/process1"/>
    <dgm:cxn modelId="{3885476A-57A1-424A-A00C-BF551844F7DF}" type="presParOf" srcId="{264A90CD-12E4-4A6C-941C-4B4D5AAF1CCA}" destId="{2A11D51F-D5DF-42E7-91B4-B83DB5D14853}" srcOrd="3" destOrd="0" presId="urn:microsoft.com/office/officeart/2005/8/layout/process1"/>
    <dgm:cxn modelId="{900D8B38-6C60-486C-BAE2-78599EB7A4EF}" type="presParOf" srcId="{2A11D51F-D5DF-42E7-91B4-B83DB5D14853}" destId="{3FFAD460-0A97-4C6C-A718-023DDF9D7032}" srcOrd="0" destOrd="0" presId="urn:microsoft.com/office/officeart/2005/8/layout/process1"/>
    <dgm:cxn modelId="{193F7A19-35DA-4AE7-9F08-50F349982FB8}" type="presParOf" srcId="{264A90CD-12E4-4A6C-941C-4B4D5AAF1CCA}" destId="{DE1672E2-0997-42AB-BD22-C6DEFD40BAC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09A2CA-2EC6-45DA-9CA4-0AB61BD61D3A}" type="doc">
      <dgm:prSet loTypeId="urn:microsoft.com/office/officeart/2005/8/layout/process1" loCatId="process" qsTypeId="urn:microsoft.com/office/officeart/2005/8/quickstyle/simple1" qsCatId="simple" csTypeId="urn:microsoft.com/office/officeart/2005/8/colors/accent1_2" csCatId="accent1" phldr="1"/>
      <dgm:spPr/>
    </dgm:pt>
    <dgm:pt modelId="{CDF6F645-AD97-482D-80BA-767DE1592F01}">
      <dgm:prSet phldrT="[Text]" custT="1"/>
      <dgm:spPr/>
      <dgm:t>
        <a:bodyPr/>
        <a:lstStyle/>
        <a:p>
          <a:r>
            <a:rPr lang="en-US" sz="2400" dirty="0"/>
            <a:t>Left</a:t>
          </a:r>
        </a:p>
      </dgm:t>
    </dgm:pt>
    <dgm:pt modelId="{25B52C7B-53B3-4AF8-AAB6-C22422A0A99F}" type="parTrans" cxnId="{A6E3BFD7-D5AD-4D0A-A213-145692D29F1D}">
      <dgm:prSet/>
      <dgm:spPr/>
      <dgm:t>
        <a:bodyPr/>
        <a:lstStyle/>
        <a:p>
          <a:endParaRPr lang="en-US"/>
        </a:p>
      </dgm:t>
    </dgm:pt>
    <dgm:pt modelId="{C1C87A01-B603-48B5-A408-E9B36CBFA7E9}" type="sibTrans" cxnId="{A6E3BFD7-D5AD-4D0A-A213-145692D29F1D}">
      <dgm:prSet/>
      <dgm:spPr/>
      <dgm:t>
        <a:bodyPr/>
        <a:lstStyle/>
        <a:p>
          <a:endParaRPr lang="en-US"/>
        </a:p>
      </dgm:t>
    </dgm:pt>
    <dgm:pt modelId="{388D06B4-D043-46F6-BD5C-F7E10CF1162A}">
      <dgm:prSet phldrT="[Text]" custT="1"/>
      <dgm:spPr/>
      <dgm:t>
        <a:bodyPr/>
        <a:lstStyle/>
        <a:p>
          <a:r>
            <a:rPr lang="en-US" sz="2400" dirty="0"/>
            <a:t>Right</a:t>
          </a:r>
        </a:p>
      </dgm:t>
    </dgm:pt>
    <dgm:pt modelId="{7D45F17D-74E1-4AF3-9473-9FC1354BF66F}" type="parTrans" cxnId="{A79524F2-5DCF-4588-B33F-22525A99AB9F}">
      <dgm:prSet/>
      <dgm:spPr/>
      <dgm:t>
        <a:bodyPr/>
        <a:lstStyle/>
        <a:p>
          <a:endParaRPr lang="en-US"/>
        </a:p>
      </dgm:t>
    </dgm:pt>
    <dgm:pt modelId="{907BB01F-BA4D-470B-ACC0-47192F19F719}" type="sibTrans" cxnId="{A79524F2-5DCF-4588-B33F-22525A99AB9F}">
      <dgm:prSet/>
      <dgm:spPr/>
      <dgm:t>
        <a:bodyPr/>
        <a:lstStyle/>
        <a:p>
          <a:endParaRPr lang="en-US"/>
        </a:p>
      </dgm:t>
    </dgm:pt>
    <dgm:pt modelId="{0C014CD4-4ED9-4EE8-8610-554C498CB64D}">
      <dgm:prSet phldrT="[Text]" custT="1"/>
      <dgm:spPr/>
      <dgm:t>
        <a:bodyPr/>
        <a:lstStyle/>
        <a:p>
          <a:r>
            <a:rPr lang="en-US" sz="2400" dirty="0"/>
            <a:t>Root</a:t>
          </a:r>
        </a:p>
      </dgm:t>
    </dgm:pt>
    <dgm:pt modelId="{0679D65C-DA97-48EC-B36F-3BD252127C27}" type="parTrans" cxnId="{559B2825-9669-49E3-9BB6-DFE500D75CA1}">
      <dgm:prSet/>
      <dgm:spPr/>
      <dgm:t>
        <a:bodyPr/>
        <a:lstStyle/>
        <a:p>
          <a:endParaRPr lang="en-US"/>
        </a:p>
      </dgm:t>
    </dgm:pt>
    <dgm:pt modelId="{1832CF24-363F-48AB-9CF4-3FD6698724E5}" type="sibTrans" cxnId="{559B2825-9669-49E3-9BB6-DFE500D75CA1}">
      <dgm:prSet/>
      <dgm:spPr/>
      <dgm:t>
        <a:bodyPr/>
        <a:lstStyle/>
        <a:p>
          <a:endParaRPr lang="en-US"/>
        </a:p>
      </dgm:t>
    </dgm:pt>
    <dgm:pt modelId="{264A90CD-12E4-4A6C-941C-4B4D5AAF1CCA}" type="pres">
      <dgm:prSet presAssocID="{A109A2CA-2EC6-45DA-9CA4-0AB61BD61D3A}" presName="Name0" presStyleCnt="0">
        <dgm:presLayoutVars>
          <dgm:dir/>
          <dgm:resizeHandles val="exact"/>
        </dgm:presLayoutVars>
      </dgm:prSet>
      <dgm:spPr/>
    </dgm:pt>
    <dgm:pt modelId="{B4AF574F-DD07-4A50-9822-0C916126F9E9}" type="pres">
      <dgm:prSet presAssocID="{CDF6F645-AD97-482D-80BA-767DE1592F01}" presName="node" presStyleLbl="node1" presStyleIdx="0" presStyleCnt="3">
        <dgm:presLayoutVars>
          <dgm:bulletEnabled val="1"/>
        </dgm:presLayoutVars>
      </dgm:prSet>
      <dgm:spPr/>
    </dgm:pt>
    <dgm:pt modelId="{F5032E69-52E9-45E4-8997-3F9EA77BF50E}" type="pres">
      <dgm:prSet presAssocID="{C1C87A01-B603-48B5-A408-E9B36CBFA7E9}" presName="sibTrans" presStyleLbl="sibTrans2D1" presStyleIdx="0" presStyleCnt="2"/>
      <dgm:spPr/>
    </dgm:pt>
    <dgm:pt modelId="{DDAA2233-E864-405B-A43A-2D3BBB0BE63B}" type="pres">
      <dgm:prSet presAssocID="{C1C87A01-B603-48B5-A408-E9B36CBFA7E9}" presName="connectorText" presStyleLbl="sibTrans2D1" presStyleIdx="0" presStyleCnt="2"/>
      <dgm:spPr/>
    </dgm:pt>
    <dgm:pt modelId="{98205FD0-4A59-42C8-B2AF-34C240558DBC}" type="pres">
      <dgm:prSet presAssocID="{388D06B4-D043-46F6-BD5C-F7E10CF1162A}" presName="node" presStyleLbl="node1" presStyleIdx="1" presStyleCnt="3">
        <dgm:presLayoutVars>
          <dgm:bulletEnabled val="1"/>
        </dgm:presLayoutVars>
      </dgm:prSet>
      <dgm:spPr/>
    </dgm:pt>
    <dgm:pt modelId="{2A11D51F-D5DF-42E7-91B4-B83DB5D14853}" type="pres">
      <dgm:prSet presAssocID="{907BB01F-BA4D-470B-ACC0-47192F19F719}" presName="sibTrans" presStyleLbl="sibTrans2D1" presStyleIdx="1" presStyleCnt="2"/>
      <dgm:spPr/>
    </dgm:pt>
    <dgm:pt modelId="{3FFAD460-0A97-4C6C-A718-023DDF9D7032}" type="pres">
      <dgm:prSet presAssocID="{907BB01F-BA4D-470B-ACC0-47192F19F719}" presName="connectorText" presStyleLbl="sibTrans2D1" presStyleIdx="1" presStyleCnt="2"/>
      <dgm:spPr/>
    </dgm:pt>
    <dgm:pt modelId="{DE1672E2-0997-42AB-BD22-C6DEFD40BACD}" type="pres">
      <dgm:prSet presAssocID="{0C014CD4-4ED9-4EE8-8610-554C498CB64D}" presName="node" presStyleLbl="node1" presStyleIdx="2" presStyleCnt="3">
        <dgm:presLayoutVars>
          <dgm:bulletEnabled val="1"/>
        </dgm:presLayoutVars>
      </dgm:prSet>
      <dgm:spPr/>
    </dgm:pt>
  </dgm:ptLst>
  <dgm:cxnLst>
    <dgm:cxn modelId="{559B2825-9669-49E3-9BB6-DFE500D75CA1}" srcId="{A109A2CA-2EC6-45DA-9CA4-0AB61BD61D3A}" destId="{0C014CD4-4ED9-4EE8-8610-554C498CB64D}" srcOrd="2" destOrd="0" parTransId="{0679D65C-DA97-48EC-B36F-3BD252127C27}" sibTransId="{1832CF24-363F-48AB-9CF4-3FD6698724E5}"/>
    <dgm:cxn modelId="{A5980136-2BE4-4954-8266-B9928847091F}" type="presOf" srcId="{907BB01F-BA4D-470B-ACC0-47192F19F719}" destId="{2A11D51F-D5DF-42E7-91B4-B83DB5D14853}" srcOrd="0" destOrd="0" presId="urn:microsoft.com/office/officeart/2005/8/layout/process1"/>
    <dgm:cxn modelId="{AD741E49-870F-4621-92E3-E95C2D2B22A3}" type="presOf" srcId="{388D06B4-D043-46F6-BD5C-F7E10CF1162A}" destId="{98205FD0-4A59-42C8-B2AF-34C240558DBC}" srcOrd="0" destOrd="0" presId="urn:microsoft.com/office/officeart/2005/8/layout/process1"/>
    <dgm:cxn modelId="{1E77376A-D086-41A0-B108-CB4DCB846146}" type="presOf" srcId="{C1C87A01-B603-48B5-A408-E9B36CBFA7E9}" destId="{F5032E69-52E9-45E4-8997-3F9EA77BF50E}" srcOrd="0" destOrd="0" presId="urn:microsoft.com/office/officeart/2005/8/layout/process1"/>
    <dgm:cxn modelId="{0C51DC6B-2E28-42AA-A161-2A7CBE8FC1C4}" type="presOf" srcId="{907BB01F-BA4D-470B-ACC0-47192F19F719}" destId="{3FFAD460-0A97-4C6C-A718-023DDF9D7032}" srcOrd="1" destOrd="0" presId="urn:microsoft.com/office/officeart/2005/8/layout/process1"/>
    <dgm:cxn modelId="{BA48F278-45BF-476D-88C8-A56CB59C9735}" type="presOf" srcId="{A109A2CA-2EC6-45DA-9CA4-0AB61BD61D3A}" destId="{264A90CD-12E4-4A6C-941C-4B4D5AAF1CCA}" srcOrd="0" destOrd="0" presId="urn:microsoft.com/office/officeart/2005/8/layout/process1"/>
    <dgm:cxn modelId="{45AC2488-748E-4688-B83C-5DB4E049E1C3}" type="presOf" srcId="{0C014CD4-4ED9-4EE8-8610-554C498CB64D}" destId="{DE1672E2-0997-42AB-BD22-C6DEFD40BACD}" srcOrd="0" destOrd="0" presId="urn:microsoft.com/office/officeart/2005/8/layout/process1"/>
    <dgm:cxn modelId="{3E8BEFCA-6CD8-4947-A5A9-A89D131E4269}" type="presOf" srcId="{CDF6F645-AD97-482D-80BA-767DE1592F01}" destId="{B4AF574F-DD07-4A50-9822-0C916126F9E9}" srcOrd="0" destOrd="0" presId="urn:microsoft.com/office/officeart/2005/8/layout/process1"/>
    <dgm:cxn modelId="{A6E3BFD7-D5AD-4D0A-A213-145692D29F1D}" srcId="{A109A2CA-2EC6-45DA-9CA4-0AB61BD61D3A}" destId="{CDF6F645-AD97-482D-80BA-767DE1592F01}" srcOrd="0" destOrd="0" parTransId="{25B52C7B-53B3-4AF8-AAB6-C22422A0A99F}" sibTransId="{C1C87A01-B603-48B5-A408-E9B36CBFA7E9}"/>
    <dgm:cxn modelId="{A79524F2-5DCF-4588-B33F-22525A99AB9F}" srcId="{A109A2CA-2EC6-45DA-9CA4-0AB61BD61D3A}" destId="{388D06B4-D043-46F6-BD5C-F7E10CF1162A}" srcOrd="1" destOrd="0" parTransId="{7D45F17D-74E1-4AF3-9473-9FC1354BF66F}" sibTransId="{907BB01F-BA4D-470B-ACC0-47192F19F719}"/>
    <dgm:cxn modelId="{F98957FF-1585-430A-BD5C-583AE8544E02}" type="presOf" srcId="{C1C87A01-B603-48B5-A408-E9B36CBFA7E9}" destId="{DDAA2233-E864-405B-A43A-2D3BBB0BE63B}" srcOrd="1" destOrd="0" presId="urn:microsoft.com/office/officeart/2005/8/layout/process1"/>
    <dgm:cxn modelId="{1A03FFC7-F292-4B8F-84D9-5D1C60C1327D}" type="presParOf" srcId="{264A90CD-12E4-4A6C-941C-4B4D5AAF1CCA}" destId="{B4AF574F-DD07-4A50-9822-0C916126F9E9}" srcOrd="0" destOrd="0" presId="urn:microsoft.com/office/officeart/2005/8/layout/process1"/>
    <dgm:cxn modelId="{77D90233-5718-481D-8C64-DABFD2166DFC}" type="presParOf" srcId="{264A90CD-12E4-4A6C-941C-4B4D5AAF1CCA}" destId="{F5032E69-52E9-45E4-8997-3F9EA77BF50E}" srcOrd="1" destOrd="0" presId="urn:microsoft.com/office/officeart/2005/8/layout/process1"/>
    <dgm:cxn modelId="{17F280BE-D12F-4AF8-AE7C-9706B06BABF1}" type="presParOf" srcId="{F5032E69-52E9-45E4-8997-3F9EA77BF50E}" destId="{DDAA2233-E864-405B-A43A-2D3BBB0BE63B}" srcOrd="0" destOrd="0" presId="urn:microsoft.com/office/officeart/2005/8/layout/process1"/>
    <dgm:cxn modelId="{5FECB73F-20F1-4CC6-845A-5C1CA585FBD9}" type="presParOf" srcId="{264A90CD-12E4-4A6C-941C-4B4D5AAF1CCA}" destId="{98205FD0-4A59-42C8-B2AF-34C240558DBC}" srcOrd="2" destOrd="0" presId="urn:microsoft.com/office/officeart/2005/8/layout/process1"/>
    <dgm:cxn modelId="{3885476A-57A1-424A-A00C-BF551844F7DF}" type="presParOf" srcId="{264A90CD-12E4-4A6C-941C-4B4D5AAF1CCA}" destId="{2A11D51F-D5DF-42E7-91B4-B83DB5D14853}" srcOrd="3" destOrd="0" presId="urn:microsoft.com/office/officeart/2005/8/layout/process1"/>
    <dgm:cxn modelId="{900D8B38-6C60-486C-BAE2-78599EB7A4EF}" type="presParOf" srcId="{2A11D51F-D5DF-42E7-91B4-B83DB5D14853}" destId="{3FFAD460-0A97-4C6C-A718-023DDF9D7032}" srcOrd="0" destOrd="0" presId="urn:microsoft.com/office/officeart/2005/8/layout/process1"/>
    <dgm:cxn modelId="{193F7A19-35DA-4AE7-9F08-50F349982FB8}" type="presParOf" srcId="{264A90CD-12E4-4A6C-941C-4B4D5AAF1CCA}" destId="{DE1672E2-0997-42AB-BD22-C6DEFD40BAC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F574F-DD07-4A50-9822-0C916126F9E9}">
      <dsp:nvSpPr>
        <dsp:cNvPr id="0" name=""/>
        <dsp:cNvSpPr/>
      </dsp:nvSpPr>
      <dsp:spPr>
        <a:xfrm>
          <a:off x="3370"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a:t>
          </a:r>
        </a:p>
      </dsp:txBody>
      <dsp:txXfrm>
        <a:off x="21076" y="47230"/>
        <a:ext cx="972129" cy="569112"/>
      </dsp:txXfrm>
    </dsp:sp>
    <dsp:sp modelId="{F5032E69-52E9-45E4-8997-3F9EA77BF50E}">
      <dsp:nvSpPr>
        <dsp:cNvPr id="0" name=""/>
        <dsp:cNvSpPr/>
      </dsp:nvSpPr>
      <dsp:spPr>
        <a:xfrm>
          <a:off x="1111666"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1666" y="256825"/>
        <a:ext cx="149519" cy="149922"/>
      </dsp:txXfrm>
    </dsp:sp>
    <dsp:sp modelId="{98205FD0-4A59-42C8-B2AF-34C240558DBC}">
      <dsp:nvSpPr>
        <dsp:cNvPr id="0" name=""/>
        <dsp:cNvSpPr/>
      </dsp:nvSpPr>
      <dsp:spPr>
        <a:xfrm>
          <a:off x="1413928"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Left</a:t>
          </a:r>
        </a:p>
      </dsp:txBody>
      <dsp:txXfrm>
        <a:off x="1431634" y="47230"/>
        <a:ext cx="972129" cy="569112"/>
      </dsp:txXfrm>
    </dsp:sp>
    <dsp:sp modelId="{2A11D51F-D5DF-42E7-91B4-B83DB5D14853}">
      <dsp:nvSpPr>
        <dsp:cNvPr id="0" name=""/>
        <dsp:cNvSpPr/>
      </dsp:nvSpPr>
      <dsp:spPr>
        <a:xfrm>
          <a:off x="2522224"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22224" y="256825"/>
        <a:ext cx="149519" cy="149922"/>
      </dsp:txXfrm>
    </dsp:sp>
    <dsp:sp modelId="{DE1672E2-0997-42AB-BD22-C6DEFD40BACD}">
      <dsp:nvSpPr>
        <dsp:cNvPr id="0" name=""/>
        <dsp:cNvSpPr/>
      </dsp:nvSpPr>
      <dsp:spPr>
        <a:xfrm>
          <a:off x="2824486"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p>
      </dsp:txBody>
      <dsp:txXfrm>
        <a:off x="2842192" y="47230"/>
        <a:ext cx="972129" cy="569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F574F-DD07-4A50-9822-0C916126F9E9}">
      <dsp:nvSpPr>
        <dsp:cNvPr id="0" name=""/>
        <dsp:cNvSpPr/>
      </dsp:nvSpPr>
      <dsp:spPr>
        <a:xfrm>
          <a:off x="3370"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Left</a:t>
          </a:r>
        </a:p>
      </dsp:txBody>
      <dsp:txXfrm>
        <a:off x="21076" y="47230"/>
        <a:ext cx="972129" cy="569112"/>
      </dsp:txXfrm>
    </dsp:sp>
    <dsp:sp modelId="{F5032E69-52E9-45E4-8997-3F9EA77BF50E}">
      <dsp:nvSpPr>
        <dsp:cNvPr id="0" name=""/>
        <dsp:cNvSpPr/>
      </dsp:nvSpPr>
      <dsp:spPr>
        <a:xfrm>
          <a:off x="1111666"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1666" y="256825"/>
        <a:ext cx="149519" cy="149922"/>
      </dsp:txXfrm>
    </dsp:sp>
    <dsp:sp modelId="{98205FD0-4A59-42C8-B2AF-34C240558DBC}">
      <dsp:nvSpPr>
        <dsp:cNvPr id="0" name=""/>
        <dsp:cNvSpPr/>
      </dsp:nvSpPr>
      <dsp:spPr>
        <a:xfrm>
          <a:off x="1413928"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a:t>
          </a:r>
        </a:p>
      </dsp:txBody>
      <dsp:txXfrm>
        <a:off x="1431634" y="47230"/>
        <a:ext cx="972129" cy="569112"/>
      </dsp:txXfrm>
    </dsp:sp>
    <dsp:sp modelId="{2A11D51F-D5DF-42E7-91B4-B83DB5D14853}">
      <dsp:nvSpPr>
        <dsp:cNvPr id="0" name=""/>
        <dsp:cNvSpPr/>
      </dsp:nvSpPr>
      <dsp:spPr>
        <a:xfrm>
          <a:off x="2522224"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22224" y="256825"/>
        <a:ext cx="149519" cy="149922"/>
      </dsp:txXfrm>
    </dsp:sp>
    <dsp:sp modelId="{DE1672E2-0997-42AB-BD22-C6DEFD40BACD}">
      <dsp:nvSpPr>
        <dsp:cNvPr id="0" name=""/>
        <dsp:cNvSpPr/>
      </dsp:nvSpPr>
      <dsp:spPr>
        <a:xfrm>
          <a:off x="2824486"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p>
      </dsp:txBody>
      <dsp:txXfrm>
        <a:off x="2842192" y="47230"/>
        <a:ext cx="972129" cy="569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F574F-DD07-4A50-9822-0C916126F9E9}">
      <dsp:nvSpPr>
        <dsp:cNvPr id="0" name=""/>
        <dsp:cNvSpPr/>
      </dsp:nvSpPr>
      <dsp:spPr>
        <a:xfrm>
          <a:off x="3370"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Left</a:t>
          </a:r>
        </a:p>
      </dsp:txBody>
      <dsp:txXfrm>
        <a:off x="21076" y="47230"/>
        <a:ext cx="972129" cy="569112"/>
      </dsp:txXfrm>
    </dsp:sp>
    <dsp:sp modelId="{F5032E69-52E9-45E4-8997-3F9EA77BF50E}">
      <dsp:nvSpPr>
        <dsp:cNvPr id="0" name=""/>
        <dsp:cNvSpPr/>
      </dsp:nvSpPr>
      <dsp:spPr>
        <a:xfrm>
          <a:off x="1111666"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11666" y="256825"/>
        <a:ext cx="149519" cy="149922"/>
      </dsp:txXfrm>
    </dsp:sp>
    <dsp:sp modelId="{98205FD0-4A59-42C8-B2AF-34C240558DBC}">
      <dsp:nvSpPr>
        <dsp:cNvPr id="0" name=""/>
        <dsp:cNvSpPr/>
      </dsp:nvSpPr>
      <dsp:spPr>
        <a:xfrm>
          <a:off x="1413928"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p>
      </dsp:txBody>
      <dsp:txXfrm>
        <a:off x="1431634" y="47230"/>
        <a:ext cx="972129" cy="569112"/>
      </dsp:txXfrm>
    </dsp:sp>
    <dsp:sp modelId="{2A11D51F-D5DF-42E7-91B4-B83DB5D14853}">
      <dsp:nvSpPr>
        <dsp:cNvPr id="0" name=""/>
        <dsp:cNvSpPr/>
      </dsp:nvSpPr>
      <dsp:spPr>
        <a:xfrm>
          <a:off x="2522224" y="206851"/>
          <a:ext cx="213598" cy="2498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22224" y="256825"/>
        <a:ext cx="149519" cy="149922"/>
      </dsp:txXfrm>
    </dsp:sp>
    <dsp:sp modelId="{DE1672E2-0997-42AB-BD22-C6DEFD40BACD}">
      <dsp:nvSpPr>
        <dsp:cNvPr id="0" name=""/>
        <dsp:cNvSpPr/>
      </dsp:nvSpPr>
      <dsp:spPr>
        <a:xfrm>
          <a:off x="2824486" y="29524"/>
          <a:ext cx="1007541" cy="604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Root</a:t>
          </a:r>
        </a:p>
      </dsp:txBody>
      <dsp:txXfrm>
        <a:off x="2842192" y="47230"/>
        <a:ext cx="972129" cy="5691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5639B-8D43-456E-87E3-9E7E5371EF25}" type="datetimeFigureOut">
              <a:rPr lang="en-US" smtClean="0"/>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7E7C6-3F1C-4E0E-B4ED-8699A1F4984D}" type="slidenum">
              <a:rPr lang="en-US" smtClean="0"/>
              <a:t>‹#›</a:t>
            </a:fld>
            <a:endParaRPr lang="en-US"/>
          </a:p>
        </p:txBody>
      </p:sp>
    </p:spTree>
    <p:extLst>
      <p:ext uri="{BB962C8B-B14F-4D97-AF65-F5344CB8AC3E}">
        <p14:creationId xmlns:p14="http://schemas.microsoft.com/office/powerpoint/2010/main" val="31410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7E7C6-3F1C-4E0E-B4ED-8699A1F4984D}" type="slidenum">
              <a:rPr lang="en-US" smtClean="0"/>
              <a:t>4</a:t>
            </a:fld>
            <a:endParaRPr lang="en-US"/>
          </a:p>
        </p:txBody>
      </p:sp>
    </p:spTree>
    <p:extLst>
      <p:ext uri="{BB962C8B-B14F-4D97-AF65-F5344CB8AC3E}">
        <p14:creationId xmlns:p14="http://schemas.microsoft.com/office/powerpoint/2010/main" val="34966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is collection of data in hierarchical structure. Each element in the tree is called node but unlike Linked list, tree node can have multiple links to the others, the link is called edge. </a:t>
            </a:r>
          </a:p>
          <a:p>
            <a:endParaRPr lang="en-US" dirty="0"/>
          </a:p>
          <a:p>
            <a:r>
              <a:rPr lang="en-US" dirty="0"/>
              <a:t>We have different nodes in a tree, first node is root, no parent, only one root in a tree. </a:t>
            </a:r>
          </a:p>
          <a:p>
            <a:endParaRPr lang="en-US" dirty="0"/>
          </a:p>
          <a:p>
            <a:r>
              <a:rPr lang="en-US" dirty="0"/>
              <a:t>The degree of a node is the total numbers of links or total numbers of child nodes. </a:t>
            </a:r>
          </a:p>
          <a:p>
            <a:endParaRPr lang="en-US" dirty="0"/>
          </a:p>
          <a:p>
            <a:r>
              <a:rPr lang="en-US" dirty="0" err="1"/>
              <a:t>SubTree</a:t>
            </a:r>
            <a:r>
              <a:rPr lang="en-US" dirty="0"/>
              <a:t>: child node forms a tree recursively. </a:t>
            </a:r>
          </a:p>
          <a:p>
            <a:endParaRPr lang="en-US" dirty="0"/>
          </a:p>
          <a:p>
            <a:r>
              <a:rPr lang="en-US" dirty="0"/>
              <a:t>Path: sequence of nodes and edges from one node to the other, A -&gt; B -&gt; D -&gt; E </a:t>
            </a:r>
          </a:p>
          <a:p>
            <a:endParaRPr lang="en-US" dirty="0"/>
          </a:p>
          <a:p>
            <a:endParaRPr lang="en-US" dirty="0"/>
          </a:p>
        </p:txBody>
      </p:sp>
      <p:sp>
        <p:nvSpPr>
          <p:cNvPr id="4" name="Slide Number Placeholder 3"/>
          <p:cNvSpPr>
            <a:spLocks noGrp="1"/>
          </p:cNvSpPr>
          <p:nvPr>
            <p:ph type="sldNum" sz="quarter" idx="5"/>
          </p:nvPr>
        </p:nvSpPr>
        <p:spPr/>
        <p:txBody>
          <a:bodyPr/>
          <a:lstStyle/>
          <a:p>
            <a:fld id="{E477E7C6-3F1C-4E0E-B4ED-8699A1F4984D}" type="slidenum">
              <a:rPr lang="en-US" smtClean="0"/>
              <a:t>5</a:t>
            </a:fld>
            <a:endParaRPr lang="en-US"/>
          </a:p>
        </p:txBody>
      </p:sp>
    </p:spTree>
    <p:extLst>
      <p:ext uri="{BB962C8B-B14F-4D97-AF65-F5344CB8AC3E}">
        <p14:creationId xmlns:p14="http://schemas.microsoft.com/office/powerpoint/2010/main" val="410813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Level</a:t>
            </a:r>
            <a:r>
              <a:rPr lang="en-US" dirty="0"/>
              <a:t>: edges in path from root to the node </a:t>
            </a:r>
          </a:p>
          <a:p>
            <a:r>
              <a:rPr lang="en-US" b="1" dirty="0"/>
              <a:t>Depth</a:t>
            </a:r>
            <a:r>
              <a:rPr lang="en-US" dirty="0"/>
              <a:t>: edges in path from the node to the root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Height</a:t>
            </a:r>
            <a:r>
              <a:rPr lang="en-US" dirty="0"/>
              <a:t>: edges in </a:t>
            </a:r>
            <a:r>
              <a:rPr lang="en-US" b="0" u="sng" dirty="0">
                <a:solidFill>
                  <a:srgbClr val="FF0000"/>
                </a:solidFill>
              </a:rPr>
              <a:t>longest</a:t>
            </a:r>
            <a:r>
              <a:rPr lang="en-US" dirty="0"/>
              <a:t> path from the node to the leaf </a:t>
            </a:r>
          </a:p>
          <a:p>
            <a:endParaRPr lang="en-US" dirty="0"/>
          </a:p>
          <a:p>
            <a:endParaRPr lang="en-US" dirty="0"/>
          </a:p>
        </p:txBody>
      </p:sp>
      <p:sp>
        <p:nvSpPr>
          <p:cNvPr id="4" name="Slide Number Placeholder 3"/>
          <p:cNvSpPr>
            <a:spLocks noGrp="1"/>
          </p:cNvSpPr>
          <p:nvPr>
            <p:ph type="sldNum" sz="quarter" idx="5"/>
          </p:nvPr>
        </p:nvSpPr>
        <p:spPr/>
        <p:txBody>
          <a:bodyPr/>
          <a:lstStyle/>
          <a:p>
            <a:fld id="{E477E7C6-3F1C-4E0E-B4ED-8699A1F4984D}" type="slidenum">
              <a:rPr lang="en-US" smtClean="0"/>
              <a:t>6</a:t>
            </a:fld>
            <a:endParaRPr lang="en-US"/>
          </a:p>
        </p:txBody>
      </p:sp>
    </p:spTree>
    <p:extLst>
      <p:ext uri="{BB962C8B-B14F-4D97-AF65-F5344CB8AC3E}">
        <p14:creationId xmlns:p14="http://schemas.microsoft.com/office/powerpoint/2010/main" val="650361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Perfect Binary Tree</a:t>
            </a:r>
            <a:r>
              <a:rPr lang="en-US" dirty="0"/>
              <a:t>: every node has two child nodes except leaf and all leaves on same level, 2^H -1 </a:t>
            </a:r>
          </a:p>
          <a:p>
            <a:endParaRPr lang="en-US" dirty="0"/>
          </a:p>
          <a:p>
            <a:r>
              <a:rPr lang="en-US" b="1" dirty="0"/>
              <a:t>Full Binary Tree</a:t>
            </a:r>
            <a:r>
              <a:rPr lang="en-US" dirty="0"/>
              <a:t>: every node has two child nodes except leaf</a:t>
            </a:r>
          </a:p>
          <a:p>
            <a:endParaRPr lang="en-US" dirty="0"/>
          </a:p>
          <a:p>
            <a:r>
              <a:rPr lang="en-US" b="1" dirty="0"/>
              <a:t>Complete Tree</a:t>
            </a:r>
            <a:r>
              <a:rPr lang="en-US" dirty="0"/>
              <a:t>: every level is completely filled except the last (leaf) and all nodes are as far left as possible </a:t>
            </a:r>
          </a:p>
        </p:txBody>
      </p:sp>
      <p:sp>
        <p:nvSpPr>
          <p:cNvPr id="4" name="Slide Number Placeholder 3"/>
          <p:cNvSpPr>
            <a:spLocks noGrp="1"/>
          </p:cNvSpPr>
          <p:nvPr>
            <p:ph type="sldNum" sz="quarter" idx="5"/>
          </p:nvPr>
        </p:nvSpPr>
        <p:spPr/>
        <p:txBody>
          <a:bodyPr/>
          <a:lstStyle/>
          <a:p>
            <a:fld id="{E477E7C6-3F1C-4E0E-B4ED-8699A1F4984D}" type="slidenum">
              <a:rPr lang="en-US" smtClean="0"/>
              <a:t>7</a:t>
            </a:fld>
            <a:endParaRPr lang="en-US"/>
          </a:p>
        </p:txBody>
      </p:sp>
    </p:spTree>
    <p:extLst>
      <p:ext uri="{BB962C8B-B14F-4D97-AF65-F5344CB8AC3E}">
        <p14:creationId xmlns:p14="http://schemas.microsoft.com/office/powerpoint/2010/main" val="1169047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Search Tree: </a:t>
            </a:r>
          </a:p>
        </p:txBody>
      </p:sp>
      <p:sp>
        <p:nvSpPr>
          <p:cNvPr id="4" name="Slide Number Placeholder 3"/>
          <p:cNvSpPr>
            <a:spLocks noGrp="1"/>
          </p:cNvSpPr>
          <p:nvPr>
            <p:ph type="sldNum" sz="quarter" idx="5"/>
          </p:nvPr>
        </p:nvSpPr>
        <p:spPr/>
        <p:txBody>
          <a:bodyPr/>
          <a:lstStyle/>
          <a:p>
            <a:fld id="{E477E7C6-3F1C-4E0E-B4ED-8699A1F4984D}" type="slidenum">
              <a:rPr lang="en-US" smtClean="0"/>
              <a:t>13</a:t>
            </a:fld>
            <a:endParaRPr lang="en-US"/>
          </a:p>
        </p:txBody>
      </p:sp>
    </p:spTree>
    <p:extLst>
      <p:ext uri="{BB962C8B-B14F-4D97-AF65-F5344CB8AC3E}">
        <p14:creationId xmlns:p14="http://schemas.microsoft.com/office/powerpoint/2010/main" val="110079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C3FA-17EF-4A36-98D5-6DD6ECE4A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F270E-1989-4801-80BF-847CB1B20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4D977C-B847-4E35-A9BB-CD112354CDA5}"/>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FB810867-0569-4292-8E68-28B71686B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BB397-3545-4739-AF61-6EEA8497DF9B}"/>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064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9A2-DBC9-4433-82AA-D9C8C34B13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8A7F0-E016-4273-B0F4-2E9979DB72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508F8-A395-4A5D-B36E-ED830A342640}"/>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C9CA3D16-3B19-4F4C-B341-C26A9199A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D2088-44AF-4983-8D97-F93771D960F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42048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76C79-86F5-4ECD-98E1-3F6A3B6E5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94D17-8922-40F6-8E87-5C02880E31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00C9A-6EB1-451A-B1F5-046B1777EF4E}"/>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B3132839-4027-4271-8404-2FC0A0055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292C5-477D-4686-A60C-B28CEC7FAD21}"/>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7286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B98-15FF-4A6E-AF33-12EA4702F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9F7A6-85DB-4435-91AC-E249B77E3AD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7C8D-9838-469C-94AD-52F0FE9C0E14}"/>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BA3BF69D-1D30-47A9-8E37-35518F60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86535-6B2E-4358-97F7-324B3360B46D}"/>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99265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4FA-2026-49DC-AE3C-EEAF07869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F900F-F968-4149-BEAE-BCDE016F1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A5EABC-94D6-47AB-BDCA-1976E6E996BE}"/>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C09F09EC-D576-4E9E-9706-2A559270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CC764-5BD4-4187-81C9-74DA8A90F3F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05284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159E-8553-45DB-82C0-7B265275B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9FDB5-694D-4ADD-87F2-0CA4F807B5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3F9DE-CE65-47C5-8E55-600F6CE910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E955DD-89A9-4CEB-888C-B59467EEB5F1}"/>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6" name="Footer Placeholder 5">
            <a:extLst>
              <a:ext uri="{FF2B5EF4-FFF2-40B4-BE49-F238E27FC236}">
                <a16:creationId xmlns:a16="http://schemas.microsoft.com/office/drawing/2014/main" id="{F1139540-1E08-4592-8EA9-6795036A8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B955-F545-4CB5-B3B8-44B380A57789}"/>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239595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F719-F17C-464F-802F-1EA4B74A7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5D7D1-A8A7-42A3-8AA1-5C029E6FC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45048A-0CBA-4FA3-BC56-7E2335D2E8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FB3E8-EC7A-40E5-800F-F2D9482B7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E03EC4-E617-4E70-A3B0-BCBB31DD0F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1475-32E3-45FF-B065-37A29AD1BD12}"/>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8" name="Footer Placeholder 7">
            <a:extLst>
              <a:ext uri="{FF2B5EF4-FFF2-40B4-BE49-F238E27FC236}">
                <a16:creationId xmlns:a16="http://schemas.microsoft.com/office/drawing/2014/main" id="{150097CA-8D5B-4C6C-95FD-68D00D7FF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5B017B-F813-49C7-B791-97BAB61853F3}"/>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239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43E-20B9-49B9-B574-7ECC5D07A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08B1E-E0F4-47D0-BDF9-19BFC5CB8CF4}"/>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4" name="Footer Placeholder 3">
            <a:extLst>
              <a:ext uri="{FF2B5EF4-FFF2-40B4-BE49-F238E27FC236}">
                <a16:creationId xmlns:a16="http://schemas.microsoft.com/office/drawing/2014/main" id="{15B5FB77-8B06-40A6-8A82-6BFAFFE3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5C643B-5291-486B-AEC9-F36360E22F9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46671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D8EF7-FAE4-448A-872D-BB6987FA7EDB}"/>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3" name="Footer Placeholder 2">
            <a:extLst>
              <a:ext uri="{FF2B5EF4-FFF2-40B4-BE49-F238E27FC236}">
                <a16:creationId xmlns:a16="http://schemas.microsoft.com/office/drawing/2014/main" id="{92FEB16A-497B-415D-9F94-EF5F4BEE4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B50A3-8E65-48C2-9312-18A5E002AA86}"/>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596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532B-1D8C-4872-9352-516A5ACB7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BF2C4-1992-4B3B-A6D4-1FCE5451F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168BB-16B4-4B9C-B048-85E83C98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58DA3-7B99-4332-BD92-9EF003505A2D}"/>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6" name="Footer Placeholder 5">
            <a:extLst>
              <a:ext uri="{FF2B5EF4-FFF2-40B4-BE49-F238E27FC236}">
                <a16:creationId xmlns:a16="http://schemas.microsoft.com/office/drawing/2014/main" id="{19AF34BF-8471-41F5-AE3D-63293004C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A49AC-29D1-4B76-A30D-BA65EE23E56F}"/>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13439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E677-89ED-4AD8-ABA0-DE885614B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45D3C3-7631-44CA-BBAC-32A72A3CD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D6F2DE-B3E6-4A8C-AF2A-559E7FF75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658C4-6D25-46B9-BD54-E00961B162EC}"/>
              </a:ext>
            </a:extLst>
          </p:cNvPr>
          <p:cNvSpPr>
            <a:spLocks noGrp="1"/>
          </p:cNvSpPr>
          <p:nvPr>
            <p:ph type="dt" sz="half" idx="10"/>
          </p:nvPr>
        </p:nvSpPr>
        <p:spPr/>
        <p:txBody>
          <a:bodyPr/>
          <a:lstStyle/>
          <a:p>
            <a:fld id="{8902A168-A153-45C5-AC90-6A7E526D86FF}" type="datetimeFigureOut">
              <a:rPr lang="en-US" smtClean="0"/>
              <a:t>2/15/2021</a:t>
            </a:fld>
            <a:endParaRPr lang="en-US"/>
          </a:p>
        </p:txBody>
      </p:sp>
      <p:sp>
        <p:nvSpPr>
          <p:cNvPr id="6" name="Footer Placeholder 5">
            <a:extLst>
              <a:ext uri="{FF2B5EF4-FFF2-40B4-BE49-F238E27FC236}">
                <a16:creationId xmlns:a16="http://schemas.microsoft.com/office/drawing/2014/main" id="{3510790C-EE95-4B82-8C14-14E720B7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C901C-E67F-4645-8792-CE629A2E96F5}"/>
              </a:ext>
            </a:extLst>
          </p:cNvPr>
          <p:cNvSpPr>
            <a:spLocks noGrp="1"/>
          </p:cNvSpPr>
          <p:nvPr>
            <p:ph type="sldNum" sz="quarter" idx="12"/>
          </p:nvPr>
        </p:nvSpPr>
        <p:spPr/>
        <p:txBody>
          <a:bodyPr/>
          <a:lstStyle/>
          <a:p>
            <a:fld id="{A0E1573A-0CEE-41B7-B03C-04A89387419C}" type="slidenum">
              <a:rPr lang="en-US" smtClean="0"/>
              <a:t>‹#›</a:t>
            </a:fld>
            <a:endParaRPr lang="en-US"/>
          </a:p>
        </p:txBody>
      </p:sp>
    </p:spTree>
    <p:extLst>
      <p:ext uri="{BB962C8B-B14F-4D97-AF65-F5344CB8AC3E}">
        <p14:creationId xmlns:p14="http://schemas.microsoft.com/office/powerpoint/2010/main" val="318764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21E72-ED03-48DD-A817-D9737C44C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ECEDE-DA87-488B-ADAE-C05E4646C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584A5-BDEB-4BA0-969F-FD2E863D3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2A168-A153-45C5-AC90-6A7E526D86FF}" type="datetimeFigureOut">
              <a:rPr lang="en-US" smtClean="0"/>
              <a:t>2/15/2021</a:t>
            </a:fld>
            <a:endParaRPr lang="en-US"/>
          </a:p>
        </p:txBody>
      </p:sp>
      <p:sp>
        <p:nvSpPr>
          <p:cNvPr id="5" name="Footer Placeholder 4">
            <a:extLst>
              <a:ext uri="{FF2B5EF4-FFF2-40B4-BE49-F238E27FC236}">
                <a16:creationId xmlns:a16="http://schemas.microsoft.com/office/drawing/2014/main" id="{10A05960-96B9-499A-9EB3-2C7B504CA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150A-2F0F-4E8B-B4CB-606D445BE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1573A-0CEE-41B7-B03C-04A89387419C}" type="slidenum">
              <a:rPr lang="en-US" smtClean="0"/>
              <a:t>‹#›</a:t>
            </a:fld>
            <a:endParaRPr lang="en-US"/>
          </a:p>
        </p:txBody>
      </p:sp>
    </p:spTree>
    <p:extLst>
      <p:ext uri="{BB962C8B-B14F-4D97-AF65-F5344CB8AC3E}">
        <p14:creationId xmlns:p14="http://schemas.microsoft.com/office/powerpoint/2010/main" val="268082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3FC2-553E-49A4-8B03-5F0C6258D7B7}"/>
              </a:ext>
            </a:extLst>
          </p:cNvPr>
          <p:cNvSpPr>
            <a:spLocks noGrp="1"/>
          </p:cNvSpPr>
          <p:nvPr>
            <p:ph type="ctrTitle"/>
          </p:nvPr>
        </p:nvSpPr>
        <p:spPr/>
        <p:txBody>
          <a:bodyPr/>
          <a:lstStyle/>
          <a:p>
            <a:r>
              <a:rPr lang="en-US" dirty="0"/>
              <a:t>MTH251</a:t>
            </a:r>
          </a:p>
        </p:txBody>
      </p:sp>
      <p:sp>
        <p:nvSpPr>
          <p:cNvPr id="3" name="Subtitle 2">
            <a:extLst>
              <a:ext uri="{FF2B5EF4-FFF2-40B4-BE49-F238E27FC236}">
                <a16:creationId xmlns:a16="http://schemas.microsoft.com/office/drawing/2014/main" id="{B2740075-6C95-443E-8EB2-71912E27761A}"/>
              </a:ext>
            </a:extLst>
          </p:cNvPr>
          <p:cNvSpPr>
            <a:spLocks noGrp="1"/>
          </p:cNvSpPr>
          <p:nvPr>
            <p:ph type="subTitle" idx="1"/>
          </p:nvPr>
        </p:nvSpPr>
        <p:spPr/>
        <p:txBody>
          <a:bodyPr/>
          <a:lstStyle/>
          <a:p>
            <a:r>
              <a:rPr lang="en-US" dirty="0"/>
              <a:t>15/02/2021</a:t>
            </a:r>
          </a:p>
        </p:txBody>
      </p:sp>
    </p:spTree>
    <p:extLst>
      <p:ext uri="{BB962C8B-B14F-4D97-AF65-F5344CB8AC3E}">
        <p14:creationId xmlns:p14="http://schemas.microsoft.com/office/powerpoint/2010/main" val="9484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C3F2-2929-414D-AACE-A9C3491F3610}"/>
              </a:ext>
            </a:extLst>
          </p:cNvPr>
          <p:cNvSpPr>
            <a:spLocks noGrp="1"/>
          </p:cNvSpPr>
          <p:nvPr>
            <p:ph type="title"/>
          </p:nvPr>
        </p:nvSpPr>
        <p:spPr/>
        <p:txBody>
          <a:bodyPr/>
          <a:lstStyle/>
          <a:p>
            <a:r>
              <a:rPr lang="en-US" dirty="0"/>
              <a:t>Tree Traverse DFS: in-order </a:t>
            </a:r>
          </a:p>
        </p:txBody>
      </p:sp>
      <p:graphicFrame>
        <p:nvGraphicFramePr>
          <p:cNvPr id="5" name="Content Placeholder 4">
            <a:extLst>
              <a:ext uri="{FF2B5EF4-FFF2-40B4-BE49-F238E27FC236}">
                <a16:creationId xmlns:a16="http://schemas.microsoft.com/office/drawing/2014/main" id="{3A46748A-A8BA-43EB-B02A-E6A0AF1179E3}"/>
              </a:ext>
            </a:extLst>
          </p:cNvPr>
          <p:cNvGraphicFramePr>
            <a:graphicFrameLocks noGrp="1"/>
          </p:cNvGraphicFramePr>
          <p:nvPr>
            <p:ph idx="1"/>
            <p:extLst>
              <p:ext uri="{D42A27DB-BD31-4B8C-83A1-F6EECF244321}">
                <p14:modId xmlns:p14="http://schemas.microsoft.com/office/powerpoint/2010/main" val="3225385833"/>
              </p:ext>
            </p:extLst>
          </p:nvPr>
        </p:nvGraphicFramePr>
        <p:xfrm>
          <a:off x="931334" y="1799316"/>
          <a:ext cx="3835399" cy="663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16E3DF1-332B-4512-9F8E-B5C0F41360AA}"/>
              </a:ext>
            </a:extLst>
          </p:cNvPr>
          <p:cNvPicPr>
            <a:picLocks noChangeAspect="1"/>
          </p:cNvPicPr>
          <p:nvPr/>
        </p:nvPicPr>
        <p:blipFill>
          <a:blip r:embed="rId7"/>
          <a:stretch>
            <a:fillRect/>
          </a:stretch>
        </p:blipFill>
        <p:spPr>
          <a:xfrm>
            <a:off x="5877986" y="1799316"/>
            <a:ext cx="2857500" cy="2209800"/>
          </a:xfrm>
          <a:prstGeom prst="rect">
            <a:avLst/>
          </a:prstGeom>
        </p:spPr>
      </p:pic>
      <p:sp>
        <p:nvSpPr>
          <p:cNvPr id="8" name="TextBox 7">
            <a:extLst>
              <a:ext uri="{FF2B5EF4-FFF2-40B4-BE49-F238E27FC236}">
                <a16:creationId xmlns:a16="http://schemas.microsoft.com/office/drawing/2014/main" id="{FE74C520-A5AE-4E39-8ED7-8999CA58696D}"/>
              </a:ext>
            </a:extLst>
          </p:cNvPr>
          <p:cNvSpPr txBox="1"/>
          <p:nvPr/>
        </p:nvSpPr>
        <p:spPr>
          <a:xfrm>
            <a:off x="5877986" y="4346020"/>
            <a:ext cx="2857500" cy="461665"/>
          </a:xfrm>
          <a:prstGeom prst="rect">
            <a:avLst/>
          </a:prstGeom>
          <a:noFill/>
        </p:spPr>
        <p:txBody>
          <a:bodyPr wrap="square" rtlCol="0">
            <a:spAutoFit/>
          </a:bodyPr>
          <a:lstStyle/>
          <a:p>
            <a:pPr algn="ctr"/>
            <a:r>
              <a:rPr lang="pt-BR" sz="2400" b="1" dirty="0"/>
              <a:t>H D I B J E A F C K G</a:t>
            </a:r>
            <a:endParaRPr lang="en-US" sz="2400" b="1" dirty="0"/>
          </a:p>
        </p:txBody>
      </p:sp>
      <p:sp>
        <p:nvSpPr>
          <p:cNvPr id="9" name="TextBox 8">
            <a:extLst>
              <a:ext uri="{FF2B5EF4-FFF2-40B4-BE49-F238E27FC236}">
                <a16:creationId xmlns:a16="http://schemas.microsoft.com/office/drawing/2014/main" id="{3967B704-A696-4C28-A6EA-0A170E4D86A0}"/>
              </a:ext>
            </a:extLst>
          </p:cNvPr>
          <p:cNvSpPr txBox="1"/>
          <p:nvPr/>
        </p:nvSpPr>
        <p:spPr>
          <a:xfrm>
            <a:off x="1786466" y="2795530"/>
            <a:ext cx="3158067" cy="830997"/>
          </a:xfrm>
          <a:prstGeom prst="rect">
            <a:avLst/>
          </a:prstGeom>
          <a:noFill/>
        </p:spPr>
        <p:txBody>
          <a:bodyPr wrap="square" rtlCol="0">
            <a:spAutoFit/>
          </a:bodyPr>
          <a:lstStyle/>
          <a:p>
            <a:pPr marL="342900" indent="-342900">
              <a:buFont typeface="+mj-lt"/>
              <a:buAutoNum type="arabicPeriod"/>
            </a:pPr>
            <a:r>
              <a:rPr lang="en-US" sz="1600" dirty="0"/>
              <a:t>Traverse the left subtree</a:t>
            </a:r>
          </a:p>
          <a:p>
            <a:pPr marL="342900" indent="-342900">
              <a:buFont typeface="+mj-lt"/>
              <a:buAutoNum type="arabicPeriod"/>
            </a:pPr>
            <a:r>
              <a:rPr lang="en-US" sz="1600" dirty="0"/>
              <a:t>Visit the root</a:t>
            </a:r>
          </a:p>
          <a:p>
            <a:pPr marL="342900" indent="-342900">
              <a:buFont typeface="+mj-lt"/>
              <a:buAutoNum type="arabicPeriod"/>
            </a:pPr>
            <a:r>
              <a:rPr lang="en-US" sz="1600" dirty="0"/>
              <a:t>Traverse the right subtree</a:t>
            </a:r>
          </a:p>
        </p:txBody>
      </p:sp>
    </p:spTree>
    <p:extLst>
      <p:ext uri="{BB962C8B-B14F-4D97-AF65-F5344CB8AC3E}">
        <p14:creationId xmlns:p14="http://schemas.microsoft.com/office/powerpoint/2010/main" val="342644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C3F2-2929-414D-AACE-A9C3491F3610}"/>
              </a:ext>
            </a:extLst>
          </p:cNvPr>
          <p:cNvSpPr>
            <a:spLocks noGrp="1"/>
          </p:cNvSpPr>
          <p:nvPr>
            <p:ph type="title"/>
          </p:nvPr>
        </p:nvSpPr>
        <p:spPr/>
        <p:txBody>
          <a:bodyPr/>
          <a:lstStyle/>
          <a:p>
            <a:r>
              <a:rPr lang="en-US" dirty="0"/>
              <a:t>Tree Traverse DFS: post-order </a:t>
            </a:r>
          </a:p>
        </p:txBody>
      </p:sp>
      <p:graphicFrame>
        <p:nvGraphicFramePr>
          <p:cNvPr id="5" name="Content Placeholder 4">
            <a:extLst>
              <a:ext uri="{FF2B5EF4-FFF2-40B4-BE49-F238E27FC236}">
                <a16:creationId xmlns:a16="http://schemas.microsoft.com/office/drawing/2014/main" id="{3A46748A-A8BA-43EB-B02A-E6A0AF1179E3}"/>
              </a:ext>
            </a:extLst>
          </p:cNvPr>
          <p:cNvGraphicFramePr>
            <a:graphicFrameLocks noGrp="1"/>
          </p:cNvGraphicFramePr>
          <p:nvPr>
            <p:ph idx="1"/>
            <p:extLst>
              <p:ext uri="{D42A27DB-BD31-4B8C-83A1-F6EECF244321}">
                <p14:modId xmlns:p14="http://schemas.microsoft.com/office/powerpoint/2010/main" val="509287019"/>
              </p:ext>
            </p:extLst>
          </p:nvPr>
        </p:nvGraphicFramePr>
        <p:xfrm>
          <a:off x="931334" y="1799316"/>
          <a:ext cx="3835399" cy="663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16E3DF1-332B-4512-9F8E-B5C0F41360AA}"/>
              </a:ext>
            </a:extLst>
          </p:cNvPr>
          <p:cNvPicPr>
            <a:picLocks noChangeAspect="1"/>
          </p:cNvPicPr>
          <p:nvPr/>
        </p:nvPicPr>
        <p:blipFill>
          <a:blip r:embed="rId7"/>
          <a:stretch>
            <a:fillRect/>
          </a:stretch>
        </p:blipFill>
        <p:spPr>
          <a:xfrm>
            <a:off x="5877986" y="1799316"/>
            <a:ext cx="2857500" cy="2209800"/>
          </a:xfrm>
          <a:prstGeom prst="rect">
            <a:avLst/>
          </a:prstGeom>
        </p:spPr>
      </p:pic>
      <p:sp>
        <p:nvSpPr>
          <p:cNvPr id="8" name="TextBox 7">
            <a:extLst>
              <a:ext uri="{FF2B5EF4-FFF2-40B4-BE49-F238E27FC236}">
                <a16:creationId xmlns:a16="http://schemas.microsoft.com/office/drawing/2014/main" id="{FE74C520-A5AE-4E39-8ED7-8999CA58696D}"/>
              </a:ext>
            </a:extLst>
          </p:cNvPr>
          <p:cNvSpPr txBox="1"/>
          <p:nvPr/>
        </p:nvSpPr>
        <p:spPr>
          <a:xfrm>
            <a:off x="5877986" y="4346020"/>
            <a:ext cx="2857500" cy="461665"/>
          </a:xfrm>
          <a:prstGeom prst="rect">
            <a:avLst/>
          </a:prstGeom>
          <a:noFill/>
        </p:spPr>
        <p:txBody>
          <a:bodyPr wrap="square" rtlCol="0">
            <a:spAutoFit/>
          </a:bodyPr>
          <a:lstStyle/>
          <a:p>
            <a:pPr algn="ctr"/>
            <a:r>
              <a:rPr lang="pt-BR" sz="2400" b="1" dirty="0"/>
              <a:t>H I D J E B F K G C A</a:t>
            </a:r>
            <a:endParaRPr lang="en-US" sz="2400" b="1" dirty="0"/>
          </a:p>
        </p:txBody>
      </p:sp>
      <p:sp>
        <p:nvSpPr>
          <p:cNvPr id="9" name="TextBox 8">
            <a:extLst>
              <a:ext uri="{FF2B5EF4-FFF2-40B4-BE49-F238E27FC236}">
                <a16:creationId xmlns:a16="http://schemas.microsoft.com/office/drawing/2014/main" id="{3967B704-A696-4C28-A6EA-0A170E4D86A0}"/>
              </a:ext>
            </a:extLst>
          </p:cNvPr>
          <p:cNvSpPr txBox="1"/>
          <p:nvPr/>
        </p:nvSpPr>
        <p:spPr>
          <a:xfrm>
            <a:off x="1786466" y="2795530"/>
            <a:ext cx="3158067" cy="830997"/>
          </a:xfrm>
          <a:prstGeom prst="rect">
            <a:avLst/>
          </a:prstGeom>
          <a:noFill/>
        </p:spPr>
        <p:txBody>
          <a:bodyPr wrap="square" rtlCol="0">
            <a:spAutoFit/>
          </a:bodyPr>
          <a:lstStyle/>
          <a:p>
            <a:pPr marL="342900" indent="-342900">
              <a:buFont typeface="+mj-lt"/>
              <a:buAutoNum type="arabicPeriod"/>
            </a:pPr>
            <a:r>
              <a:rPr lang="en-US" sz="1600" dirty="0"/>
              <a:t>Traverse the left subtree</a:t>
            </a:r>
          </a:p>
          <a:p>
            <a:pPr marL="342900" indent="-342900">
              <a:buFont typeface="+mj-lt"/>
              <a:buAutoNum type="arabicPeriod"/>
            </a:pPr>
            <a:r>
              <a:rPr lang="en-US" sz="1600" dirty="0"/>
              <a:t>Traverse the right subtree</a:t>
            </a:r>
          </a:p>
          <a:p>
            <a:pPr marL="342900" indent="-342900">
              <a:buFont typeface="+mj-lt"/>
              <a:buAutoNum type="arabicPeriod"/>
            </a:pPr>
            <a:r>
              <a:rPr lang="en-US" sz="1600" dirty="0"/>
              <a:t>Visit the root</a:t>
            </a:r>
          </a:p>
        </p:txBody>
      </p:sp>
    </p:spTree>
    <p:extLst>
      <p:ext uri="{BB962C8B-B14F-4D97-AF65-F5344CB8AC3E}">
        <p14:creationId xmlns:p14="http://schemas.microsoft.com/office/powerpoint/2010/main" val="392832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C3F2-2929-414D-AACE-A9C3491F3610}"/>
              </a:ext>
            </a:extLst>
          </p:cNvPr>
          <p:cNvSpPr>
            <a:spLocks noGrp="1"/>
          </p:cNvSpPr>
          <p:nvPr>
            <p:ph type="title"/>
          </p:nvPr>
        </p:nvSpPr>
        <p:spPr/>
        <p:txBody>
          <a:bodyPr/>
          <a:lstStyle/>
          <a:p>
            <a:r>
              <a:rPr lang="en-US" dirty="0"/>
              <a:t>Tree Traverse BFS (level order)</a:t>
            </a:r>
          </a:p>
        </p:txBody>
      </p:sp>
      <p:pic>
        <p:nvPicPr>
          <p:cNvPr id="7" name="Picture 6">
            <a:extLst>
              <a:ext uri="{FF2B5EF4-FFF2-40B4-BE49-F238E27FC236}">
                <a16:creationId xmlns:a16="http://schemas.microsoft.com/office/drawing/2014/main" id="{816E3DF1-332B-4512-9F8E-B5C0F41360AA}"/>
              </a:ext>
            </a:extLst>
          </p:cNvPr>
          <p:cNvPicPr>
            <a:picLocks noChangeAspect="1"/>
          </p:cNvPicPr>
          <p:nvPr/>
        </p:nvPicPr>
        <p:blipFill>
          <a:blip r:embed="rId2"/>
          <a:stretch>
            <a:fillRect/>
          </a:stretch>
        </p:blipFill>
        <p:spPr>
          <a:xfrm>
            <a:off x="5877986" y="1799316"/>
            <a:ext cx="2857500" cy="2209800"/>
          </a:xfrm>
          <a:prstGeom prst="rect">
            <a:avLst/>
          </a:prstGeom>
        </p:spPr>
      </p:pic>
      <p:sp>
        <p:nvSpPr>
          <p:cNvPr id="8" name="TextBox 7">
            <a:extLst>
              <a:ext uri="{FF2B5EF4-FFF2-40B4-BE49-F238E27FC236}">
                <a16:creationId xmlns:a16="http://schemas.microsoft.com/office/drawing/2014/main" id="{FE74C520-A5AE-4E39-8ED7-8999CA58696D}"/>
              </a:ext>
            </a:extLst>
          </p:cNvPr>
          <p:cNvSpPr txBox="1"/>
          <p:nvPr/>
        </p:nvSpPr>
        <p:spPr>
          <a:xfrm>
            <a:off x="5877986" y="4346020"/>
            <a:ext cx="2857500" cy="461665"/>
          </a:xfrm>
          <a:prstGeom prst="rect">
            <a:avLst/>
          </a:prstGeom>
          <a:noFill/>
        </p:spPr>
        <p:txBody>
          <a:bodyPr wrap="square" rtlCol="0">
            <a:spAutoFit/>
          </a:bodyPr>
          <a:lstStyle/>
          <a:p>
            <a:pPr algn="ctr"/>
            <a:r>
              <a:rPr lang="pt-BR" sz="2400" b="1" dirty="0"/>
              <a:t>A B C D E F G H I J K</a:t>
            </a:r>
            <a:endParaRPr lang="en-US" sz="2400" b="1" dirty="0"/>
          </a:p>
        </p:txBody>
      </p:sp>
      <p:sp>
        <p:nvSpPr>
          <p:cNvPr id="9" name="TextBox 8">
            <a:extLst>
              <a:ext uri="{FF2B5EF4-FFF2-40B4-BE49-F238E27FC236}">
                <a16:creationId xmlns:a16="http://schemas.microsoft.com/office/drawing/2014/main" id="{3967B704-A696-4C28-A6EA-0A170E4D86A0}"/>
              </a:ext>
            </a:extLst>
          </p:cNvPr>
          <p:cNvSpPr txBox="1"/>
          <p:nvPr/>
        </p:nvSpPr>
        <p:spPr>
          <a:xfrm>
            <a:off x="3107266" y="2351782"/>
            <a:ext cx="3158067" cy="1077218"/>
          </a:xfrm>
          <a:prstGeom prst="rect">
            <a:avLst/>
          </a:prstGeom>
          <a:noFill/>
        </p:spPr>
        <p:txBody>
          <a:bodyPr wrap="square" rtlCol="0">
            <a:spAutoFit/>
          </a:bodyPr>
          <a:lstStyle/>
          <a:p>
            <a:pPr marL="342900" indent="-342900">
              <a:buFont typeface="+mj-lt"/>
              <a:buAutoNum type="arabicPeriod"/>
            </a:pPr>
            <a:r>
              <a:rPr lang="en-US" sz="1600" dirty="0"/>
              <a:t>Visit root</a:t>
            </a:r>
          </a:p>
          <a:p>
            <a:pPr marL="342900" indent="-342900">
              <a:buFont typeface="+mj-lt"/>
              <a:buAutoNum type="arabicPeriod"/>
            </a:pPr>
            <a:r>
              <a:rPr lang="en-US" sz="1600" dirty="0"/>
              <a:t>Visit left node </a:t>
            </a:r>
          </a:p>
          <a:p>
            <a:pPr marL="342900" indent="-342900">
              <a:buFont typeface="+mj-lt"/>
              <a:buAutoNum type="arabicPeriod"/>
            </a:pPr>
            <a:r>
              <a:rPr lang="en-US" sz="1600" dirty="0"/>
              <a:t>Visit Right node </a:t>
            </a:r>
          </a:p>
          <a:p>
            <a:pPr marL="342900" indent="-342900">
              <a:buFont typeface="+mj-lt"/>
              <a:buAutoNum type="arabicPeriod"/>
            </a:pPr>
            <a:r>
              <a:rPr lang="en-US" sz="1600" dirty="0"/>
              <a:t>Go to next level </a:t>
            </a:r>
          </a:p>
        </p:txBody>
      </p:sp>
    </p:spTree>
    <p:extLst>
      <p:ext uri="{BB962C8B-B14F-4D97-AF65-F5344CB8AC3E}">
        <p14:creationId xmlns:p14="http://schemas.microsoft.com/office/powerpoint/2010/main" val="395438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40F6-F4BD-4A37-AFCD-6614F8AA1662}"/>
              </a:ext>
            </a:extLst>
          </p:cNvPr>
          <p:cNvSpPr>
            <a:spLocks noGrp="1"/>
          </p:cNvSpPr>
          <p:nvPr>
            <p:ph type="title"/>
          </p:nvPr>
        </p:nvSpPr>
        <p:spPr/>
        <p:txBody>
          <a:bodyPr/>
          <a:lstStyle/>
          <a:p>
            <a:r>
              <a:rPr lang="en-US" dirty="0"/>
              <a:t>Different Trees </a:t>
            </a:r>
          </a:p>
        </p:txBody>
      </p:sp>
      <p:pic>
        <p:nvPicPr>
          <p:cNvPr id="5" name="Picture 4">
            <a:extLst>
              <a:ext uri="{FF2B5EF4-FFF2-40B4-BE49-F238E27FC236}">
                <a16:creationId xmlns:a16="http://schemas.microsoft.com/office/drawing/2014/main" id="{6571263B-574F-4012-9B86-08636F0D8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851" y="1196950"/>
            <a:ext cx="5212079" cy="5257482"/>
          </a:xfrm>
          <a:prstGeom prst="rect">
            <a:avLst/>
          </a:prstGeom>
        </p:spPr>
      </p:pic>
    </p:spTree>
    <p:extLst>
      <p:ext uri="{BB962C8B-B14F-4D97-AF65-F5344CB8AC3E}">
        <p14:creationId xmlns:p14="http://schemas.microsoft.com/office/powerpoint/2010/main" val="326192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9878-78CE-4EEE-B742-83ED98D9AEC4}"/>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ABA6044A-7F1D-4B9D-BB9E-2EB5E93DA420}"/>
              </a:ext>
            </a:extLst>
          </p:cNvPr>
          <p:cNvSpPr>
            <a:spLocks noGrp="1"/>
          </p:cNvSpPr>
          <p:nvPr>
            <p:ph idx="1"/>
          </p:nvPr>
        </p:nvSpPr>
        <p:spPr/>
        <p:txBody>
          <a:bodyPr/>
          <a:lstStyle/>
          <a:p>
            <a:r>
              <a:rPr lang="en-US" dirty="0"/>
              <a:t>Review </a:t>
            </a:r>
          </a:p>
        </p:txBody>
      </p:sp>
    </p:spTree>
    <p:extLst>
      <p:ext uri="{BB962C8B-B14F-4D97-AF65-F5344CB8AC3E}">
        <p14:creationId xmlns:p14="http://schemas.microsoft.com/office/powerpoint/2010/main" val="69280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ttachments.office.net/owa/zhonglun001%40suss.edu.sg/service.svc/s/GetAttachmentThumbnail?id=AAMkAGZiZGJkYWYyLTAyNzAtNDM3OC05NTYxLTIxYjFjODkwMGNmNQBGAAAAAAAwruIp6JHURL1TW%2F%2BLPHlKBwA7DRtDagA8RpPPXMkWxdtAAAAAAAEMAAA7DRtDagA8RpPPXMkWxdtAAABrYiUcAAABEgAQADpk3wmJCbpKvdTl4fdidOo%3D&amp;thumbnailType=2&amp;token=eyJhbGciOiJSUzI1NiIsImtpZCI6IjMwODE3OUNFNUY0QjUyRTc4QjJEQjg5NjZCQUY0RUNDMzcyN0FFRUUiLCJ0eXAiOiJKV1QiLCJ4NXQiOiJNSUY1emw5TFV1ZUxMYmlXYTY5T3pEY25ydTQifQ.eyJvcmlnaW4iOiJodHRwczovL291dGxvb2sub2ZmaWNlLmNvbSIsInVjIjoiYTA0ZGNiNDU3MWNkNGZhOThhZGVhYTMzZTg1NGFlNWIiLCJzaWduaW5fc3RhdGUiOiJbXCJrbXNpXCJdIiwidmVyIjoiRXhjaGFuZ2UuQ2FsbGJhY2suVjEiLCJhcHBjdHhzZW5kZXIiOiJPd2FEb3dubG9hZEA4Yjc5MzIwMS1iZWQ3LTRhZDAtYjI2NS0zZTZiNDFjMmY1YjciLCJpc3NyaW5nIjoiV1ciLCJhcHBjdHgiOiJ7XCJtc2V4Y2hwcm90XCI6XCJvd2FcIixcInB1aWRcIjpcIjExNTM4MDExMTc2NTc2MjY2MjhcIixcInNjb3BlXCI6XCJPd2FEb3dubG9hZFwiLFwib2lkXCI6XCJhNDU4YTZiZi01NjQ5LTQzMjUtODNiZS1hNjEzZjk0ZmRmZDFcIixcInByaW1hcnlzaWRcIjpcIlMtMS01LTIxLTY1Mzg3MzM1Ny0xODY4NjExNTI3LTk4OTkyNDY4OC0zMjYzNTMwNFwifSIsIm5iZiI6MTYxMzM4NTEwMywiZXhwIjoxNjEzMzg1NzAzLCJpc3MiOiIwMDAwMDAwMi0wMDAwLTBmZjEtY2UwMC0wMDAwMDAwMDAwMDBAOGI3OTMyMDEtYmVkNy00YWQwLWIyNjUtM2U2YjQxYzJmNWI3IiwiYXVkIjoiMDAwMDAwMDItMDAwMC0wZmYxLWNlMDAtMDAwMDAwMDAwMDAwL2F0dGFjaG1lbnRzLm9mZmljZS5uZXRAOGI3OTMyMDEtYmVkNy00YWQwLWIyNjUtM2U2YjQxYzJmNWI3IiwiaGFwcCI6Im93YSJ9.fNSEhkYzzYrZLTidADC3UZTltujZACwP3yjoA3LoKV1rdjDBP-Pf-Tp60TLdPWVAApASulCl-T_qwIO3HvMT25NatZbpSSrFbC7iDacl8BUlQRvDfXRLIOipqHK7dfNtJbJ6ZYyUXhTfpqOZR2NolDFE1V1_qWhkbdPKndavKvl-uuivsZsCTlHzh0n5h0PxxKbuUY1oNeTmyKMhLSIqrhoWAtrK7NV8EGRcdeeACHQ1x38RVuGHYc8KCoqaBJ0UxTdFVDladgdjzUNc3Xak0q8J7t_qgM24Umoqz8zY7TDl5uAUkQ_OzoVEGAbnoiwZ6WY9EFdb48Vll9Afiiyv7Q&amp;X-OWA-CANARY=koAQrduAfkS2lFKEaPYPwVBnKfSc0dgY-GXnvWB_t6-c6nq1VXKWFbnFxoaLctHaimKPmv3cmrI.&amp;owa=outlook.office.com&amp;scriptVer=20210208002.02&amp;animation=true">
            <a:extLst>
              <a:ext uri="{FF2B5EF4-FFF2-40B4-BE49-F238E27FC236}">
                <a16:creationId xmlns:a16="http://schemas.microsoft.com/office/drawing/2014/main" id="{B4EBE319-87DD-4290-9BD5-FF8F11A5F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4540" y="1241072"/>
            <a:ext cx="7723505" cy="501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65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C09D-FC77-4BF3-A582-B355ACD573B6}"/>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034BD4F-B2F4-4263-8A27-F0F1A8DFFCA5}"/>
              </a:ext>
            </a:extLst>
          </p:cNvPr>
          <p:cNvSpPr>
            <a:spLocks noGrp="1"/>
          </p:cNvSpPr>
          <p:nvPr>
            <p:ph idx="1"/>
          </p:nvPr>
        </p:nvSpPr>
        <p:spPr/>
        <p:txBody>
          <a:bodyPr/>
          <a:lstStyle/>
          <a:p>
            <a:r>
              <a:rPr lang="en-US"/>
              <a:t>Tree</a:t>
            </a:r>
          </a:p>
          <a:p>
            <a:pPr marL="0" indent="0">
              <a:buNone/>
            </a:pPr>
            <a:endParaRPr lang="en-US" dirty="0"/>
          </a:p>
        </p:txBody>
      </p:sp>
    </p:spTree>
    <p:extLst>
      <p:ext uri="{BB962C8B-B14F-4D97-AF65-F5344CB8AC3E}">
        <p14:creationId xmlns:p14="http://schemas.microsoft.com/office/powerpoint/2010/main" val="1341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3C0-5D3A-4DAB-BEC6-2129DF009D97}"/>
              </a:ext>
            </a:extLst>
          </p:cNvPr>
          <p:cNvSpPr>
            <a:spLocks noGrp="1"/>
          </p:cNvSpPr>
          <p:nvPr>
            <p:ph type="title"/>
          </p:nvPr>
        </p:nvSpPr>
        <p:spPr/>
        <p:txBody>
          <a:bodyPr/>
          <a:lstStyle/>
          <a:p>
            <a:r>
              <a:rPr lang="en-US" dirty="0"/>
              <a:t>Real World Example</a:t>
            </a:r>
          </a:p>
        </p:txBody>
      </p:sp>
      <p:pic>
        <p:nvPicPr>
          <p:cNvPr id="1030" name="Picture 6" descr="“organization chart”的图片搜索结果">
            <a:extLst>
              <a:ext uri="{FF2B5EF4-FFF2-40B4-BE49-F238E27FC236}">
                <a16:creationId xmlns:a16="http://schemas.microsoft.com/office/drawing/2014/main" id="{4D2CDE44-4374-48BC-851E-EB9598F31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2693"/>
            <a:ext cx="4808087" cy="35699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cess flow”的图片搜索结果">
            <a:extLst>
              <a:ext uri="{FF2B5EF4-FFF2-40B4-BE49-F238E27FC236}">
                <a16:creationId xmlns:a16="http://schemas.microsoft.com/office/drawing/2014/main" id="{75B75AF2-1696-4204-9537-A117209A4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375" y="1690688"/>
            <a:ext cx="3657600" cy="451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8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38A-9E00-4E13-AFB6-B5F0CEA1A01A}"/>
              </a:ext>
            </a:extLst>
          </p:cNvPr>
          <p:cNvSpPr>
            <a:spLocks noGrp="1"/>
          </p:cNvSpPr>
          <p:nvPr>
            <p:ph type="title"/>
          </p:nvPr>
        </p:nvSpPr>
        <p:spPr/>
        <p:txBody>
          <a:bodyPr/>
          <a:lstStyle/>
          <a:p>
            <a:r>
              <a:rPr lang="en-US" dirty="0"/>
              <a:t>Tree Terminology</a:t>
            </a:r>
          </a:p>
        </p:txBody>
      </p:sp>
      <p:sp>
        <p:nvSpPr>
          <p:cNvPr id="3" name="Content Placeholder 2">
            <a:extLst>
              <a:ext uri="{FF2B5EF4-FFF2-40B4-BE49-F238E27FC236}">
                <a16:creationId xmlns:a16="http://schemas.microsoft.com/office/drawing/2014/main" id="{7CC4600C-6828-480A-A8DF-9828A50D280B}"/>
              </a:ext>
            </a:extLst>
          </p:cNvPr>
          <p:cNvSpPr>
            <a:spLocks noGrp="1"/>
          </p:cNvSpPr>
          <p:nvPr>
            <p:ph idx="1"/>
          </p:nvPr>
        </p:nvSpPr>
        <p:spPr/>
        <p:txBody>
          <a:bodyPr>
            <a:normAutofit/>
          </a:bodyPr>
          <a:lstStyle/>
          <a:p>
            <a:r>
              <a:rPr lang="en-US" sz="2400" dirty="0">
                <a:solidFill>
                  <a:schemeClr val="accent1"/>
                </a:solidFill>
              </a:rPr>
              <a:t>Node</a:t>
            </a:r>
            <a:r>
              <a:rPr lang="en-US" sz="2400" dirty="0"/>
              <a:t>, </a:t>
            </a:r>
            <a:r>
              <a:rPr lang="en-US" sz="2400" b="1" dirty="0">
                <a:solidFill>
                  <a:schemeClr val="accent1"/>
                </a:solidFill>
              </a:rPr>
              <a:t>Root</a:t>
            </a:r>
            <a:r>
              <a:rPr lang="en-US" sz="2400" dirty="0"/>
              <a:t>, </a:t>
            </a:r>
            <a:r>
              <a:rPr lang="en-US" sz="2400" dirty="0">
                <a:solidFill>
                  <a:schemeClr val="accent1"/>
                </a:solidFill>
              </a:rPr>
              <a:t>Leaf, Internal Node</a:t>
            </a:r>
          </a:p>
          <a:p>
            <a:r>
              <a:rPr lang="en-US" sz="2400" dirty="0">
                <a:solidFill>
                  <a:schemeClr val="accent1"/>
                </a:solidFill>
              </a:rPr>
              <a:t>Parent, Children, Sibling</a:t>
            </a:r>
          </a:p>
          <a:p>
            <a:r>
              <a:rPr lang="en-US" sz="2400" dirty="0">
                <a:solidFill>
                  <a:schemeClr val="accent1"/>
                </a:solidFill>
              </a:rPr>
              <a:t>Edge, Degree</a:t>
            </a:r>
          </a:p>
          <a:p>
            <a:r>
              <a:rPr lang="en-US" sz="2400" dirty="0" err="1">
                <a:solidFill>
                  <a:schemeClr val="accent1"/>
                </a:solidFill>
              </a:rPr>
              <a:t>SubTree</a:t>
            </a:r>
            <a:endParaRPr lang="en-US" sz="2400" dirty="0">
              <a:solidFill>
                <a:schemeClr val="accent1"/>
              </a:solidFill>
            </a:endParaRPr>
          </a:p>
          <a:p>
            <a:r>
              <a:rPr lang="en-US" sz="2400" dirty="0">
                <a:solidFill>
                  <a:schemeClr val="accent1"/>
                </a:solidFill>
              </a:rPr>
              <a:t>Path </a:t>
            </a:r>
          </a:p>
          <a:p>
            <a:r>
              <a:rPr lang="en-US" sz="2400" dirty="0">
                <a:solidFill>
                  <a:schemeClr val="accent1"/>
                </a:solidFill>
              </a:rPr>
              <a:t>Level</a:t>
            </a:r>
          </a:p>
          <a:p>
            <a:pPr marL="0" indent="0">
              <a:buNone/>
            </a:pPr>
            <a:endParaRPr lang="en-US" sz="2400" dirty="0">
              <a:solidFill>
                <a:schemeClr val="accent1"/>
              </a:solidFill>
            </a:endParaRPr>
          </a:p>
          <a:p>
            <a:r>
              <a:rPr lang="en-US" sz="2400" dirty="0"/>
              <a:t>Only one root </a:t>
            </a:r>
          </a:p>
          <a:p>
            <a:r>
              <a:rPr lang="en-US" sz="2400" dirty="0"/>
              <a:t>“N” nodes with max “N-1” edges</a:t>
            </a:r>
          </a:p>
          <a:p>
            <a:endParaRPr lang="en-US" sz="2400" dirty="0">
              <a:solidFill>
                <a:schemeClr val="accent1"/>
              </a:solidFill>
            </a:endParaRPr>
          </a:p>
        </p:txBody>
      </p:sp>
      <p:pic>
        <p:nvPicPr>
          <p:cNvPr id="2050" name="Picture 2" descr="https://i2.wp.com/turingplanet.org/wp-content/uploads/2020/03/tree.jpg?resize=533%2C312&amp;ssl=1">
            <a:extLst>
              <a:ext uri="{FF2B5EF4-FFF2-40B4-BE49-F238E27FC236}">
                <a16:creationId xmlns:a16="http://schemas.microsoft.com/office/drawing/2014/main" id="{3D672914-CABF-426A-9BB9-9A1AEF4F0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977" y="1825625"/>
            <a:ext cx="5762878" cy="337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35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738A-9E00-4E13-AFB6-B5F0CEA1A01A}"/>
              </a:ext>
            </a:extLst>
          </p:cNvPr>
          <p:cNvSpPr>
            <a:spLocks noGrp="1"/>
          </p:cNvSpPr>
          <p:nvPr>
            <p:ph type="title"/>
          </p:nvPr>
        </p:nvSpPr>
        <p:spPr/>
        <p:txBody>
          <a:bodyPr/>
          <a:lstStyle/>
          <a:p>
            <a:r>
              <a:rPr lang="en-US" dirty="0"/>
              <a:t>Tree Terminology</a:t>
            </a:r>
          </a:p>
        </p:txBody>
      </p:sp>
      <p:sp>
        <p:nvSpPr>
          <p:cNvPr id="3" name="Content Placeholder 2">
            <a:extLst>
              <a:ext uri="{FF2B5EF4-FFF2-40B4-BE49-F238E27FC236}">
                <a16:creationId xmlns:a16="http://schemas.microsoft.com/office/drawing/2014/main" id="{7CC4600C-6828-480A-A8DF-9828A50D280B}"/>
              </a:ext>
            </a:extLst>
          </p:cNvPr>
          <p:cNvSpPr>
            <a:spLocks noGrp="1"/>
          </p:cNvSpPr>
          <p:nvPr>
            <p:ph idx="1"/>
          </p:nvPr>
        </p:nvSpPr>
        <p:spPr/>
        <p:txBody>
          <a:bodyPr>
            <a:normAutofit/>
          </a:bodyPr>
          <a:lstStyle/>
          <a:p>
            <a:r>
              <a:rPr lang="en-US" sz="2400" dirty="0">
                <a:solidFill>
                  <a:schemeClr val="accent1"/>
                </a:solidFill>
              </a:rPr>
              <a:t>Depth, Height </a:t>
            </a:r>
          </a:p>
          <a:p>
            <a:endParaRPr lang="en-US" sz="2400" dirty="0">
              <a:solidFill>
                <a:schemeClr val="accent1"/>
              </a:solidFill>
            </a:endParaRPr>
          </a:p>
        </p:txBody>
      </p:sp>
      <p:pic>
        <p:nvPicPr>
          <p:cNvPr id="1028" name="Picture 4" descr="https://www.baeldung.com/wp-content/uploads/sites/4/2020/05/Screenshot-2020-05-12-at-07.03.52-1024x695.png">
            <a:extLst>
              <a:ext uri="{FF2B5EF4-FFF2-40B4-BE49-F238E27FC236}">
                <a16:creationId xmlns:a16="http://schemas.microsoft.com/office/drawing/2014/main" id="{45C6B232-BD5B-48CE-B47C-411212445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828" y="2072959"/>
            <a:ext cx="6046762" cy="4104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61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EFE-41B2-4488-9E34-75627BC733DC}"/>
              </a:ext>
            </a:extLst>
          </p:cNvPr>
          <p:cNvSpPr>
            <a:spLocks noGrp="1"/>
          </p:cNvSpPr>
          <p:nvPr>
            <p:ph type="title"/>
          </p:nvPr>
        </p:nvSpPr>
        <p:spPr/>
        <p:txBody>
          <a:bodyPr/>
          <a:lstStyle/>
          <a:p>
            <a:r>
              <a:rPr lang="en-US" dirty="0"/>
              <a:t>Binary Tree</a:t>
            </a:r>
          </a:p>
        </p:txBody>
      </p:sp>
      <p:sp>
        <p:nvSpPr>
          <p:cNvPr id="3" name="Content Placeholder 2">
            <a:extLst>
              <a:ext uri="{FF2B5EF4-FFF2-40B4-BE49-F238E27FC236}">
                <a16:creationId xmlns:a16="http://schemas.microsoft.com/office/drawing/2014/main" id="{43565DB5-12F9-4A3A-B8B9-E14833177DAE}"/>
              </a:ext>
            </a:extLst>
          </p:cNvPr>
          <p:cNvSpPr>
            <a:spLocks noGrp="1"/>
          </p:cNvSpPr>
          <p:nvPr>
            <p:ph idx="1"/>
          </p:nvPr>
        </p:nvSpPr>
        <p:spPr/>
        <p:txBody>
          <a:bodyPr/>
          <a:lstStyle/>
          <a:p>
            <a:r>
              <a:rPr lang="en-US" sz="2400" dirty="0"/>
              <a:t>Only one Root</a:t>
            </a:r>
          </a:p>
          <a:p>
            <a:pPr marL="0" indent="0">
              <a:buNone/>
            </a:pPr>
            <a:endParaRPr lang="en-US" sz="2400" dirty="0"/>
          </a:p>
          <a:p>
            <a:r>
              <a:rPr lang="en-US" sz="2400" dirty="0"/>
              <a:t>Max 2 child nodes  </a:t>
            </a:r>
          </a:p>
          <a:p>
            <a:endParaRPr lang="en-US" sz="2400" dirty="0"/>
          </a:p>
          <a:p>
            <a:r>
              <a:rPr lang="en-US" sz="2400" dirty="0"/>
              <a:t>One and Only One path from </a:t>
            </a:r>
            <a:br>
              <a:rPr lang="en-US" sz="2400" dirty="0"/>
            </a:br>
            <a:r>
              <a:rPr lang="en-US" sz="2400" dirty="0"/>
              <a:t>Root for each node</a:t>
            </a:r>
          </a:p>
          <a:p>
            <a:endParaRPr lang="en-US" sz="2400" dirty="0"/>
          </a:p>
          <a:p>
            <a:r>
              <a:rPr lang="en-US" sz="2400" dirty="0"/>
              <a:t>Max nodes on Leve: 2^L </a:t>
            </a:r>
            <a:br>
              <a:rPr lang="en-US" sz="2400"/>
            </a:br>
            <a:r>
              <a:rPr lang="en-US" sz="2400"/>
              <a:t>Max </a:t>
            </a:r>
            <a:r>
              <a:rPr lang="en-US" sz="2400" dirty="0"/>
              <a:t>nodes total: 2^(H+1) -1 </a:t>
            </a:r>
          </a:p>
          <a:p>
            <a:endParaRPr lang="en-US" dirty="0"/>
          </a:p>
        </p:txBody>
      </p:sp>
      <p:pic>
        <p:nvPicPr>
          <p:cNvPr id="4" name="Picture 2" descr="https://i1.faceprep.in/Companies-1/binary%20tree%20-%20types.png">
            <a:extLst>
              <a:ext uri="{FF2B5EF4-FFF2-40B4-BE49-F238E27FC236}">
                <a16:creationId xmlns:a16="http://schemas.microsoft.com/office/drawing/2014/main" id="{C4B8B59D-41B5-47DD-A569-1AA5C9056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733" y="1825625"/>
            <a:ext cx="5373204" cy="301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55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B91F-CB2A-4B8B-B48F-E630CC8262B7}"/>
              </a:ext>
            </a:extLst>
          </p:cNvPr>
          <p:cNvSpPr>
            <a:spLocks noGrp="1"/>
          </p:cNvSpPr>
          <p:nvPr>
            <p:ph type="title"/>
          </p:nvPr>
        </p:nvSpPr>
        <p:spPr/>
        <p:txBody>
          <a:bodyPr/>
          <a:lstStyle/>
          <a:p>
            <a:r>
              <a:rPr lang="en-US" dirty="0"/>
              <a:t>Binary Tree</a:t>
            </a:r>
          </a:p>
        </p:txBody>
      </p:sp>
      <p:sp>
        <p:nvSpPr>
          <p:cNvPr id="3" name="Content Placeholder 2">
            <a:extLst>
              <a:ext uri="{FF2B5EF4-FFF2-40B4-BE49-F238E27FC236}">
                <a16:creationId xmlns:a16="http://schemas.microsoft.com/office/drawing/2014/main" id="{FAEACFA3-FBC3-4AA0-905B-75B3351DA6C5}"/>
              </a:ext>
            </a:extLst>
          </p:cNvPr>
          <p:cNvSpPr>
            <a:spLocks noGrp="1"/>
          </p:cNvSpPr>
          <p:nvPr>
            <p:ph idx="1"/>
          </p:nvPr>
        </p:nvSpPr>
        <p:spPr>
          <a:xfrm>
            <a:off x="838200" y="1825625"/>
            <a:ext cx="10515600" cy="4351338"/>
          </a:xfrm>
        </p:spPr>
        <p:txBody>
          <a:bodyPr/>
          <a:lstStyle/>
          <a:p>
            <a:r>
              <a:rPr lang="en-US" dirty="0"/>
              <a:t>Array </a:t>
            </a:r>
          </a:p>
          <a:p>
            <a:endParaRPr lang="en-US" dirty="0"/>
          </a:p>
          <a:p>
            <a:endParaRPr lang="en-US" sz="1200" dirty="0"/>
          </a:p>
          <a:p>
            <a:r>
              <a:rPr lang="en-US" dirty="0"/>
              <a:t>Left/Right Linked List </a:t>
            </a:r>
          </a:p>
        </p:txBody>
      </p:sp>
      <p:pic>
        <p:nvPicPr>
          <p:cNvPr id="1026" name="Picture 2" descr="binary tree example">
            <a:extLst>
              <a:ext uri="{FF2B5EF4-FFF2-40B4-BE49-F238E27FC236}">
                <a16:creationId xmlns:a16="http://schemas.microsoft.com/office/drawing/2014/main" id="{53F1CA03-80F9-425F-A22D-1A400FE1F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25" y="2359892"/>
            <a:ext cx="5530169" cy="23700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nary tree array representation">
            <a:extLst>
              <a:ext uri="{FF2B5EF4-FFF2-40B4-BE49-F238E27FC236}">
                <a16:creationId xmlns:a16="http://schemas.microsoft.com/office/drawing/2014/main" id="{AE036CBE-C28E-4D14-8246-8E2247EA8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46" y="2240112"/>
            <a:ext cx="5628314" cy="7035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nary tree linked list representation node">
            <a:extLst>
              <a:ext uri="{FF2B5EF4-FFF2-40B4-BE49-F238E27FC236}">
                <a16:creationId xmlns:a16="http://schemas.microsoft.com/office/drawing/2014/main" id="{CBE595B9-53F4-4A22-AA59-EBEAE1F6D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31" y="3410399"/>
            <a:ext cx="2955372" cy="738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nary Tree Linked List Representation">
            <a:extLst>
              <a:ext uri="{FF2B5EF4-FFF2-40B4-BE49-F238E27FC236}">
                <a16:creationId xmlns:a16="http://schemas.microsoft.com/office/drawing/2014/main" id="{84FFF14A-23A4-4459-A76C-2DE419BF66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960" y="3956678"/>
            <a:ext cx="3682767" cy="245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06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C3F2-2929-414D-AACE-A9C3491F3610}"/>
              </a:ext>
            </a:extLst>
          </p:cNvPr>
          <p:cNvSpPr>
            <a:spLocks noGrp="1"/>
          </p:cNvSpPr>
          <p:nvPr>
            <p:ph type="title"/>
          </p:nvPr>
        </p:nvSpPr>
        <p:spPr/>
        <p:txBody>
          <a:bodyPr/>
          <a:lstStyle/>
          <a:p>
            <a:r>
              <a:rPr lang="en-US" dirty="0"/>
              <a:t>Tree Traverse DFS: pre-order </a:t>
            </a:r>
          </a:p>
        </p:txBody>
      </p:sp>
      <p:graphicFrame>
        <p:nvGraphicFramePr>
          <p:cNvPr id="5" name="Content Placeholder 4">
            <a:extLst>
              <a:ext uri="{FF2B5EF4-FFF2-40B4-BE49-F238E27FC236}">
                <a16:creationId xmlns:a16="http://schemas.microsoft.com/office/drawing/2014/main" id="{3A46748A-A8BA-43EB-B02A-E6A0AF1179E3}"/>
              </a:ext>
            </a:extLst>
          </p:cNvPr>
          <p:cNvGraphicFramePr>
            <a:graphicFrameLocks noGrp="1"/>
          </p:cNvGraphicFramePr>
          <p:nvPr>
            <p:ph idx="1"/>
            <p:extLst>
              <p:ext uri="{D42A27DB-BD31-4B8C-83A1-F6EECF244321}">
                <p14:modId xmlns:p14="http://schemas.microsoft.com/office/powerpoint/2010/main" val="481178759"/>
              </p:ext>
            </p:extLst>
          </p:nvPr>
        </p:nvGraphicFramePr>
        <p:xfrm>
          <a:off x="931334" y="1799316"/>
          <a:ext cx="3835399" cy="663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16E3DF1-332B-4512-9F8E-B5C0F41360AA}"/>
              </a:ext>
            </a:extLst>
          </p:cNvPr>
          <p:cNvPicPr>
            <a:picLocks noChangeAspect="1"/>
          </p:cNvPicPr>
          <p:nvPr/>
        </p:nvPicPr>
        <p:blipFill>
          <a:blip r:embed="rId7"/>
          <a:stretch>
            <a:fillRect/>
          </a:stretch>
        </p:blipFill>
        <p:spPr>
          <a:xfrm>
            <a:off x="5877986" y="1799316"/>
            <a:ext cx="2857500" cy="2209800"/>
          </a:xfrm>
          <a:prstGeom prst="rect">
            <a:avLst/>
          </a:prstGeom>
        </p:spPr>
      </p:pic>
      <p:sp>
        <p:nvSpPr>
          <p:cNvPr id="8" name="TextBox 7">
            <a:extLst>
              <a:ext uri="{FF2B5EF4-FFF2-40B4-BE49-F238E27FC236}">
                <a16:creationId xmlns:a16="http://schemas.microsoft.com/office/drawing/2014/main" id="{FE74C520-A5AE-4E39-8ED7-8999CA58696D}"/>
              </a:ext>
            </a:extLst>
          </p:cNvPr>
          <p:cNvSpPr txBox="1"/>
          <p:nvPr/>
        </p:nvSpPr>
        <p:spPr>
          <a:xfrm>
            <a:off x="5877986" y="4346020"/>
            <a:ext cx="2857500" cy="461665"/>
          </a:xfrm>
          <a:prstGeom prst="rect">
            <a:avLst/>
          </a:prstGeom>
          <a:noFill/>
        </p:spPr>
        <p:txBody>
          <a:bodyPr wrap="square" rtlCol="0">
            <a:spAutoFit/>
          </a:bodyPr>
          <a:lstStyle/>
          <a:p>
            <a:pPr algn="ctr"/>
            <a:r>
              <a:rPr lang="pt-BR" sz="2400" b="1" dirty="0"/>
              <a:t>A B D H I E J C F G K</a:t>
            </a:r>
            <a:endParaRPr lang="en-US" sz="2400" b="1" dirty="0"/>
          </a:p>
        </p:txBody>
      </p:sp>
      <p:sp>
        <p:nvSpPr>
          <p:cNvPr id="9" name="TextBox 8">
            <a:extLst>
              <a:ext uri="{FF2B5EF4-FFF2-40B4-BE49-F238E27FC236}">
                <a16:creationId xmlns:a16="http://schemas.microsoft.com/office/drawing/2014/main" id="{3967B704-A696-4C28-A6EA-0A170E4D86A0}"/>
              </a:ext>
            </a:extLst>
          </p:cNvPr>
          <p:cNvSpPr txBox="1"/>
          <p:nvPr/>
        </p:nvSpPr>
        <p:spPr>
          <a:xfrm>
            <a:off x="1786466" y="2795530"/>
            <a:ext cx="3158067" cy="830997"/>
          </a:xfrm>
          <a:prstGeom prst="rect">
            <a:avLst/>
          </a:prstGeom>
          <a:noFill/>
        </p:spPr>
        <p:txBody>
          <a:bodyPr wrap="square" rtlCol="0">
            <a:spAutoFit/>
          </a:bodyPr>
          <a:lstStyle/>
          <a:p>
            <a:pPr marL="342900" indent="-342900">
              <a:buFont typeface="+mj-lt"/>
              <a:buAutoNum type="arabicPeriod"/>
            </a:pPr>
            <a:r>
              <a:rPr lang="en-US" sz="1600" dirty="0"/>
              <a:t>Visit the root</a:t>
            </a:r>
          </a:p>
          <a:p>
            <a:pPr marL="342900" indent="-342900">
              <a:buFont typeface="+mj-lt"/>
              <a:buAutoNum type="arabicPeriod"/>
            </a:pPr>
            <a:r>
              <a:rPr lang="en-US" sz="1600" dirty="0"/>
              <a:t>Traverse the left subtree</a:t>
            </a:r>
          </a:p>
          <a:p>
            <a:pPr marL="342900" indent="-342900">
              <a:buFont typeface="+mj-lt"/>
              <a:buAutoNum type="arabicPeriod"/>
            </a:pPr>
            <a:r>
              <a:rPr lang="en-US" sz="1600" dirty="0"/>
              <a:t>Traverse the right subtree</a:t>
            </a:r>
          </a:p>
        </p:txBody>
      </p:sp>
    </p:spTree>
    <p:extLst>
      <p:ext uri="{BB962C8B-B14F-4D97-AF65-F5344CB8AC3E}">
        <p14:creationId xmlns:p14="http://schemas.microsoft.com/office/powerpoint/2010/main" val="3628762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431</Words>
  <Application>Microsoft Office PowerPoint</Application>
  <PresentationFormat>Widescreen</PresentationFormat>
  <Paragraphs>86</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MTH251</vt:lpstr>
      <vt:lpstr>PowerPoint Presentation</vt:lpstr>
      <vt:lpstr>Topics</vt:lpstr>
      <vt:lpstr>Real World Example</vt:lpstr>
      <vt:lpstr>Tree Terminology</vt:lpstr>
      <vt:lpstr>Tree Terminology</vt:lpstr>
      <vt:lpstr>Binary Tree</vt:lpstr>
      <vt:lpstr>Binary Tree</vt:lpstr>
      <vt:lpstr>Tree Traverse DFS: pre-order </vt:lpstr>
      <vt:lpstr>Tree Traverse DFS: in-order </vt:lpstr>
      <vt:lpstr>Tree Traverse DFS: post-order </vt:lpstr>
      <vt:lpstr>Tree Traverse BFS (level order)</vt:lpstr>
      <vt:lpstr>Different Trees </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MTH251</dc:title>
  <dc:creator>Internet</dc:creator>
  <cp:lastModifiedBy>Internet</cp:lastModifiedBy>
  <cp:revision>36</cp:revision>
  <dcterms:created xsi:type="dcterms:W3CDTF">2021-01-27T07:58:37Z</dcterms:created>
  <dcterms:modified xsi:type="dcterms:W3CDTF">2021-02-15T12:11:56Z</dcterms:modified>
</cp:coreProperties>
</file>