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A9B4B-AA86-4AC0-A8E8-0FBC4B9504B3}" type="datetimeFigureOut">
              <a:rPr lang="en-US" smtClean="0"/>
              <a:t>8/7/2022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5B9A9-09E8-44EF-BC16-F6D4B36E7510}" type="slidenum">
              <a:rPr lang="en-US" smtClean="0"/>
              <a:t>‹#›</a:t>
            </a:fld>
            <a:endParaRPr lang="en-US"/>
          </a:p>
        </p:txBody>
      </p:sp>
    </p:spTree>
    <p:extLst>
      <p:ext uri="{BB962C8B-B14F-4D97-AF65-F5344CB8AC3E}">
        <p14:creationId xmlns:p14="http://schemas.microsoft.com/office/powerpoint/2010/main" val="2513826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02B5A1-EEF6-463B-986C-DCF949AA5009}" type="datetime1">
              <a:rPr lang="en-GB" smtClean="0"/>
              <a:t>07/08/2022</a:t>
            </a:fld>
            <a:endParaRPr lang="en-US"/>
          </a:p>
        </p:txBody>
      </p:sp>
      <p:sp>
        <p:nvSpPr>
          <p:cNvPr id="5" name="Footer Placeholder 4"/>
          <p:cNvSpPr>
            <a:spLocks noGrp="1"/>
          </p:cNvSpPr>
          <p:nvPr>
            <p:ph type="ftr" sz="quarter" idx="11"/>
          </p:nvPr>
        </p:nvSpPr>
        <p:spPr/>
        <p:txBody>
          <a:bodyPr/>
          <a:lstStyle/>
          <a:p>
            <a:r>
              <a:rPr lang="en-US"/>
              <a:t>Page</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F698EB4-31AB-412A-B199-3436E21C082E}" type="slidenum">
              <a:rPr lang="en-US" smtClean="0"/>
              <a:t>‹#›</a:t>
            </a:fld>
            <a:endParaRPr lang="en-US"/>
          </a:p>
        </p:txBody>
      </p:sp>
    </p:spTree>
    <p:extLst>
      <p:ext uri="{BB962C8B-B14F-4D97-AF65-F5344CB8AC3E}">
        <p14:creationId xmlns:p14="http://schemas.microsoft.com/office/powerpoint/2010/main" val="1714051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B3321E-C30B-42A1-BA7D-D50CF7D046F2}" type="datetime1">
              <a:rPr lang="en-GB" smtClean="0"/>
              <a:t>07/08/2022</a:t>
            </a:fld>
            <a:endParaRPr lang="en-US"/>
          </a:p>
        </p:txBody>
      </p:sp>
      <p:sp>
        <p:nvSpPr>
          <p:cNvPr id="5" name="Footer Placeholder 4"/>
          <p:cNvSpPr>
            <a:spLocks noGrp="1"/>
          </p:cNvSpPr>
          <p:nvPr>
            <p:ph type="ftr" sz="quarter" idx="11"/>
          </p:nvPr>
        </p:nvSpPr>
        <p:spPr/>
        <p:txBody>
          <a:bodyPr/>
          <a:lstStyle/>
          <a:p>
            <a:r>
              <a:rPr lang="en-US"/>
              <a:t>Page</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698EB4-31AB-412A-B199-3436E21C082E}" type="slidenum">
              <a:rPr lang="en-US" smtClean="0"/>
              <a:t>‹#›</a:t>
            </a:fld>
            <a:endParaRPr lang="en-US"/>
          </a:p>
        </p:txBody>
      </p:sp>
    </p:spTree>
    <p:extLst>
      <p:ext uri="{BB962C8B-B14F-4D97-AF65-F5344CB8AC3E}">
        <p14:creationId xmlns:p14="http://schemas.microsoft.com/office/powerpoint/2010/main" val="3109845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44B27-635E-4CE6-9100-6DF885EB1720}" type="datetime1">
              <a:rPr lang="en-GB" smtClean="0"/>
              <a:t>07/08/2022</a:t>
            </a:fld>
            <a:endParaRPr lang="en-US"/>
          </a:p>
        </p:txBody>
      </p:sp>
      <p:sp>
        <p:nvSpPr>
          <p:cNvPr id="5" name="Footer Placeholder 4"/>
          <p:cNvSpPr>
            <a:spLocks noGrp="1"/>
          </p:cNvSpPr>
          <p:nvPr>
            <p:ph type="ftr" sz="quarter" idx="11"/>
          </p:nvPr>
        </p:nvSpPr>
        <p:spPr/>
        <p:txBody>
          <a:bodyPr/>
          <a:lstStyle/>
          <a:p>
            <a:r>
              <a:rPr lang="en-US"/>
              <a:t>Page</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698EB4-31AB-412A-B199-3436E21C082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3588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1D971D6-FE67-44B6-BF3C-5D93A31942D1}" type="datetime1">
              <a:rPr lang="en-GB" smtClean="0"/>
              <a:t>07/08/2022</a:t>
            </a:fld>
            <a:endParaRPr lang="en-US"/>
          </a:p>
        </p:txBody>
      </p:sp>
      <p:sp>
        <p:nvSpPr>
          <p:cNvPr id="6" name="Footer Placeholder 5"/>
          <p:cNvSpPr>
            <a:spLocks noGrp="1"/>
          </p:cNvSpPr>
          <p:nvPr>
            <p:ph type="ftr" sz="quarter" idx="11"/>
          </p:nvPr>
        </p:nvSpPr>
        <p:spPr/>
        <p:txBody>
          <a:bodyPr/>
          <a:lstStyle/>
          <a:p>
            <a:r>
              <a:rPr lang="en-US"/>
              <a:t>Page</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698EB4-31AB-412A-B199-3436E21C082E}" type="slidenum">
              <a:rPr lang="en-US" smtClean="0"/>
              <a:t>‹#›</a:t>
            </a:fld>
            <a:endParaRPr lang="en-US"/>
          </a:p>
        </p:txBody>
      </p:sp>
    </p:spTree>
    <p:extLst>
      <p:ext uri="{BB962C8B-B14F-4D97-AF65-F5344CB8AC3E}">
        <p14:creationId xmlns:p14="http://schemas.microsoft.com/office/powerpoint/2010/main" val="3068391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5F28D22-D47F-4FD3-BAA9-F4BA1FD76663}" type="datetime1">
              <a:rPr lang="en-GB" smtClean="0"/>
              <a:t>07/08/2022</a:t>
            </a:fld>
            <a:endParaRPr lang="en-US"/>
          </a:p>
        </p:txBody>
      </p:sp>
      <p:sp>
        <p:nvSpPr>
          <p:cNvPr id="6" name="Footer Placeholder 5"/>
          <p:cNvSpPr>
            <a:spLocks noGrp="1"/>
          </p:cNvSpPr>
          <p:nvPr>
            <p:ph type="ftr" sz="quarter" idx="11"/>
          </p:nvPr>
        </p:nvSpPr>
        <p:spPr/>
        <p:txBody>
          <a:bodyPr/>
          <a:lstStyle/>
          <a:p>
            <a:r>
              <a:rPr lang="en-US"/>
              <a:t>Page</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698EB4-31AB-412A-B199-3436E21C082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9175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6DBC07-50ED-4274-94BA-72777E00AA70}" type="datetime1">
              <a:rPr lang="en-GB" smtClean="0"/>
              <a:t>07/08/2022</a:t>
            </a:fld>
            <a:endParaRPr lang="en-US"/>
          </a:p>
        </p:txBody>
      </p:sp>
      <p:sp>
        <p:nvSpPr>
          <p:cNvPr id="6" name="Footer Placeholder 5"/>
          <p:cNvSpPr>
            <a:spLocks noGrp="1"/>
          </p:cNvSpPr>
          <p:nvPr>
            <p:ph type="ftr" sz="quarter" idx="11"/>
          </p:nvPr>
        </p:nvSpPr>
        <p:spPr/>
        <p:txBody>
          <a:bodyPr/>
          <a:lstStyle/>
          <a:p>
            <a:r>
              <a:rPr lang="en-US"/>
              <a:t>Page</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698EB4-31AB-412A-B199-3436E21C082E}" type="slidenum">
              <a:rPr lang="en-US" smtClean="0"/>
              <a:t>‹#›</a:t>
            </a:fld>
            <a:endParaRPr lang="en-US"/>
          </a:p>
        </p:txBody>
      </p:sp>
    </p:spTree>
    <p:extLst>
      <p:ext uri="{BB962C8B-B14F-4D97-AF65-F5344CB8AC3E}">
        <p14:creationId xmlns:p14="http://schemas.microsoft.com/office/powerpoint/2010/main" val="4070191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5836C1-2A35-4BD2-8512-9FBE8CD18DE2}" type="datetime1">
              <a:rPr lang="en-GB" smtClean="0"/>
              <a:t>07/08/2022</a:t>
            </a:fld>
            <a:endParaRPr lang="en-US"/>
          </a:p>
        </p:txBody>
      </p:sp>
      <p:sp>
        <p:nvSpPr>
          <p:cNvPr id="5" name="Footer Placeholder 4"/>
          <p:cNvSpPr>
            <a:spLocks noGrp="1"/>
          </p:cNvSpPr>
          <p:nvPr>
            <p:ph type="ftr" sz="quarter" idx="11"/>
          </p:nvPr>
        </p:nvSpPr>
        <p:spPr/>
        <p:txBody>
          <a:bodyPr/>
          <a:lstStyle/>
          <a:p>
            <a:r>
              <a:rPr lang="en-US"/>
              <a:t>Page</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698EB4-31AB-412A-B199-3436E21C082E}" type="slidenum">
              <a:rPr lang="en-US" smtClean="0"/>
              <a:t>‹#›</a:t>
            </a:fld>
            <a:endParaRPr lang="en-US"/>
          </a:p>
        </p:txBody>
      </p:sp>
    </p:spTree>
    <p:extLst>
      <p:ext uri="{BB962C8B-B14F-4D97-AF65-F5344CB8AC3E}">
        <p14:creationId xmlns:p14="http://schemas.microsoft.com/office/powerpoint/2010/main" val="1465143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BE34D-79D2-433D-9B2A-E78F94910C5E}" type="datetime1">
              <a:rPr lang="en-GB" smtClean="0"/>
              <a:t>07/08/2022</a:t>
            </a:fld>
            <a:endParaRPr lang="en-US"/>
          </a:p>
        </p:txBody>
      </p:sp>
      <p:sp>
        <p:nvSpPr>
          <p:cNvPr id="5" name="Footer Placeholder 4"/>
          <p:cNvSpPr>
            <a:spLocks noGrp="1"/>
          </p:cNvSpPr>
          <p:nvPr>
            <p:ph type="ftr" sz="quarter" idx="11"/>
          </p:nvPr>
        </p:nvSpPr>
        <p:spPr/>
        <p:txBody>
          <a:bodyPr/>
          <a:lstStyle/>
          <a:p>
            <a:r>
              <a:rPr lang="en-US"/>
              <a:t>Page</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698EB4-31AB-412A-B199-3436E21C082E}" type="slidenum">
              <a:rPr lang="en-US" smtClean="0"/>
              <a:t>‹#›</a:t>
            </a:fld>
            <a:endParaRPr lang="en-US"/>
          </a:p>
        </p:txBody>
      </p:sp>
    </p:spTree>
    <p:extLst>
      <p:ext uri="{BB962C8B-B14F-4D97-AF65-F5344CB8AC3E}">
        <p14:creationId xmlns:p14="http://schemas.microsoft.com/office/powerpoint/2010/main" val="2891179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2D5DE-170E-49D2-B3E7-AA579E8014A7}" type="datetime1">
              <a:rPr lang="en-GB" smtClean="0"/>
              <a:t>07/08/2022</a:t>
            </a:fld>
            <a:endParaRPr lang="en-US"/>
          </a:p>
        </p:txBody>
      </p:sp>
      <p:sp>
        <p:nvSpPr>
          <p:cNvPr id="5" name="Footer Placeholder 4"/>
          <p:cNvSpPr>
            <a:spLocks noGrp="1"/>
          </p:cNvSpPr>
          <p:nvPr>
            <p:ph type="ftr" sz="quarter" idx="11"/>
          </p:nvPr>
        </p:nvSpPr>
        <p:spPr/>
        <p:txBody>
          <a:bodyPr/>
          <a:lstStyle/>
          <a:p>
            <a:r>
              <a:rPr lang="en-US"/>
              <a:t>Page</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698EB4-31AB-412A-B199-3436E21C082E}" type="slidenum">
              <a:rPr lang="en-US" smtClean="0"/>
              <a:t>‹#›</a:t>
            </a:fld>
            <a:endParaRPr lang="en-US"/>
          </a:p>
        </p:txBody>
      </p:sp>
    </p:spTree>
    <p:extLst>
      <p:ext uri="{BB962C8B-B14F-4D97-AF65-F5344CB8AC3E}">
        <p14:creationId xmlns:p14="http://schemas.microsoft.com/office/powerpoint/2010/main" val="353060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2E58C-0D9D-4334-8C9F-CDC661F901D7}" type="datetime1">
              <a:rPr lang="en-GB" smtClean="0"/>
              <a:t>07/08/2022</a:t>
            </a:fld>
            <a:endParaRPr lang="en-US"/>
          </a:p>
        </p:txBody>
      </p:sp>
      <p:sp>
        <p:nvSpPr>
          <p:cNvPr id="5" name="Footer Placeholder 4"/>
          <p:cNvSpPr>
            <a:spLocks noGrp="1"/>
          </p:cNvSpPr>
          <p:nvPr>
            <p:ph type="ftr" sz="quarter" idx="11"/>
          </p:nvPr>
        </p:nvSpPr>
        <p:spPr/>
        <p:txBody>
          <a:bodyPr/>
          <a:lstStyle/>
          <a:p>
            <a:r>
              <a:rPr lang="en-US"/>
              <a:t>Page</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698EB4-31AB-412A-B199-3436E21C082E}" type="slidenum">
              <a:rPr lang="en-US" smtClean="0"/>
              <a:t>‹#›</a:t>
            </a:fld>
            <a:endParaRPr lang="en-US"/>
          </a:p>
        </p:txBody>
      </p:sp>
    </p:spTree>
    <p:extLst>
      <p:ext uri="{BB962C8B-B14F-4D97-AF65-F5344CB8AC3E}">
        <p14:creationId xmlns:p14="http://schemas.microsoft.com/office/powerpoint/2010/main" val="708710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9ED0D3-3A1B-4E5C-ABF1-5871665370A5}" type="datetime1">
              <a:rPr lang="en-GB" smtClean="0"/>
              <a:t>07/08/2022</a:t>
            </a:fld>
            <a:endParaRPr lang="en-US"/>
          </a:p>
        </p:txBody>
      </p:sp>
      <p:sp>
        <p:nvSpPr>
          <p:cNvPr id="6" name="Footer Placeholder 5"/>
          <p:cNvSpPr>
            <a:spLocks noGrp="1"/>
          </p:cNvSpPr>
          <p:nvPr>
            <p:ph type="ftr" sz="quarter" idx="11"/>
          </p:nvPr>
        </p:nvSpPr>
        <p:spPr/>
        <p:txBody>
          <a:bodyPr/>
          <a:lstStyle/>
          <a:p>
            <a:r>
              <a:rPr lang="en-US"/>
              <a:t>Page</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F698EB4-31AB-412A-B199-3436E21C082E}" type="slidenum">
              <a:rPr lang="en-US" smtClean="0"/>
              <a:t>‹#›</a:t>
            </a:fld>
            <a:endParaRPr lang="en-US"/>
          </a:p>
        </p:txBody>
      </p:sp>
    </p:spTree>
    <p:extLst>
      <p:ext uri="{BB962C8B-B14F-4D97-AF65-F5344CB8AC3E}">
        <p14:creationId xmlns:p14="http://schemas.microsoft.com/office/powerpoint/2010/main" val="2549282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D3432-A358-445E-80F8-D22223D9972C}" type="datetime1">
              <a:rPr lang="en-GB" smtClean="0"/>
              <a:t>07/08/2022</a:t>
            </a:fld>
            <a:endParaRPr lang="en-US"/>
          </a:p>
        </p:txBody>
      </p:sp>
      <p:sp>
        <p:nvSpPr>
          <p:cNvPr id="8" name="Footer Placeholder 7"/>
          <p:cNvSpPr>
            <a:spLocks noGrp="1"/>
          </p:cNvSpPr>
          <p:nvPr>
            <p:ph type="ftr" sz="quarter" idx="11"/>
          </p:nvPr>
        </p:nvSpPr>
        <p:spPr/>
        <p:txBody>
          <a:bodyPr/>
          <a:lstStyle/>
          <a:p>
            <a:r>
              <a:rPr lang="en-US"/>
              <a:t>Page</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F698EB4-31AB-412A-B199-3436E21C082E}" type="slidenum">
              <a:rPr lang="en-US" smtClean="0"/>
              <a:t>‹#›</a:t>
            </a:fld>
            <a:endParaRPr lang="en-US"/>
          </a:p>
        </p:txBody>
      </p:sp>
    </p:spTree>
    <p:extLst>
      <p:ext uri="{BB962C8B-B14F-4D97-AF65-F5344CB8AC3E}">
        <p14:creationId xmlns:p14="http://schemas.microsoft.com/office/powerpoint/2010/main" val="1290066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11537A-506E-4DB3-9A0F-6DFA0B5EFE76}" type="datetime1">
              <a:rPr lang="en-GB" smtClean="0"/>
              <a:t>07/08/2022</a:t>
            </a:fld>
            <a:endParaRPr lang="en-US"/>
          </a:p>
        </p:txBody>
      </p:sp>
      <p:sp>
        <p:nvSpPr>
          <p:cNvPr id="4" name="Footer Placeholder 3"/>
          <p:cNvSpPr>
            <a:spLocks noGrp="1"/>
          </p:cNvSpPr>
          <p:nvPr>
            <p:ph type="ftr" sz="quarter" idx="11"/>
          </p:nvPr>
        </p:nvSpPr>
        <p:spPr/>
        <p:txBody>
          <a:bodyPr/>
          <a:lstStyle/>
          <a:p>
            <a:r>
              <a:rPr lang="en-US"/>
              <a:t>Page</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F698EB4-31AB-412A-B199-3436E21C082E}" type="slidenum">
              <a:rPr lang="en-US" smtClean="0"/>
              <a:t>‹#›</a:t>
            </a:fld>
            <a:endParaRPr lang="en-US"/>
          </a:p>
        </p:txBody>
      </p:sp>
    </p:spTree>
    <p:extLst>
      <p:ext uri="{BB962C8B-B14F-4D97-AF65-F5344CB8AC3E}">
        <p14:creationId xmlns:p14="http://schemas.microsoft.com/office/powerpoint/2010/main" val="2118414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8AE3B-67F5-4069-ACF2-347C5D5A4A7E}" type="datetime1">
              <a:rPr lang="en-GB" smtClean="0"/>
              <a:t>07/08/2022</a:t>
            </a:fld>
            <a:endParaRPr lang="en-US"/>
          </a:p>
        </p:txBody>
      </p:sp>
      <p:sp>
        <p:nvSpPr>
          <p:cNvPr id="3" name="Footer Placeholder 2"/>
          <p:cNvSpPr>
            <a:spLocks noGrp="1"/>
          </p:cNvSpPr>
          <p:nvPr>
            <p:ph type="ftr" sz="quarter" idx="11"/>
          </p:nvPr>
        </p:nvSpPr>
        <p:spPr/>
        <p:txBody>
          <a:bodyPr/>
          <a:lstStyle/>
          <a:p>
            <a:r>
              <a:rPr lang="en-US"/>
              <a:t>Page</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F698EB4-31AB-412A-B199-3436E21C082E}" type="slidenum">
              <a:rPr lang="en-US" smtClean="0"/>
              <a:t>‹#›</a:t>
            </a:fld>
            <a:endParaRPr lang="en-US"/>
          </a:p>
        </p:txBody>
      </p:sp>
    </p:spTree>
    <p:extLst>
      <p:ext uri="{BB962C8B-B14F-4D97-AF65-F5344CB8AC3E}">
        <p14:creationId xmlns:p14="http://schemas.microsoft.com/office/powerpoint/2010/main" val="333873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889FF0-6687-4D4E-B0E4-A2F2A3FE28CD}" type="datetime1">
              <a:rPr lang="en-GB" smtClean="0"/>
              <a:t>07/08/2022</a:t>
            </a:fld>
            <a:endParaRPr lang="en-US"/>
          </a:p>
        </p:txBody>
      </p:sp>
      <p:sp>
        <p:nvSpPr>
          <p:cNvPr id="6" name="Footer Placeholder 5"/>
          <p:cNvSpPr>
            <a:spLocks noGrp="1"/>
          </p:cNvSpPr>
          <p:nvPr>
            <p:ph type="ftr" sz="quarter" idx="11"/>
          </p:nvPr>
        </p:nvSpPr>
        <p:spPr/>
        <p:txBody>
          <a:bodyPr/>
          <a:lstStyle/>
          <a:p>
            <a:r>
              <a:rPr lang="en-US"/>
              <a:t>Page</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F698EB4-31AB-412A-B199-3436E21C082E}" type="slidenum">
              <a:rPr lang="en-US" smtClean="0"/>
              <a:t>‹#›</a:t>
            </a:fld>
            <a:endParaRPr lang="en-US"/>
          </a:p>
        </p:txBody>
      </p:sp>
    </p:spTree>
    <p:extLst>
      <p:ext uri="{BB962C8B-B14F-4D97-AF65-F5344CB8AC3E}">
        <p14:creationId xmlns:p14="http://schemas.microsoft.com/office/powerpoint/2010/main" val="417294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0F1164-6F4F-463A-A21D-789A0E9A9196}" type="datetime1">
              <a:rPr lang="en-GB" smtClean="0"/>
              <a:t>07/08/2022</a:t>
            </a:fld>
            <a:endParaRPr lang="en-US"/>
          </a:p>
        </p:txBody>
      </p:sp>
      <p:sp>
        <p:nvSpPr>
          <p:cNvPr id="6" name="Footer Placeholder 5"/>
          <p:cNvSpPr>
            <a:spLocks noGrp="1"/>
          </p:cNvSpPr>
          <p:nvPr>
            <p:ph type="ftr" sz="quarter" idx="11"/>
          </p:nvPr>
        </p:nvSpPr>
        <p:spPr/>
        <p:txBody>
          <a:bodyPr/>
          <a:lstStyle/>
          <a:p>
            <a:r>
              <a:rPr lang="en-US"/>
              <a:t>Page</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698EB4-31AB-412A-B199-3436E21C082E}" type="slidenum">
              <a:rPr lang="en-US" smtClean="0"/>
              <a:t>‹#›</a:t>
            </a:fld>
            <a:endParaRPr lang="en-US"/>
          </a:p>
        </p:txBody>
      </p:sp>
    </p:spTree>
    <p:extLst>
      <p:ext uri="{BB962C8B-B14F-4D97-AF65-F5344CB8AC3E}">
        <p14:creationId xmlns:p14="http://schemas.microsoft.com/office/powerpoint/2010/main" val="133382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5BD8CC2-ADED-4868-8C92-26D902E5E9F5}" type="datetime1">
              <a:rPr lang="en-GB" smtClean="0"/>
              <a:t>07/08/2022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Page</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F698EB4-31AB-412A-B199-3436E21C082E}" type="slidenum">
              <a:rPr lang="en-US" smtClean="0"/>
              <a:t>‹#›</a:t>
            </a:fld>
            <a:endParaRPr lang="en-US"/>
          </a:p>
        </p:txBody>
      </p:sp>
    </p:spTree>
    <p:extLst>
      <p:ext uri="{BB962C8B-B14F-4D97-AF65-F5344CB8AC3E}">
        <p14:creationId xmlns:p14="http://schemas.microsoft.com/office/powerpoint/2010/main" val="34783182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6B4-92A3-8696-F8DF-31298F042C70}"/>
              </a:ext>
            </a:extLst>
          </p:cNvPr>
          <p:cNvSpPr>
            <a:spLocks noGrp="1"/>
          </p:cNvSpPr>
          <p:nvPr>
            <p:ph type="ctrTitle"/>
          </p:nvPr>
        </p:nvSpPr>
        <p:spPr>
          <a:xfrm>
            <a:off x="2255520" y="954339"/>
            <a:ext cx="9144000" cy="569661"/>
          </a:xfrm>
        </p:spPr>
        <p:txBody>
          <a:bodyPr>
            <a:normAutofit/>
          </a:bodyPr>
          <a:lstStyle/>
          <a:p>
            <a:pPr algn="ctr"/>
            <a:r>
              <a:rPr lang="en-GB" sz="2800" b="1" i="0" dirty="0">
                <a:solidFill>
                  <a:srgbClr val="000000"/>
                </a:solidFill>
                <a:effectLst/>
                <a:latin typeface="Inter"/>
              </a:rPr>
              <a:t>Practice 1 - Sequence, Flowchart or State Machine?</a:t>
            </a:r>
            <a:endParaRPr lang="en-US" sz="2200" dirty="0">
              <a:latin typeface="+mn-lt"/>
              <a:ea typeface="HGMaruGothicMPRO" panose="020B0400000000000000" pitchFamily="34" charset="-128"/>
              <a:cs typeface="Angsana New" panose="020B0502040204020203" pitchFamily="18" charset="-34"/>
            </a:endParaRPr>
          </a:p>
        </p:txBody>
      </p:sp>
      <p:sp>
        <p:nvSpPr>
          <p:cNvPr id="3" name="Subtitle 2">
            <a:extLst>
              <a:ext uri="{FF2B5EF4-FFF2-40B4-BE49-F238E27FC236}">
                <a16:creationId xmlns:a16="http://schemas.microsoft.com/office/drawing/2014/main" id="{06EE8875-C61F-0EF3-0F46-B6C4A9C1A5D3}"/>
              </a:ext>
            </a:extLst>
          </p:cNvPr>
          <p:cNvSpPr>
            <a:spLocks noGrp="1"/>
          </p:cNvSpPr>
          <p:nvPr>
            <p:ph type="subTitle" idx="1"/>
          </p:nvPr>
        </p:nvSpPr>
        <p:spPr>
          <a:xfrm>
            <a:off x="2589213" y="2637243"/>
            <a:ext cx="8915399" cy="3266420"/>
          </a:xfrm>
        </p:spPr>
        <p:txBody>
          <a:bodyPr>
            <a:noAutofit/>
          </a:bodyPr>
          <a:lstStyle/>
          <a:p>
            <a:r>
              <a:rPr lang="en-GB" dirty="0">
                <a:solidFill>
                  <a:schemeClr val="tx1"/>
                </a:solidFill>
              </a:rPr>
              <a:t>We are automating a banking process that moves money from clients' accounts according to certain rules. It makes payments, it calculates interest rates and, each morning, it moves the amounts of money according to specific rules. The process is continuous. </a:t>
            </a:r>
          </a:p>
          <a:p>
            <a:endParaRPr lang="en-GB" dirty="0">
              <a:solidFill>
                <a:schemeClr val="tx1"/>
              </a:solidFill>
            </a:endParaRPr>
          </a:p>
          <a:p>
            <a:r>
              <a:rPr lang="en-GB" dirty="0">
                <a:solidFill>
                  <a:schemeClr val="tx1"/>
                </a:solidFill>
              </a:rPr>
              <a:t>Sequence</a:t>
            </a:r>
          </a:p>
          <a:p>
            <a:r>
              <a:rPr lang="en-GB" dirty="0">
                <a:solidFill>
                  <a:schemeClr val="tx1"/>
                </a:solidFill>
              </a:rPr>
              <a:t>Flowchart</a:t>
            </a:r>
          </a:p>
          <a:p>
            <a:r>
              <a:rPr lang="en-GB" u="sng" dirty="0">
                <a:solidFill>
                  <a:srgbClr val="00B050"/>
                </a:solidFill>
              </a:rPr>
              <a:t>State Machine</a:t>
            </a:r>
          </a:p>
          <a:p>
            <a:endParaRPr lang="en-GB" dirty="0"/>
          </a:p>
        </p:txBody>
      </p:sp>
      <p:sp>
        <p:nvSpPr>
          <p:cNvPr id="4" name="Title 1">
            <a:extLst>
              <a:ext uri="{FF2B5EF4-FFF2-40B4-BE49-F238E27FC236}">
                <a16:creationId xmlns:a16="http://schemas.microsoft.com/office/drawing/2014/main" id="{0EEC0489-1452-CE04-909C-C3C8764E7560}"/>
              </a:ext>
            </a:extLst>
          </p:cNvPr>
          <p:cNvSpPr txBox="1">
            <a:spLocks/>
          </p:cNvSpPr>
          <p:nvPr/>
        </p:nvSpPr>
        <p:spPr>
          <a:xfrm>
            <a:off x="2360612" y="1504243"/>
            <a:ext cx="9144000" cy="569662"/>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2200" b="1" dirty="0">
                <a:solidFill>
                  <a:srgbClr val="313537"/>
                </a:solidFill>
                <a:latin typeface="+mn-lt"/>
                <a:ea typeface="HGMaruGothicMPRO" panose="020B0400000000000000" pitchFamily="34" charset="-128"/>
                <a:cs typeface="Angsana New" panose="020B0502040204020203" pitchFamily="18" charset="-34"/>
              </a:rPr>
              <a:t>Fit the best workflow type to the following problem statements</a:t>
            </a:r>
            <a:endParaRPr lang="en-US" sz="2200" dirty="0">
              <a:latin typeface="+mn-lt"/>
              <a:ea typeface="HGMaruGothicMPRO" panose="020B0400000000000000" pitchFamily="34" charset="-128"/>
              <a:cs typeface="Angsana New" panose="020B0502040204020203" pitchFamily="18" charset="-34"/>
            </a:endParaRPr>
          </a:p>
        </p:txBody>
      </p:sp>
      <p:sp>
        <p:nvSpPr>
          <p:cNvPr id="5" name="Date Placeholder 4">
            <a:extLst>
              <a:ext uri="{FF2B5EF4-FFF2-40B4-BE49-F238E27FC236}">
                <a16:creationId xmlns:a16="http://schemas.microsoft.com/office/drawing/2014/main" id="{7F3BFE8E-6451-E0AA-BC74-007A5428FC09}"/>
              </a:ext>
            </a:extLst>
          </p:cNvPr>
          <p:cNvSpPr>
            <a:spLocks noGrp="1"/>
          </p:cNvSpPr>
          <p:nvPr>
            <p:ph type="dt" sz="half" idx="10"/>
          </p:nvPr>
        </p:nvSpPr>
        <p:spPr/>
        <p:txBody>
          <a:bodyPr/>
          <a:lstStyle/>
          <a:p>
            <a:fld id="{656F6017-ADCD-4647-862D-60C369B07B65}" type="datetime1">
              <a:rPr lang="en-GB" smtClean="0"/>
              <a:t>07/08/2022</a:t>
            </a:fld>
            <a:endParaRPr lang="en-US"/>
          </a:p>
        </p:txBody>
      </p:sp>
      <p:sp>
        <p:nvSpPr>
          <p:cNvPr id="6" name="Slide Number Placeholder 5">
            <a:extLst>
              <a:ext uri="{FF2B5EF4-FFF2-40B4-BE49-F238E27FC236}">
                <a16:creationId xmlns:a16="http://schemas.microsoft.com/office/drawing/2014/main" id="{388078C7-2588-FA34-7A78-671473937749}"/>
              </a:ext>
            </a:extLst>
          </p:cNvPr>
          <p:cNvSpPr>
            <a:spLocks noGrp="1"/>
          </p:cNvSpPr>
          <p:nvPr>
            <p:ph type="sldNum" sz="quarter" idx="12"/>
          </p:nvPr>
        </p:nvSpPr>
        <p:spPr/>
        <p:txBody>
          <a:bodyPr/>
          <a:lstStyle/>
          <a:p>
            <a:fld id="{DF698EB4-31AB-412A-B199-3436E21C082E}" type="slidenum">
              <a:rPr lang="en-US" smtClean="0"/>
              <a:t>1</a:t>
            </a:fld>
            <a:endParaRPr lang="en-US"/>
          </a:p>
        </p:txBody>
      </p:sp>
    </p:spTree>
    <p:extLst>
      <p:ext uri="{BB962C8B-B14F-4D97-AF65-F5344CB8AC3E}">
        <p14:creationId xmlns:p14="http://schemas.microsoft.com/office/powerpoint/2010/main" val="3437679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EE8875-C61F-0EF3-0F46-B6C4A9C1A5D3}"/>
              </a:ext>
            </a:extLst>
          </p:cNvPr>
          <p:cNvSpPr>
            <a:spLocks noGrp="1"/>
          </p:cNvSpPr>
          <p:nvPr>
            <p:ph type="subTitle" idx="1"/>
          </p:nvPr>
        </p:nvSpPr>
        <p:spPr>
          <a:xfrm>
            <a:off x="2589213" y="2292627"/>
            <a:ext cx="8915399" cy="2602038"/>
          </a:xfrm>
        </p:spPr>
        <p:txBody>
          <a:bodyPr>
            <a:noAutofit/>
          </a:bodyPr>
          <a:lstStyle/>
          <a:p>
            <a:r>
              <a:rPr lang="en-GB" dirty="0">
                <a:solidFill>
                  <a:schemeClr val="tx1"/>
                </a:solidFill>
              </a:rPr>
              <a:t>We want to create a robot that runs once a day, collects stock market data and then creates a report based on it. </a:t>
            </a:r>
          </a:p>
          <a:p>
            <a:endParaRPr lang="en-GB" dirty="0">
              <a:solidFill>
                <a:schemeClr val="tx1"/>
              </a:solidFill>
            </a:endParaRPr>
          </a:p>
          <a:p>
            <a:r>
              <a:rPr lang="en-GB" dirty="0">
                <a:solidFill>
                  <a:srgbClr val="00B050"/>
                </a:solidFill>
              </a:rPr>
              <a:t>Sequence</a:t>
            </a:r>
          </a:p>
          <a:p>
            <a:r>
              <a:rPr lang="en-GB" dirty="0">
                <a:solidFill>
                  <a:schemeClr val="tx1"/>
                </a:solidFill>
              </a:rPr>
              <a:t>Flowchart</a:t>
            </a:r>
          </a:p>
          <a:p>
            <a:r>
              <a:rPr lang="en-GB" dirty="0">
                <a:solidFill>
                  <a:schemeClr val="tx1"/>
                </a:solidFill>
              </a:rPr>
              <a:t>State Machine</a:t>
            </a:r>
          </a:p>
          <a:p>
            <a:endParaRPr lang="en-GB" dirty="0">
              <a:solidFill>
                <a:schemeClr val="tx1"/>
              </a:solidFill>
            </a:endParaRPr>
          </a:p>
          <a:p>
            <a:endParaRPr lang="en-GB" dirty="0"/>
          </a:p>
        </p:txBody>
      </p:sp>
      <p:sp>
        <p:nvSpPr>
          <p:cNvPr id="4" name="Title 1">
            <a:extLst>
              <a:ext uri="{FF2B5EF4-FFF2-40B4-BE49-F238E27FC236}">
                <a16:creationId xmlns:a16="http://schemas.microsoft.com/office/drawing/2014/main" id="{0EEC0489-1452-CE04-909C-C3C8764E7560}"/>
              </a:ext>
            </a:extLst>
          </p:cNvPr>
          <p:cNvSpPr txBox="1">
            <a:spLocks/>
          </p:cNvSpPr>
          <p:nvPr/>
        </p:nvSpPr>
        <p:spPr>
          <a:xfrm>
            <a:off x="2267846" y="669506"/>
            <a:ext cx="9144000" cy="569662"/>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2200" b="1" dirty="0">
                <a:solidFill>
                  <a:srgbClr val="313537"/>
                </a:solidFill>
                <a:latin typeface="+mn-lt"/>
                <a:ea typeface="HGMaruGothicMPRO" panose="020B0400000000000000" pitchFamily="34" charset="-128"/>
                <a:cs typeface="Angsana New" panose="020B0502040204020203" pitchFamily="18" charset="-34"/>
              </a:rPr>
              <a:t>Fit the best workflow type to the following problem statements</a:t>
            </a:r>
            <a:endParaRPr lang="en-US" sz="2200" dirty="0">
              <a:latin typeface="+mn-lt"/>
              <a:ea typeface="HGMaruGothicMPRO" panose="020B0400000000000000" pitchFamily="34" charset="-128"/>
              <a:cs typeface="Angsana New" panose="020B0502040204020203" pitchFamily="18" charset="-34"/>
            </a:endParaRPr>
          </a:p>
        </p:txBody>
      </p:sp>
      <p:sp>
        <p:nvSpPr>
          <p:cNvPr id="5" name="Date Placeholder 4">
            <a:extLst>
              <a:ext uri="{FF2B5EF4-FFF2-40B4-BE49-F238E27FC236}">
                <a16:creationId xmlns:a16="http://schemas.microsoft.com/office/drawing/2014/main" id="{4FF956C7-480E-68DB-2E35-0F52499706F2}"/>
              </a:ext>
            </a:extLst>
          </p:cNvPr>
          <p:cNvSpPr>
            <a:spLocks noGrp="1"/>
          </p:cNvSpPr>
          <p:nvPr>
            <p:ph type="dt" sz="half" idx="10"/>
          </p:nvPr>
        </p:nvSpPr>
        <p:spPr/>
        <p:txBody>
          <a:bodyPr/>
          <a:lstStyle/>
          <a:p>
            <a:fld id="{CAE7585F-2AC2-4ABF-AE94-D6A9A3822C60}" type="datetime1">
              <a:rPr lang="en-GB" smtClean="0"/>
              <a:t>07/08/2022</a:t>
            </a:fld>
            <a:endParaRPr lang="en-US"/>
          </a:p>
        </p:txBody>
      </p:sp>
      <p:sp>
        <p:nvSpPr>
          <p:cNvPr id="6" name="Slide Number Placeholder 5">
            <a:extLst>
              <a:ext uri="{FF2B5EF4-FFF2-40B4-BE49-F238E27FC236}">
                <a16:creationId xmlns:a16="http://schemas.microsoft.com/office/drawing/2014/main" id="{49E2D849-579E-6EF7-83F5-F2F9732AFBDB}"/>
              </a:ext>
            </a:extLst>
          </p:cNvPr>
          <p:cNvSpPr>
            <a:spLocks noGrp="1"/>
          </p:cNvSpPr>
          <p:nvPr>
            <p:ph type="sldNum" sz="quarter" idx="12"/>
          </p:nvPr>
        </p:nvSpPr>
        <p:spPr/>
        <p:txBody>
          <a:bodyPr/>
          <a:lstStyle/>
          <a:p>
            <a:fld id="{DF698EB4-31AB-412A-B199-3436E21C082E}" type="slidenum">
              <a:rPr lang="en-US" smtClean="0"/>
              <a:t>2</a:t>
            </a:fld>
            <a:endParaRPr lang="en-US"/>
          </a:p>
        </p:txBody>
      </p:sp>
    </p:spTree>
    <p:extLst>
      <p:ext uri="{BB962C8B-B14F-4D97-AF65-F5344CB8AC3E}">
        <p14:creationId xmlns:p14="http://schemas.microsoft.com/office/powerpoint/2010/main" val="2565885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EE8875-C61F-0EF3-0F46-B6C4A9C1A5D3}"/>
              </a:ext>
            </a:extLst>
          </p:cNvPr>
          <p:cNvSpPr>
            <a:spLocks noGrp="1"/>
          </p:cNvSpPr>
          <p:nvPr>
            <p:ph type="subTitle" idx="1"/>
          </p:nvPr>
        </p:nvSpPr>
        <p:spPr>
          <a:xfrm>
            <a:off x="2589213" y="2292626"/>
            <a:ext cx="8915399" cy="2902225"/>
          </a:xfrm>
        </p:spPr>
        <p:txBody>
          <a:bodyPr>
            <a:noAutofit/>
          </a:bodyPr>
          <a:lstStyle/>
          <a:p>
            <a:r>
              <a:rPr lang="en-GB" dirty="0">
                <a:solidFill>
                  <a:schemeClr val="tx1"/>
                </a:solidFill>
              </a:rPr>
              <a:t>We have a workflow which runs once a day. It contains several decision points and based on the input data and the verifications made, it may have 5 possible outcomes.</a:t>
            </a:r>
          </a:p>
          <a:p>
            <a:endParaRPr lang="en-GB" dirty="0">
              <a:solidFill>
                <a:schemeClr val="tx1"/>
              </a:solidFill>
            </a:endParaRPr>
          </a:p>
          <a:p>
            <a:r>
              <a:rPr lang="en-GB" dirty="0">
                <a:solidFill>
                  <a:srgbClr val="00B050"/>
                </a:solidFill>
              </a:rPr>
              <a:t>Sequence</a:t>
            </a:r>
          </a:p>
          <a:p>
            <a:r>
              <a:rPr lang="en-GB" dirty="0">
                <a:solidFill>
                  <a:schemeClr val="tx1"/>
                </a:solidFill>
              </a:rPr>
              <a:t>Flowchart</a:t>
            </a:r>
          </a:p>
          <a:p>
            <a:r>
              <a:rPr lang="en-GB" dirty="0">
                <a:solidFill>
                  <a:schemeClr val="tx1"/>
                </a:solidFill>
              </a:rPr>
              <a:t>State Machine</a:t>
            </a:r>
          </a:p>
          <a:p>
            <a:endParaRPr lang="en-GB" dirty="0"/>
          </a:p>
        </p:txBody>
      </p:sp>
      <p:sp>
        <p:nvSpPr>
          <p:cNvPr id="4" name="Title 1">
            <a:extLst>
              <a:ext uri="{FF2B5EF4-FFF2-40B4-BE49-F238E27FC236}">
                <a16:creationId xmlns:a16="http://schemas.microsoft.com/office/drawing/2014/main" id="{0EEC0489-1452-CE04-909C-C3C8764E7560}"/>
              </a:ext>
            </a:extLst>
          </p:cNvPr>
          <p:cNvSpPr txBox="1">
            <a:spLocks/>
          </p:cNvSpPr>
          <p:nvPr/>
        </p:nvSpPr>
        <p:spPr>
          <a:xfrm>
            <a:off x="2267846" y="669506"/>
            <a:ext cx="9144000" cy="569662"/>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2200" b="1" dirty="0">
                <a:solidFill>
                  <a:srgbClr val="313537"/>
                </a:solidFill>
                <a:latin typeface="+mn-lt"/>
                <a:ea typeface="HGMaruGothicMPRO" panose="020B0400000000000000" pitchFamily="34" charset="-128"/>
                <a:cs typeface="Angsana New" panose="020B0502040204020203" pitchFamily="18" charset="-34"/>
              </a:rPr>
              <a:t>Fit the best workflow type to the following problem statements</a:t>
            </a:r>
            <a:endParaRPr lang="en-US" sz="2200" dirty="0">
              <a:latin typeface="+mn-lt"/>
              <a:ea typeface="HGMaruGothicMPRO" panose="020B0400000000000000" pitchFamily="34" charset="-128"/>
              <a:cs typeface="Angsana New" panose="020B0502040204020203" pitchFamily="18" charset="-34"/>
            </a:endParaRPr>
          </a:p>
        </p:txBody>
      </p:sp>
      <p:sp>
        <p:nvSpPr>
          <p:cNvPr id="5" name="Date Placeholder 4">
            <a:extLst>
              <a:ext uri="{FF2B5EF4-FFF2-40B4-BE49-F238E27FC236}">
                <a16:creationId xmlns:a16="http://schemas.microsoft.com/office/drawing/2014/main" id="{4FF956C7-480E-68DB-2E35-0F52499706F2}"/>
              </a:ext>
            </a:extLst>
          </p:cNvPr>
          <p:cNvSpPr>
            <a:spLocks noGrp="1"/>
          </p:cNvSpPr>
          <p:nvPr>
            <p:ph type="dt" sz="half" idx="10"/>
          </p:nvPr>
        </p:nvSpPr>
        <p:spPr/>
        <p:txBody>
          <a:bodyPr/>
          <a:lstStyle/>
          <a:p>
            <a:fld id="{CAE7585F-2AC2-4ABF-AE94-D6A9A3822C60}" type="datetime1">
              <a:rPr lang="en-GB" smtClean="0"/>
              <a:t>07/08/2022</a:t>
            </a:fld>
            <a:endParaRPr lang="en-US"/>
          </a:p>
        </p:txBody>
      </p:sp>
      <p:sp>
        <p:nvSpPr>
          <p:cNvPr id="6" name="Slide Number Placeholder 5">
            <a:extLst>
              <a:ext uri="{FF2B5EF4-FFF2-40B4-BE49-F238E27FC236}">
                <a16:creationId xmlns:a16="http://schemas.microsoft.com/office/drawing/2014/main" id="{49E2D849-579E-6EF7-83F5-F2F9732AFBDB}"/>
              </a:ext>
            </a:extLst>
          </p:cNvPr>
          <p:cNvSpPr>
            <a:spLocks noGrp="1"/>
          </p:cNvSpPr>
          <p:nvPr>
            <p:ph type="sldNum" sz="quarter" idx="12"/>
          </p:nvPr>
        </p:nvSpPr>
        <p:spPr/>
        <p:txBody>
          <a:bodyPr/>
          <a:lstStyle/>
          <a:p>
            <a:fld id="{DF698EB4-31AB-412A-B199-3436E21C082E}" type="slidenum">
              <a:rPr lang="en-US" smtClean="0"/>
              <a:t>3</a:t>
            </a:fld>
            <a:endParaRPr lang="en-US"/>
          </a:p>
        </p:txBody>
      </p:sp>
    </p:spTree>
    <p:extLst>
      <p:ext uri="{BB962C8B-B14F-4D97-AF65-F5344CB8AC3E}">
        <p14:creationId xmlns:p14="http://schemas.microsoft.com/office/powerpoint/2010/main" val="340506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EE8875-C61F-0EF3-0F46-B6C4A9C1A5D3}"/>
              </a:ext>
            </a:extLst>
          </p:cNvPr>
          <p:cNvSpPr>
            <a:spLocks noGrp="1"/>
          </p:cNvSpPr>
          <p:nvPr>
            <p:ph type="subTitle" idx="1"/>
          </p:nvPr>
        </p:nvSpPr>
        <p:spPr>
          <a:xfrm>
            <a:off x="2589213" y="2292626"/>
            <a:ext cx="8915399" cy="2902225"/>
          </a:xfrm>
        </p:spPr>
        <p:txBody>
          <a:bodyPr>
            <a:noAutofit/>
          </a:bodyPr>
          <a:lstStyle/>
          <a:p>
            <a:r>
              <a:rPr lang="en-GB" dirty="0">
                <a:solidFill>
                  <a:schemeClr val="tx1"/>
                </a:solidFill>
              </a:rPr>
              <a:t>We are developing a workflow that will be integrated in a bigger project. It consists of logging into an ERP application using secure credentials, downloading all the invoices that were validated in the previous day and transferring them.</a:t>
            </a:r>
          </a:p>
          <a:p>
            <a:endParaRPr lang="en-GB" dirty="0">
              <a:solidFill>
                <a:schemeClr val="tx1"/>
              </a:solidFill>
            </a:endParaRPr>
          </a:p>
          <a:p>
            <a:r>
              <a:rPr lang="en-GB" dirty="0">
                <a:solidFill>
                  <a:srgbClr val="00B050"/>
                </a:solidFill>
              </a:rPr>
              <a:t>Sequence</a:t>
            </a:r>
          </a:p>
          <a:p>
            <a:r>
              <a:rPr lang="en-GB" dirty="0">
                <a:solidFill>
                  <a:schemeClr val="tx1"/>
                </a:solidFill>
              </a:rPr>
              <a:t>Flowchart</a:t>
            </a:r>
          </a:p>
          <a:p>
            <a:r>
              <a:rPr lang="en-GB" dirty="0">
                <a:solidFill>
                  <a:schemeClr val="tx1"/>
                </a:solidFill>
              </a:rPr>
              <a:t>State Machine</a:t>
            </a:r>
            <a:endParaRPr lang="en-GB" dirty="0"/>
          </a:p>
        </p:txBody>
      </p:sp>
      <p:sp>
        <p:nvSpPr>
          <p:cNvPr id="4" name="Title 1">
            <a:extLst>
              <a:ext uri="{FF2B5EF4-FFF2-40B4-BE49-F238E27FC236}">
                <a16:creationId xmlns:a16="http://schemas.microsoft.com/office/drawing/2014/main" id="{0EEC0489-1452-CE04-909C-C3C8764E7560}"/>
              </a:ext>
            </a:extLst>
          </p:cNvPr>
          <p:cNvSpPr txBox="1">
            <a:spLocks/>
          </p:cNvSpPr>
          <p:nvPr/>
        </p:nvSpPr>
        <p:spPr>
          <a:xfrm>
            <a:off x="2267846" y="669506"/>
            <a:ext cx="9144000" cy="569662"/>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2200" b="1" dirty="0">
                <a:solidFill>
                  <a:srgbClr val="313537"/>
                </a:solidFill>
                <a:latin typeface="+mn-lt"/>
                <a:ea typeface="HGMaruGothicMPRO" panose="020B0400000000000000" pitchFamily="34" charset="-128"/>
                <a:cs typeface="Angsana New" panose="020B0502040204020203" pitchFamily="18" charset="-34"/>
              </a:rPr>
              <a:t>Fit the best workflow type to the following problem statements</a:t>
            </a:r>
            <a:endParaRPr lang="en-US" sz="2200" dirty="0">
              <a:latin typeface="+mn-lt"/>
              <a:ea typeface="HGMaruGothicMPRO" panose="020B0400000000000000" pitchFamily="34" charset="-128"/>
              <a:cs typeface="Angsana New" panose="020B0502040204020203" pitchFamily="18" charset="-34"/>
            </a:endParaRPr>
          </a:p>
        </p:txBody>
      </p:sp>
      <p:sp>
        <p:nvSpPr>
          <p:cNvPr id="5" name="Date Placeholder 4">
            <a:extLst>
              <a:ext uri="{FF2B5EF4-FFF2-40B4-BE49-F238E27FC236}">
                <a16:creationId xmlns:a16="http://schemas.microsoft.com/office/drawing/2014/main" id="{4FF956C7-480E-68DB-2E35-0F52499706F2}"/>
              </a:ext>
            </a:extLst>
          </p:cNvPr>
          <p:cNvSpPr>
            <a:spLocks noGrp="1"/>
          </p:cNvSpPr>
          <p:nvPr>
            <p:ph type="dt" sz="half" idx="10"/>
          </p:nvPr>
        </p:nvSpPr>
        <p:spPr/>
        <p:txBody>
          <a:bodyPr/>
          <a:lstStyle/>
          <a:p>
            <a:fld id="{CAE7585F-2AC2-4ABF-AE94-D6A9A3822C60}" type="datetime1">
              <a:rPr lang="en-GB" smtClean="0"/>
              <a:t>07/08/2022</a:t>
            </a:fld>
            <a:endParaRPr lang="en-US"/>
          </a:p>
        </p:txBody>
      </p:sp>
      <p:sp>
        <p:nvSpPr>
          <p:cNvPr id="6" name="Slide Number Placeholder 5">
            <a:extLst>
              <a:ext uri="{FF2B5EF4-FFF2-40B4-BE49-F238E27FC236}">
                <a16:creationId xmlns:a16="http://schemas.microsoft.com/office/drawing/2014/main" id="{49E2D849-579E-6EF7-83F5-F2F9732AFBDB}"/>
              </a:ext>
            </a:extLst>
          </p:cNvPr>
          <p:cNvSpPr>
            <a:spLocks noGrp="1"/>
          </p:cNvSpPr>
          <p:nvPr>
            <p:ph type="sldNum" sz="quarter" idx="12"/>
          </p:nvPr>
        </p:nvSpPr>
        <p:spPr/>
        <p:txBody>
          <a:bodyPr/>
          <a:lstStyle/>
          <a:p>
            <a:fld id="{DF698EB4-31AB-412A-B199-3436E21C082E}" type="slidenum">
              <a:rPr lang="en-US" smtClean="0"/>
              <a:t>4</a:t>
            </a:fld>
            <a:endParaRPr lang="en-US"/>
          </a:p>
        </p:txBody>
      </p:sp>
    </p:spTree>
    <p:extLst>
      <p:ext uri="{BB962C8B-B14F-4D97-AF65-F5344CB8AC3E}">
        <p14:creationId xmlns:p14="http://schemas.microsoft.com/office/powerpoint/2010/main" val="878489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EE8875-C61F-0EF3-0F46-B6C4A9C1A5D3}"/>
              </a:ext>
            </a:extLst>
          </p:cNvPr>
          <p:cNvSpPr>
            <a:spLocks noGrp="1"/>
          </p:cNvSpPr>
          <p:nvPr>
            <p:ph type="subTitle" idx="1"/>
          </p:nvPr>
        </p:nvSpPr>
        <p:spPr>
          <a:xfrm>
            <a:off x="2589213" y="2292626"/>
            <a:ext cx="8915399" cy="2902225"/>
          </a:xfrm>
        </p:spPr>
        <p:txBody>
          <a:bodyPr>
            <a:noAutofit/>
          </a:bodyPr>
          <a:lstStyle/>
          <a:p>
            <a:r>
              <a:rPr lang="en-GB" dirty="0">
                <a:solidFill>
                  <a:schemeClr val="tx1"/>
                </a:solidFill>
              </a:rPr>
              <a:t>We received a request to create a robot that listens to a server until it receives some information. When it does, it processes the information, then after the processing is complete, it logs the results. Finally, it returns to listening to the server. The process is continuous. </a:t>
            </a:r>
          </a:p>
          <a:p>
            <a:endParaRPr lang="en-GB" dirty="0">
              <a:solidFill>
                <a:schemeClr val="tx1"/>
              </a:solidFill>
            </a:endParaRPr>
          </a:p>
          <a:p>
            <a:r>
              <a:rPr lang="en-GB" dirty="0">
                <a:solidFill>
                  <a:srgbClr val="00B050"/>
                </a:solidFill>
              </a:rPr>
              <a:t>Sequence</a:t>
            </a:r>
          </a:p>
          <a:p>
            <a:r>
              <a:rPr lang="en-GB" dirty="0">
                <a:solidFill>
                  <a:schemeClr val="tx1"/>
                </a:solidFill>
              </a:rPr>
              <a:t>Flowchart</a:t>
            </a:r>
          </a:p>
          <a:p>
            <a:r>
              <a:rPr lang="en-GB" dirty="0">
                <a:solidFill>
                  <a:schemeClr val="tx1"/>
                </a:solidFill>
              </a:rPr>
              <a:t>State Machine</a:t>
            </a:r>
            <a:endParaRPr lang="en-GB" dirty="0"/>
          </a:p>
        </p:txBody>
      </p:sp>
      <p:sp>
        <p:nvSpPr>
          <p:cNvPr id="4" name="Title 1">
            <a:extLst>
              <a:ext uri="{FF2B5EF4-FFF2-40B4-BE49-F238E27FC236}">
                <a16:creationId xmlns:a16="http://schemas.microsoft.com/office/drawing/2014/main" id="{0EEC0489-1452-CE04-909C-C3C8764E7560}"/>
              </a:ext>
            </a:extLst>
          </p:cNvPr>
          <p:cNvSpPr txBox="1">
            <a:spLocks/>
          </p:cNvSpPr>
          <p:nvPr/>
        </p:nvSpPr>
        <p:spPr>
          <a:xfrm>
            <a:off x="2267846" y="669506"/>
            <a:ext cx="9144000" cy="569662"/>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2200" b="1" dirty="0">
                <a:solidFill>
                  <a:srgbClr val="313537"/>
                </a:solidFill>
                <a:latin typeface="+mn-lt"/>
                <a:ea typeface="HGMaruGothicMPRO" panose="020B0400000000000000" pitchFamily="34" charset="-128"/>
                <a:cs typeface="Angsana New" panose="020B0502040204020203" pitchFamily="18" charset="-34"/>
              </a:rPr>
              <a:t>Fit the best workflow type to the following problem statements</a:t>
            </a:r>
            <a:endParaRPr lang="en-US" sz="2200" dirty="0">
              <a:latin typeface="+mn-lt"/>
              <a:ea typeface="HGMaruGothicMPRO" panose="020B0400000000000000" pitchFamily="34" charset="-128"/>
              <a:cs typeface="Angsana New" panose="020B0502040204020203" pitchFamily="18" charset="-34"/>
            </a:endParaRPr>
          </a:p>
        </p:txBody>
      </p:sp>
      <p:sp>
        <p:nvSpPr>
          <p:cNvPr id="5" name="Date Placeholder 4">
            <a:extLst>
              <a:ext uri="{FF2B5EF4-FFF2-40B4-BE49-F238E27FC236}">
                <a16:creationId xmlns:a16="http://schemas.microsoft.com/office/drawing/2014/main" id="{4FF956C7-480E-68DB-2E35-0F52499706F2}"/>
              </a:ext>
            </a:extLst>
          </p:cNvPr>
          <p:cNvSpPr>
            <a:spLocks noGrp="1"/>
          </p:cNvSpPr>
          <p:nvPr>
            <p:ph type="dt" sz="half" idx="10"/>
          </p:nvPr>
        </p:nvSpPr>
        <p:spPr/>
        <p:txBody>
          <a:bodyPr/>
          <a:lstStyle/>
          <a:p>
            <a:fld id="{CAE7585F-2AC2-4ABF-AE94-D6A9A3822C60}" type="datetime1">
              <a:rPr lang="en-GB" smtClean="0"/>
              <a:t>07/08/2022</a:t>
            </a:fld>
            <a:endParaRPr lang="en-US"/>
          </a:p>
        </p:txBody>
      </p:sp>
      <p:sp>
        <p:nvSpPr>
          <p:cNvPr id="6" name="Slide Number Placeholder 5">
            <a:extLst>
              <a:ext uri="{FF2B5EF4-FFF2-40B4-BE49-F238E27FC236}">
                <a16:creationId xmlns:a16="http://schemas.microsoft.com/office/drawing/2014/main" id="{49E2D849-579E-6EF7-83F5-F2F9732AFBDB}"/>
              </a:ext>
            </a:extLst>
          </p:cNvPr>
          <p:cNvSpPr>
            <a:spLocks noGrp="1"/>
          </p:cNvSpPr>
          <p:nvPr>
            <p:ph type="sldNum" sz="quarter" idx="12"/>
          </p:nvPr>
        </p:nvSpPr>
        <p:spPr/>
        <p:txBody>
          <a:bodyPr/>
          <a:lstStyle/>
          <a:p>
            <a:fld id="{DF698EB4-31AB-412A-B199-3436E21C082E}" type="slidenum">
              <a:rPr lang="en-US" smtClean="0"/>
              <a:t>5</a:t>
            </a:fld>
            <a:endParaRPr lang="en-US"/>
          </a:p>
        </p:txBody>
      </p:sp>
    </p:spTree>
    <p:extLst>
      <p:ext uri="{BB962C8B-B14F-4D97-AF65-F5344CB8AC3E}">
        <p14:creationId xmlns:p14="http://schemas.microsoft.com/office/powerpoint/2010/main" val="24516229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45</TotalTime>
  <Words>291</Words>
  <Application>Microsoft Office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Century Gothic</vt:lpstr>
      <vt:lpstr>Inter</vt:lpstr>
      <vt:lpstr>Wingdings 3</vt:lpstr>
      <vt:lpstr>Wisp</vt:lpstr>
      <vt:lpstr>Practice 1 - Sequence, Flowchart or State Machine?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1 - Sequence, Flowchart or State Machine?</dc:title>
  <dc:creator>Office365</dc:creator>
  <cp:lastModifiedBy>Office365</cp:lastModifiedBy>
  <cp:revision>4</cp:revision>
  <dcterms:created xsi:type="dcterms:W3CDTF">2022-08-07T17:16:53Z</dcterms:created>
  <dcterms:modified xsi:type="dcterms:W3CDTF">2022-08-07T18:02:36Z</dcterms:modified>
</cp:coreProperties>
</file>