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embeddings/oleObject1.bin" ContentType="application/vnd.openxmlformats-officedocument.oleObject"/>
  <Override PartName="/ppt/media/image1.wmf" ContentType="image/x-wmf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Ubuntu"/>
              </a:rPr>
              <a:t>Click to move the slide</a:t>
            </a:r>
            <a:endParaRPr b="0" lang="pt-PT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84FCE67-DE03-4ABF-8A24-FE30F89A5B0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9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D55A2AF-3FA4-44A7-9BE2-8B705D1F2C92}" type="slidenum">
              <a:rPr b="0" lang="pt-BR" sz="9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04640" y="1447200"/>
            <a:ext cx="1137888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04640" y="4070520"/>
            <a:ext cx="1137888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04640" y="1447200"/>
            <a:ext cx="555264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5200" y="1447200"/>
            <a:ext cx="555264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04640" y="4070520"/>
            <a:ext cx="555264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5200" y="4070520"/>
            <a:ext cx="555264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04640" y="1447200"/>
            <a:ext cx="366372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251960" y="1447200"/>
            <a:ext cx="366372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99280" y="1447200"/>
            <a:ext cx="366372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04640" y="4070520"/>
            <a:ext cx="366372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251960" y="4070520"/>
            <a:ext cx="366372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99280" y="4070520"/>
            <a:ext cx="366372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04640" y="1447200"/>
            <a:ext cx="11378880" cy="50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04640" y="1447200"/>
            <a:ext cx="11378880" cy="50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04640" y="1447200"/>
            <a:ext cx="5552640" cy="50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5200" y="1447200"/>
            <a:ext cx="5552640" cy="50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04640" y="388080"/>
            <a:ext cx="10947240" cy="33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04640" y="1447200"/>
            <a:ext cx="555264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5200" y="1447200"/>
            <a:ext cx="5552640" cy="50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04640" y="4070520"/>
            <a:ext cx="555264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04640" y="1447200"/>
            <a:ext cx="5552640" cy="50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5200" y="1447200"/>
            <a:ext cx="555264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5200" y="4070520"/>
            <a:ext cx="555264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04640" y="1447200"/>
            <a:ext cx="555264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5200" y="1447200"/>
            <a:ext cx="555264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04640" y="4070520"/>
            <a:ext cx="11378880" cy="23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0" name="Object 20"/>
          <p:cNvGraphicFramePr/>
          <p:nvPr/>
        </p:nvGraphicFramePr>
        <p:xfrm>
          <a:off x="1440" y="1440"/>
          <a:ext cx="1080" cy="1080"/>
        </p:xfrm>
        <a:graphic>
          <a:graphicData uri="http://schemas.openxmlformats.org/presentationml/2006/ole">
            <p:oleObj progId="TCLayout.ActiveDocument.1" r:id="rId2" spid="">
              <p:embed/>
              <p:pic>
                <p:nvPicPr>
                  <p:cNvPr id="1" name="Object 20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440"/>
                    <a:ext cx="1080" cy="1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pSp>
        <p:nvGrpSpPr>
          <p:cNvPr id="2" name="Groupe 1"/>
          <p:cNvGrpSpPr/>
          <p:nvPr/>
        </p:nvGrpSpPr>
        <p:grpSpPr>
          <a:xfrm>
            <a:off x="11562120" y="205200"/>
            <a:ext cx="419040" cy="388440"/>
            <a:chOff x="11562120" y="205200"/>
            <a:chExt cx="419040" cy="388440"/>
          </a:xfrm>
        </p:grpSpPr>
        <p:sp>
          <p:nvSpPr>
            <p:cNvPr id="3" name="Freeform 13"/>
            <p:cNvSpPr/>
            <p:nvPr/>
          </p:nvSpPr>
          <p:spPr>
            <a:xfrm>
              <a:off x="11705760" y="367920"/>
              <a:ext cx="275400" cy="225720"/>
            </a:xfrm>
            <a:custGeom>
              <a:avLst/>
              <a:gdLst>
                <a:gd name="textAreaLeft" fmla="*/ 0 w 275400"/>
                <a:gd name="textAreaRight" fmla="*/ 275760 w 275400"/>
                <a:gd name="textAreaTop" fmla="*/ 0 h 225720"/>
                <a:gd name="textAreaBottom" fmla="*/ 226080 h 225720"/>
              </a:gdLst>
              <a:ahLst/>
              <a:rect l="textAreaLeft" t="textAreaTop" r="textAreaRight" b="textAreaBottom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Ubuntu"/>
              </a:endParaRPr>
            </a:p>
          </p:txBody>
        </p:sp>
        <p:sp>
          <p:nvSpPr>
            <p:cNvPr id="4" name="Freeform 14"/>
            <p:cNvSpPr/>
            <p:nvPr/>
          </p:nvSpPr>
          <p:spPr>
            <a:xfrm>
              <a:off x="11562120" y="205200"/>
              <a:ext cx="419040" cy="356400"/>
            </a:xfrm>
            <a:custGeom>
              <a:avLst/>
              <a:gdLst>
                <a:gd name="textAreaLeft" fmla="*/ 0 w 419040"/>
                <a:gd name="textAreaRight" fmla="*/ 419400 w 419040"/>
                <a:gd name="textAreaTop" fmla="*/ 0 h 356400"/>
                <a:gd name="textAreaBottom" fmla="*/ 356760 h 356400"/>
              </a:gdLst>
              <a:ahLst/>
              <a:rect l="textAreaLeft" t="textAreaTop" r="textAreaRight" b="textAreaBottom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Ubuntu"/>
              </a:endParaRPr>
            </a:p>
          </p:txBody>
        </p:sp>
      </p:grpSp>
      <p:sp>
        <p:nvSpPr>
          <p:cNvPr id="5" name="Retângulo 43"/>
          <p:cNvSpPr/>
          <p:nvPr/>
        </p:nvSpPr>
        <p:spPr>
          <a:xfrm>
            <a:off x="11744280" y="6517800"/>
            <a:ext cx="228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spAutoFit/>
          </a:bodyPr>
          <a:p>
            <a:pPr algn="r">
              <a:lnSpc>
                <a:spcPct val="100000"/>
              </a:lnSpc>
            </a:pPr>
            <a:fld id="{4096B29B-D077-4EDE-A12B-DD870ED7709C}" type="slidenum">
              <a:rPr b="0" lang="en-US" sz="800" spc="-1" strike="noStrike">
                <a:solidFill>
                  <a:srgbClr val="a6a6a6"/>
                </a:solidFill>
                <a:latin typeface="Ubuntu"/>
              </a:rPr>
              <a:t>1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27"/>
          <p:cNvSpPr/>
          <p:nvPr/>
        </p:nvSpPr>
        <p:spPr>
          <a:xfrm>
            <a:off x="7227000" y="6517800"/>
            <a:ext cx="4531680" cy="2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700" spc="-1" strike="noStrike">
                <a:solidFill>
                  <a:srgbClr val="a6a6a6"/>
                </a:solidFill>
                <a:latin typeface="Ubuntu"/>
              </a:rPr>
              <a:t>Company Confidential © Capgemini 2024. All rights reserved  |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404640" y="1447200"/>
            <a:ext cx="11378880" cy="50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</a:rPr>
              <a:t>Click to edit Master text styles</a:t>
            </a:r>
            <a:endParaRPr b="0" lang="pt-PT" sz="2000" spc="-1" strike="noStrike">
              <a:solidFill>
                <a:srgbClr val="000000"/>
              </a:solidFill>
              <a:latin typeface="Ubuntu"/>
            </a:endParaRPr>
          </a:p>
          <a:p>
            <a:pPr lvl="1" marL="177840" indent="-177840">
              <a:lnSpc>
                <a:spcPct val="100000"/>
              </a:lnSpc>
              <a:spcAft>
                <a:spcPts val="601"/>
              </a:spcAft>
              <a:buClr>
                <a:srgbClr val="0070ad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</a:rPr>
              <a:t>Second level</a:t>
            </a:r>
            <a:endParaRPr b="0" lang="pt-PT" sz="1800" spc="-1" strike="noStrike">
              <a:solidFill>
                <a:srgbClr val="000000"/>
              </a:solidFill>
              <a:latin typeface="Ubuntu"/>
            </a:endParaRPr>
          </a:p>
          <a:p>
            <a:pPr lvl="2" marL="361800" indent="-184320">
              <a:lnSpc>
                <a:spcPct val="100000"/>
              </a:lnSpc>
              <a:spcAft>
                <a:spcPts val="601"/>
              </a:spcAft>
              <a:buClr>
                <a:srgbClr val="12abdb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</a:rPr>
              <a:t>Third level</a:t>
            </a:r>
            <a:endParaRPr b="0" lang="pt-PT" sz="1600" spc="-1" strike="noStrike">
              <a:solidFill>
                <a:srgbClr val="000000"/>
              </a:solidFill>
              <a:latin typeface="Ubuntu"/>
            </a:endParaRPr>
          </a:p>
          <a:p>
            <a:pPr lvl="3" marL="539640" indent="-1778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Ubuntu"/>
              <a:buChar char="–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Ubuntu"/>
              </a:rPr>
              <a:t>Fourth level</a:t>
            </a:r>
            <a:endParaRPr b="0" lang="pt-PT" sz="1400" spc="-1" strike="noStrike">
              <a:solidFill>
                <a:srgbClr val="000000"/>
              </a:solidFill>
              <a:latin typeface="Ubuntu"/>
            </a:endParaRPr>
          </a:p>
          <a:p>
            <a:pPr lvl="4" marL="717480" indent="-177840">
              <a:lnSpc>
                <a:spcPct val="100000"/>
              </a:lnSpc>
              <a:spcAft>
                <a:spcPts val="601"/>
              </a:spcAft>
              <a:buClr>
                <a:srgbClr val="2b0a3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Ubuntu"/>
              </a:rPr>
              <a:t>Fifth level</a:t>
            </a:r>
            <a:endParaRPr b="0" lang="pt-PT" sz="1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600" spc="-1" strike="noStrike" cap="all">
                <a:solidFill>
                  <a:schemeClr val="accent4"/>
                </a:solidFill>
                <a:latin typeface="Ubuntu Medium"/>
              </a:rPr>
              <a:t>Click to edit Master title style</a:t>
            </a:r>
            <a:endParaRPr b="0" lang="pt-PT" sz="2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8"/>
          <p:cNvSpPr/>
          <p:nvPr/>
        </p:nvSpPr>
        <p:spPr>
          <a:xfrm>
            <a:off x="720" y="2880"/>
            <a:ext cx="426672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2" name="Title 2"/>
          <p:cNvSpPr/>
          <p:nvPr/>
        </p:nvSpPr>
        <p:spPr>
          <a:xfrm>
            <a:off x="304920" y="280440"/>
            <a:ext cx="3103920" cy="7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000" spc="-1" strike="noStrike" cap="all">
                <a:solidFill>
                  <a:srgbClr val="12abdb"/>
                </a:solidFill>
                <a:latin typeface="Ubuntu Medium"/>
              </a:rPr>
              <a:t>Nataliia Vasylieva </a:t>
            </a:r>
            <a:br>
              <a:rPr sz="2000"/>
            </a:br>
            <a:r>
              <a:rPr b="0" lang="en-IN" sz="2000" spc="-1" strike="noStrike" cap="all">
                <a:solidFill>
                  <a:srgbClr val="ffffff"/>
                </a:solidFill>
                <a:latin typeface="Ubuntu Medium"/>
              </a:rPr>
              <a:t>.NET Developer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ZoneTexte 358"/>
          <p:cNvSpPr/>
          <p:nvPr/>
        </p:nvSpPr>
        <p:spPr>
          <a:xfrm rot="5400000">
            <a:off x="7954560" y="-1685880"/>
            <a:ext cx="287640" cy="3869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90000" tIns="45000" bIns="45000" anchor="ctr" vert="vert270" rot="16200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Ubuntu"/>
              </a:rPr>
              <a:t>OVERVIEW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Rectangle: Rounded Corners 6"/>
          <p:cNvSpPr/>
          <p:nvPr/>
        </p:nvSpPr>
        <p:spPr>
          <a:xfrm>
            <a:off x="4359240" y="2285640"/>
            <a:ext cx="4098960" cy="336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2004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ffffff"/>
                </a:solidFill>
                <a:latin typeface="Ubuntu"/>
              </a:rPr>
              <a:t>Experience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Rectangle 11"/>
          <p:cNvSpPr/>
          <p:nvPr/>
        </p:nvSpPr>
        <p:spPr>
          <a:xfrm>
            <a:off x="6111360" y="461880"/>
            <a:ext cx="5123520" cy="7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Ubuntu"/>
                <a:ea typeface="Verdana"/>
              </a:rPr>
              <a:t>Organized and motivated developer for more than 10 years. Embracing new technologies to adapt to project requirements, I continuously strive for enhancement in code, processes, and personal development.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ZoneTexte 358"/>
          <p:cNvSpPr/>
          <p:nvPr/>
        </p:nvSpPr>
        <p:spPr>
          <a:xfrm rot="5400000">
            <a:off x="1791000" y="1767240"/>
            <a:ext cx="287640" cy="3869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90000" tIns="45000" bIns="45000" anchor="ctr" vert="vert270" rot="16200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Ubuntu"/>
              </a:rPr>
              <a:t>CERTIFICATION AND EDUCATION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Box 17"/>
          <p:cNvSpPr/>
          <p:nvPr/>
        </p:nvSpPr>
        <p:spPr>
          <a:xfrm>
            <a:off x="4343400" y="2671200"/>
            <a:ext cx="7654320" cy="38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Ubuntu"/>
                <a:ea typeface="DejaVu Sans"/>
              </a:rPr>
              <a:t>NeoGames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Ubuntu"/>
                <a:ea typeface="DejaVu Sans"/>
              </a:rPr>
              <a:t>Backend engineer (From [07/2021] to [01/2023])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050" spc="-1" strike="noStrike">
                <a:solidFill>
                  <a:srgbClr val="000000"/>
                </a:solidFill>
                <a:latin typeface="Ubuntu"/>
                <a:ea typeface="DejaVu Sans"/>
              </a:rPr>
              <a:t>Replacing old code with microservices, resulting in a more independent codebase for a large team to work on. This led to a significant decrease in merge time.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050" spc="-1" strike="noStrike">
                <a:solidFill>
                  <a:srgbClr val="000000"/>
                </a:solidFill>
                <a:latin typeface="Ubuntu"/>
                <a:ea typeface="DejaVu Sans"/>
              </a:rPr>
              <a:t>Tech Stack: NET Core, VB.Net, gRPC, Oracle, Windows Services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Ubuntu"/>
                <a:ea typeface="DejaVu Sans"/>
              </a:rPr>
              <a:t>GlobalLogic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Ubuntu"/>
                <a:ea typeface="DejaVu Sans"/>
              </a:rPr>
              <a:t>Fullstack engineer (From [07/2020] to [07/2021])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050" spc="-1" strike="noStrike">
                <a:solidFill>
                  <a:srgbClr val="000000"/>
                </a:solidFill>
                <a:latin typeface="Ubuntu"/>
                <a:ea typeface="DejaVu Sans"/>
              </a:rPr>
              <a:t>Implementation the Feature Flags approach, enabling the safe delivery of new features.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050" spc="-1" strike="noStrike">
                <a:solidFill>
                  <a:srgbClr val="000000"/>
                </a:solidFill>
                <a:latin typeface="Ubuntu"/>
                <a:ea typeface="DejaVu Sans"/>
              </a:rPr>
              <a:t>Tech Stack: .NET Core, MS SQL, Postgres, Azure, Angular, NgRx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Ubuntu"/>
                <a:ea typeface="DejaVu Sans"/>
              </a:rPr>
              <a:t>AgileEngine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Ubuntu"/>
                <a:ea typeface="DejaVu Sans"/>
              </a:rPr>
              <a:t>Backend engineer (From [07/2019] to [06/2020])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050" spc="-1" strike="noStrike">
                <a:solidFill>
                  <a:srgbClr val="000000"/>
                </a:solidFill>
                <a:latin typeface="Ubuntu"/>
                <a:ea typeface="DejaVu Sans"/>
              </a:rPr>
              <a:t>Focused on smart glasses technology, primarily responsible for implementing SDK autogeneration. This initiative significantly accelerated the delivery process, streamlining development and deployment workflows.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050" spc="-1" strike="noStrike">
                <a:solidFill>
                  <a:srgbClr val="000000"/>
                </a:solidFill>
                <a:latin typeface="Ubuntu"/>
                <a:ea typeface="DejaVu Sans"/>
              </a:rPr>
              <a:t>Tech Stack: .NET Core, Java, OpenApi, MQTT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Ubuntu"/>
                <a:ea typeface="DejaVu Sans"/>
              </a:rPr>
              <a:t>Team International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Ubuntu"/>
                <a:ea typeface="DejaVu Sans"/>
              </a:rPr>
              <a:t>Backend engineer (From [09/2013] to [02/2018])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050" spc="-1" strike="noStrike">
                <a:solidFill>
                  <a:srgbClr val="000000"/>
                </a:solidFill>
                <a:latin typeface="Ubuntu"/>
                <a:ea typeface="DejaVu Sans"/>
              </a:rPr>
              <a:t>Led a small project, and guided it to go live;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050" spc="-1" strike="noStrike">
                <a:solidFill>
                  <a:srgbClr val="000000"/>
                </a:solidFill>
                <a:latin typeface="Ubuntu"/>
                <a:ea typeface="DejaVu Sans"/>
              </a:rPr>
              <a:t>Worked on performance issues. For selected features, it improved over 60 times.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050" spc="-1" strike="noStrike">
                <a:solidFill>
                  <a:srgbClr val="000000"/>
                </a:solidFill>
                <a:latin typeface="Ubuntu"/>
                <a:ea typeface="DejaVu Sans"/>
              </a:rPr>
              <a:t>Tech Stack: .NET, C#, EF, LINQ, MS SQL.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ZoneTexte 358"/>
          <p:cNvSpPr/>
          <p:nvPr/>
        </p:nvSpPr>
        <p:spPr>
          <a:xfrm rot="5400000">
            <a:off x="1791000" y="-592560"/>
            <a:ext cx="287640" cy="3869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90000" tIns="45000" bIns="45000" anchor="ctr" vert="vert270" rot="16200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Ubuntu"/>
              </a:rPr>
              <a:t>KEY SKILLS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angle 5"/>
          <p:cNvSpPr/>
          <p:nvPr/>
        </p:nvSpPr>
        <p:spPr>
          <a:xfrm>
            <a:off x="4273560" y="2113560"/>
            <a:ext cx="75776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Ubuntu"/>
                <a:ea typeface="Verdana"/>
              </a:rPr>
              <a:t>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ZoneTexte 358"/>
          <p:cNvSpPr/>
          <p:nvPr/>
        </p:nvSpPr>
        <p:spPr>
          <a:xfrm rot="5400000">
            <a:off x="1791000" y="2593800"/>
            <a:ext cx="287640" cy="3869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90000" tIns="45000" bIns="45000" anchor="ctr" vert="vert270" rot="16200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Ubuntu"/>
              </a:rPr>
              <a:t>LANGUGAGE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4385880" y="176760"/>
            <a:ext cx="1615320" cy="1735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</a:rPr>
              <a:t>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</a:rPr>
              <a:t>Photo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216360" y="1587960"/>
            <a:ext cx="297144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GB" sz="1050" spc="-1" strike="noStrike">
                <a:solidFill>
                  <a:srgbClr val="ffffff"/>
                </a:solidFill>
                <a:latin typeface="Ubuntu"/>
              </a:rPr>
              <a:t>.NET, EF, LINQ, ASP.NET;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050" spc="-1" strike="noStrike">
                <a:solidFill>
                  <a:srgbClr val="ffffff"/>
                </a:solidFill>
                <a:latin typeface="Ubuntu"/>
              </a:rPr>
              <a:t>C#, VB, Java;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050" spc="-1" strike="noStrike">
                <a:solidFill>
                  <a:srgbClr val="ffffff"/>
                </a:solidFill>
                <a:latin typeface="Ubuntu"/>
              </a:rPr>
              <a:t>MS SQL, PostgreSQL, Oracle;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050" spc="-1" strike="noStrike">
                <a:solidFill>
                  <a:srgbClr val="ffffff"/>
                </a:solidFill>
                <a:latin typeface="Ubuntu"/>
              </a:rPr>
              <a:t>Angular, NgRx, vanilla JS, CSS, LESS; TCP/IP, gRPC, MQTT;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050" spc="-1" strike="noStrike">
                <a:solidFill>
                  <a:srgbClr val="ffffff"/>
                </a:solidFill>
                <a:latin typeface="Ubuntu"/>
              </a:rPr>
              <a:t>Azure, Azure DevOps; Microservices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16000" y="3776400"/>
            <a:ext cx="3428640" cy="64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en-GB" sz="1050" spc="-1" strike="noStrike">
                <a:solidFill>
                  <a:srgbClr val="ffffff"/>
                </a:solidFill>
                <a:latin typeface="Ubuntu"/>
              </a:rPr>
              <a:t>Kharkiv National University of Radioelectronics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050" spc="-1" strike="noStrike">
                <a:solidFill>
                  <a:srgbClr val="ffffff"/>
                </a:solidFill>
                <a:latin typeface="Ubuntu"/>
              </a:rPr>
              <a:t>Computer Software Engineering, Master degree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16360" y="4688280"/>
            <a:ext cx="3428640" cy="8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en-GB" sz="1050" spc="-1" strike="noStrike">
                <a:solidFill>
                  <a:srgbClr val="ffffff"/>
                </a:solidFill>
                <a:latin typeface="Ubuntu"/>
              </a:rPr>
              <a:t>English B2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050" spc="-1" strike="noStrike">
                <a:solidFill>
                  <a:srgbClr val="ffffff"/>
                </a:solidFill>
                <a:latin typeface="Ubuntu"/>
              </a:rPr>
              <a:t>Ukrainian C1</a:t>
            </a:r>
            <a:br>
              <a:rPr sz="1050"/>
            </a:b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4383000" y="104760"/>
            <a:ext cx="1672920" cy="196812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4_Capgemini Master 2021">
  <a:themeElements>
    <a:clrScheme name="Capgemini 2021">
      <a:dk1>
        <a:srgbClr val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6be2af0-aa56-4fc1-a807-63cc144e22c0">
      <UserInfo>
        <DisplayName>PODOLENCHUK, Lina</DisplayName>
        <AccountId>43</AccountId>
        <AccountType/>
      </UserInfo>
      <UserInfo>
        <DisplayName>Case Studies -Lohika Owners</DisplayName>
        <AccountId>6</AccountId>
        <AccountType/>
      </UserInfo>
      <UserInfo>
        <DisplayName>POPOVYCH, Bohdan</DisplayName>
        <AccountId>17</AccountId>
        <AccountType/>
      </UserInfo>
      <UserInfo>
        <DisplayName>FILEVYCH, Yaroslav</DisplayName>
        <AccountId>79</AccountId>
        <AccountType/>
      </UserInfo>
      <UserInfo>
        <DisplayName>UKRAINSKA, Iryna</DisplayName>
        <AccountId>34367</AccountId>
        <AccountType/>
      </UserInfo>
      <UserInfo>
        <DisplayName>BORUTA, Viktoriya</DisplayName>
        <AccountId>20</AccountId>
        <AccountType/>
      </UserInfo>
      <UserInfo>
        <DisplayName>PODEA, Monica Cristina</DisplayName>
        <AccountId>34373</AccountId>
        <AccountType/>
      </UserInfo>
      <UserInfo>
        <DisplayName>HENNINK, Tijmen</DisplayName>
        <AccountId>34374</AccountId>
        <AccountType/>
      </UserInfo>
      <UserInfo>
        <DisplayName>CRACIUN, Ovidiu</DisplayName>
        <AccountId>34375</AccountId>
        <AccountType/>
      </UserInfo>
    </SharedWithUsers>
    <TaxCatchAll xmlns="a3633817-81a7-4c39-9985-782bd145dc3e" xsi:nil="true"/>
    <lcf76f155ced4ddcb4097134ff3c332f xmlns="a887cb28-0716-44f3-b1a7-4efd377dadf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901FF93291C4785B76851853253CA" ma:contentTypeVersion="4" ma:contentTypeDescription="Create a new document." ma:contentTypeScope="" ma:versionID="90ff9bc2956738462585b0acca0ed05a">
  <xsd:schema xmlns:xsd="http://www.w3.org/2001/XMLSchema" xmlns:xs="http://www.w3.org/2001/XMLSchema" xmlns:p="http://schemas.microsoft.com/office/2006/metadata/properties" xmlns:ns2="a887cb28-0716-44f3-b1a7-4efd377dadf3" xmlns:ns3="a3633817-81a7-4c39-9985-782bd145dc3e" xmlns:ns4="5580acc6-0c8d-4f84-99df-120c7edc296f" xmlns:ns5="76be2af0-aa56-4fc1-a807-63cc144e22c0" targetNamespace="http://schemas.microsoft.com/office/2006/metadata/properties" ma:root="true" ma:fieldsID="bd5582b6803340b7fce5bcf188d7586f" ns2:_="" ns3:_="" ns4:_="" ns5:_="">
    <xsd:import namespace="a887cb28-0716-44f3-b1a7-4efd377dadf3"/>
    <xsd:import namespace="a3633817-81a7-4c39-9985-782bd145dc3e"/>
    <xsd:import namespace="5580acc6-0c8d-4f84-99df-120c7edc296f"/>
    <xsd:import namespace="76be2af0-aa56-4fc1-a807-63cc144e22c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4:MediaServiceMetadata" minOccurs="0"/>
                <xsd:element ref="ns4:MediaServiceFastMetadata" minOccurs="0"/>
                <xsd:element ref="ns5:SharedWithUsers" minOccurs="0"/>
                <xsd:element ref="ns5:SharedWithDetail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87cb28-0716-44f3-b1a7-4efd377dadf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8" nillable="true" ma:taxonomy="true" ma:internalName="lcf76f155ced4ddcb4097134ff3c332f" ma:taxonomyFieldName="MediaServiceImageTags" ma:displayName="Image Tags" ma:readOnly="false" ma:fieldId="{5cf76f15-5ced-4ddc-b409-7134ff3c332f}" ma:taxonomyMulti="true" ma:sspId="d80ae2e1-44d4-45ce-812f-b7b6f27df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33817-81a7-4c39-9985-782bd145dc3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1c70ad5-d729-4048-9e55-d48c7b7b9c49}" ma:internalName="TaxCatchAll" ma:showField="CatchAllData" ma:web="a3633817-81a7-4c39-9985-782bd145dc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0acc6-0c8d-4f84-99df-120c7edc2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e2af0-aa56-4fc1-a807-63cc144e22c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ADD43F-92D3-47DE-90DB-D576C9390B5E}">
  <ds:schemaRefs>
    <ds:schemaRef ds:uri="http://purl.org/dc/elements/1.1/"/>
    <ds:schemaRef ds:uri="http://schemas.microsoft.com/office/infopath/2007/PartnerControls"/>
    <ds:schemaRef ds:uri="http://www.w3.org/XML/1998/namespace"/>
    <ds:schemaRef ds:uri="5580acc6-0c8d-4f84-99df-120c7edc296f"/>
    <ds:schemaRef ds:uri="http://schemas.microsoft.com/office/2006/documentManagement/types"/>
    <ds:schemaRef ds:uri="http://purl.org/dc/terms/"/>
    <ds:schemaRef ds:uri="a887cb28-0716-44f3-b1a7-4efd377dadf3"/>
    <ds:schemaRef ds:uri="http://schemas.openxmlformats.org/package/2006/metadata/core-properties"/>
    <ds:schemaRef ds:uri="a3633817-81a7-4c39-9985-782bd145dc3e"/>
    <ds:schemaRef ds:uri="http://schemas.microsoft.com/office/2006/metadata/properties"/>
    <ds:schemaRef ds:uri="76be2af0-aa56-4fc1-a807-63cc144e22c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E66E3A-548C-4E33-996A-02AD73AF0C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52D835-10E9-4C84-881A-7388088A68DA}">
  <ds:schemaRefs>
    <ds:schemaRef ds:uri="5580acc6-0c8d-4f84-99df-120c7edc296f"/>
    <ds:schemaRef ds:uri="76be2af0-aa56-4fc1-a807-63cc144e22c0"/>
    <ds:schemaRef ds:uri="a3633817-81a7-4c39-9985-782bd145dc3e"/>
    <ds:schemaRef ds:uri="a887cb28-0716-44f3-b1a7-4efd377dad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Master</Template>
  <TotalTime>21</TotalTime>
  <Application>LibreOffice/7.4.4.2$Windows_X86_64 LibreOffice_project/85569322deea74ec9134968a29af2df5663baa21</Application>
  <AppVersion>15.0000</AppVersion>
  <Words>72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2021-04-15T09:04:35Z</dcterms:created>
  <dc:creator>Lukas Markwalder</dc:creator>
  <dc:description/>
  <dc:language>en-US</dc:language>
  <cp:lastModifiedBy/>
  <dcterms:modified xsi:type="dcterms:W3CDTF">2024-03-16T18:04:49Z</dcterms:modified>
  <cp:revision>5</cp:revision>
  <dc:subject>ppt template</dc:subject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0x01010044E901FF93291C4785B76851853253CA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</vt:i4>
  </property>
  <property fmtid="{D5CDD505-2E9C-101B-9397-08002B2CF9AE}" pid="7" name="TaxKeyword">
    <vt:lpwstr/>
  </property>
  <property fmtid="{D5CDD505-2E9C-101B-9397-08002B2CF9AE}" pid="8" name="tags">
    <vt:lpwstr/>
  </property>
</Properties>
</file>