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ff484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ff484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ff4849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ff4849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7c2c8e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7c2c8e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7c2c8e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7c2c8e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7c2c8e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7c2c8e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7c2c8e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7c2c8e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84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</a:t>
            </a:r>
            <a:r>
              <a:rPr lang="ru"/>
              <a:t>ultiprocessing, Threading, </a:t>
            </a:r>
            <a:r>
              <a:rPr lang="ru"/>
              <a:t>Concurrent</a:t>
            </a:r>
            <a:r>
              <a:rPr lang="ru"/>
              <a:t>, Asyncio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8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языке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теории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4225" y="143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</a:rPr>
              <a:t>Процесс</a:t>
            </a:r>
            <a:r>
              <a:rPr lang="ru" sz="1400">
                <a:solidFill>
                  <a:schemeClr val="dk1"/>
                </a:solidFill>
              </a:rPr>
              <a:t> - это про­ грамма в ходе ее выполнения (в такой форме процессы иногда называют тяжеловес­ ными процессами). Каждый процесс имеет собственное адресное пространсгво, память и стек данных, а также может использовать другие вспомогательные данные для конт­роля над выполнением.  </a:t>
            </a:r>
            <a:r>
              <a:rPr lang="ru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</a:rPr>
              <a:t>Потоки</a:t>
            </a:r>
            <a:r>
              <a:rPr lang="ru" sz="1400">
                <a:solidFill>
                  <a:schemeClr val="dk1"/>
                </a:solidFill>
              </a:rPr>
              <a:t> (иногда называемые легковесными процессами) подобны процессам, за ис­ключением того, что все они выполняются в пределах одного и того же процесса, следовательно, используют один и тот же контекст. Потоки можно рассматривать как своего рода "мини-процессы", работающие параллельно в рамках основного процес­са или основного потока.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немного</a:t>
            </a:r>
            <a:r>
              <a:rPr lang="ru"/>
              <a:t>...</a:t>
            </a:r>
            <a:r>
              <a:rPr lang="ru"/>
              <a:t>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GIL(</a:t>
            </a:r>
            <a:r>
              <a:rPr lang="ru">
                <a:solidFill>
                  <a:srgbClr val="666666"/>
                </a:solidFill>
              </a:rPr>
              <a:t>global interpreter lock</a:t>
            </a:r>
            <a:r>
              <a:rPr lang="ru"/>
              <a:t>) - </a:t>
            </a:r>
            <a:r>
              <a:rPr lang="ru" sz="11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rgbClr val="666666"/>
                </a:solidFill>
              </a:rPr>
              <a:t>система управления доступом к виртуальной машине Python, главной задачей которой является обсепечение выполнения интрепретатором в один момент времени только одного потока.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446400"/>
            <a:ext cx="47625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Конкурентность VS </a:t>
            </a:r>
            <a:r>
              <a:rPr lang="ru"/>
              <a:t>Параллелизм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 конкурентности - как управиться со многими вещами одновременно.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Предмет </a:t>
            </a:r>
            <a:r>
              <a:rPr lang="ru"/>
              <a:t>параллелизма</a:t>
            </a:r>
            <a:r>
              <a:rPr lang="ru"/>
              <a:t> - как сделать много вещей одновременно.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Роб Пайк(один из авторов языка Go)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Параллелизм</a:t>
            </a:r>
            <a:r>
              <a:rPr lang="ru"/>
              <a:t>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Это свойство систем, при котором несколько вычислений выполняются одновременно.</a:t>
            </a:r>
            <a:r>
              <a:rPr lang="ru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	</a:t>
            </a:r>
            <a:r>
              <a:rPr lang="ru" sz="1400">
                <a:solidFill>
                  <a:schemeClr val="dk1"/>
                </a:solidFill>
              </a:rPr>
              <a:t>Модуль Multiprocessing, subprocess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75" y="2293100"/>
            <a:ext cx="7162200" cy="17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Конкурентность(Многозадачность)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</a:t>
            </a:r>
            <a:r>
              <a:rPr lang="ru"/>
              <a:t> задач поочередно в различные кванты времени.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Модули _thread,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Threading</a:t>
            </a:r>
            <a:r>
              <a:rPr lang="ru" sz="1400">
                <a:solidFill>
                  <a:schemeClr val="dk1"/>
                </a:solidFill>
              </a:rPr>
              <a:t>, concurrent, Asyncio.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450" y="2486475"/>
            <a:ext cx="6981099" cy="1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Конкурентность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Вытесняющая - </a:t>
            </a:r>
            <a:r>
              <a:rPr lang="ru" sz="1200"/>
              <a:t>это вид многозадачности, при которой система принимает решение о переключении между задачами по истечении некоего кванта времени. </a:t>
            </a:r>
            <a:r>
              <a:rPr b="1" lang="ru" sz="1400"/>
              <a:t>Threading</a:t>
            </a:r>
            <a:r>
              <a:rPr lang="ru" sz="1200"/>
              <a:t>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</a:t>
            </a:r>
            <a:r>
              <a:rPr lang="ru"/>
              <a:t>. Кооперативная - 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тип многозадачности, при котором следующая задача выполняется только после того, как текущая задача явно объявит себя готовой отдать процессорное время другим задачам.</a:t>
            </a: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b="1" lang="ru" sz="1400">
                <a:solidFill>
                  <a:srgbClr val="666666"/>
                </a:solidFill>
                <a:highlight>
                  <a:srgbClr val="FFFFFF"/>
                </a:highlight>
              </a:rPr>
              <a:t>Asyncio</a:t>
            </a: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