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3" r:id="rId5"/>
    <p:sldId id="260" r:id="rId6"/>
    <p:sldId id="261" r:id="rId7"/>
    <p:sldId id="262" r:id="rId8"/>
    <p:sldId id="263" r:id="rId9"/>
    <p:sldId id="264" r:id="rId10"/>
    <p:sldId id="285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85794" autoAdjust="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2019/02/25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2019/02/25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PERTEMUAN</a:t>
            </a:r>
            <a:br>
              <a:rPr lang="id-ID" dirty="0"/>
            </a:br>
            <a:r>
              <a:rPr lang="id-ID" dirty="0"/>
              <a:t>PERTAMA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Praktikum Pengolahan dan Analisis Citra Digital</a:t>
            </a:r>
            <a:endParaRPr lang="en-ZA" dirty="0"/>
          </a:p>
        </p:txBody>
      </p:sp>
      <p:pic>
        <p:nvPicPr>
          <p:cNvPr id="16" name="Picture Placeholder 15" descr="A person wearing a hat&#10;&#10;Description automatically generated">
            <a:extLst>
              <a:ext uri="{FF2B5EF4-FFF2-40B4-BE49-F238E27FC236}">
                <a16:creationId xmlns:a16="http://schemas.microsoft.com/office/drawing/2014/main" id="{BCD03293-5B43-4F31-914B-80426E0EDA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89" r="1289"/>
          <a:stretch>
            <a:fillRect/>
          </a:stretch>
        </p:blipFill>
        <p:spPr/>
      </p:pic>
      <p:sp>
        <p:nvSpPr>
          <p:cNvPr id="7" name="Oval 6" descr="Logo Backdrop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FBC67-AAF8-4C1E-BEE5-AC22386E9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7" y="2582810"/>
            <a:ext cx="1709474" cy="16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8304" y="4071281"/>
            <a:ext cx="4444800" cy="2314141"/>
          </a:xfrm>
        </p:spPr>
        <p:txBody>
          <a:bodyPr/>
          <a:lstStyle/>
          <a:p>
            <a:r>
              <a:rPr lang="id-ID" dirty="0"/>
              <a:t>Tim Asisten Praktikum PACD</a:t>
            </a:r>
            <a:r>
              <a:rPr lang="en-ZA" noProof="1"/>
              <a:t> </a:t>
            </a:r>
          </a:p>
          <a:p>
            <a:pPr lvl="1"/>
            <a:r>
              <a:rPr lang="id-ID" noProof="1"/>
              <a:t>Fazlur Rahman (@fazlurr97)</a:t>
            </a:r>
            <a:endParaRPr lang="en-ZA" noProof="1"/>
          </a:p>
          <a:p>
            <a:pPr lvl="1"/>
            <a:r>
              <a:rPr lang="id-ID" noProof="1"/>
              <a:t>Agung Teja Pratama (@atepagung)</a:t>
            </a:r>
            <a:endParaRPr lang="en-ZA" noProof="1"/>
          </a:p>
          <a:p>
            <a:pPr lvl="1"/>
            <a:r>
              <a:rPr lang="id-ID" noProof="1"/>
              <a:t>Fatan Aufa Ahdiy (@fatanisti)</a:t>
            </a:r>
          </a:p>
          <a:p>
            <a:pPr lvl="1"/>
            <a:endParaRPr lang="id-ID" noProof="1"/>
          </a:p>
          <a:p>
            <a:r>
              <a:rPr lang="id-ID" noProof="1"/>
              <a:t>Dosen Pengajar</a:t>
            </a:r>
          </a:p>
          <a:p>
            <a:pPr lvl="1"/>
            <a:r>
              <a:rPr lang="en-ZA" noProof="1"/>
              <a:t>Dr. Setiawan Hadi, M.Sc.CS.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Tentang Kami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1" y="3708115"/>
            <a:ext cx="4087450" cy="1415429"/>
          </a:xfrm>
        </p:spPr>
        <p:txBody>
          <a:bodyPr/>
          <a:lstStyle/>
          <a:p>
            <a:r>
              <a:rPr lang="id-ID" noProof="1"/>
              <a:t>Kami bertiga hanyalah mahasiswa semester 8 yang tengah asyik sendiri dengan kesibukannya masing-masing.</a:t>
            </a:r>
            <a:endParaRPr lang="en-ZA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5C7BC-A710-43EA-8F51-894A048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5" y="472578"/>
            <a:ext cx="1261912" cy="1971737"/>
          </a:xfrm>
          <a:prstGeom prst="rect">
            <a:avLst/>
          </a:prstGeom>
        </p:spPr>
      </p:pic>
      <p:pic>
        <p:nvPicPr>
          <p:cNvPr id="2050" name="Picture 2" descr="Hasil gambar untuk agung teja pratama">
            <a:extLst>
              <a:ext uri="{FF2B5EF4-FFF2-40B4-BE49-F238E27FC236}">
                <a16:creationId xmlns:a16="http://schemas.microsoft.com/office/drawing/2014/main" id="{7694FC30-466B-4041-B92B-F4A6C100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1" y="472578"/>
            <a:ext cx="1420592" cy="142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E5475A7-F3FB-4FD7-9A56-E347045E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21" y="2024521"/>
            <a:ext cx="1261912" cy="16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Makanan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dirty="0"/>
              <a:t>Dilarang membawa makanan dan minuman (kecuali tumbler) ke dalam ruangan lab. Pengabdi Danusan bisa titip </a:t>
            </a:r>
            <a:r>
              <a:rPr lang="id-ID" strike="sngStrike" dirty="0"/>
              <a:t>salam</a:t>
            </a:r>
            <a:r>
              <a:rPr lang="id-ID" dirty="0"/>
              <a:t> danusan pada asprak atau disimpan di CP Himatif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Bersih Rapih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d-ID" dirty="0"/>
              <a:t>Selesai praktikum, harap untuk merapihkan kembali workstation Anda beserta sampah yang ada di sekitarnya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dirty="0"/>
              <a:t>Tertib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d-ID" dirty="0"/>
              <a:t>Dimohon untuk tidak menggunakan alat komunikasi kecuali telah mendapat izin dari asprak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d-ID" dirty="0"/>
              <a:t>Disiplin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id-ID" dirty="0"/>
              <a:t>Toleransi keterlambatan 15 menit, kecuali ada hal mendesak/ di luar kendali, diperbolehan untuk meminta izin kepada asprak</a:t>
            </a:r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id-ID" dirty="0"/>
              <a:t>Enjoy!</a:t>
            </a:r>
            <a:endParaRPr lang="en-Z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d-ID" dirty="0"/>
              <a:t>Enjoy Responsibly 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en-ZA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Peraturan Lab AIO dan Praktikum PACD (katanya)</a:t>
            </a:r>
            <a:endParaRPr lang="en-ZA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48117C-3759-4B3A-8758-D6F908175828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20" name="Picture Placeholder 19" descr="A picture containing music&#10;&#10;Description automatically generated">
            <a:extLst>
              <a:ext uri="{FF2B5EF4-FFF2-40B4-BE49-F238E27FC236}">
                <a16:creationId xmlns:a16="http://schemas.microsoft.com/office/drawing/2014/main" id="{C731FE3D-BCC1-4D14-91B2-DA1D508E093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28" r="128"/>
          <a:stretch>
            <a:fillRect/>
          </a:stretch>
        </p:blipFill>
        <p:spPr/>
      </p:pic>
      <p:pic>
        <p:nvPicPr>
          <p:cNvPr id="42" name="Picture Placeholder 41" descr="A picture containing clipart&#10;&#10;Description automatically generated">
            <a:extLst>
              <a:ext uri="{FF2B5EF4-FFF2-40B4-BE49-F238E27FC236}">
                <a16:creationId xmlns:a16="http://schemas.microsoft.com/office/drawing/2014/main" id="{23E53BDC-1C49-4785-BA16-B61CB8DD6B5A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93CE326-07CE-457A-B598-17C8DF97011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9" name="Picture Placeholder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CC9CD9-D19B-4739-9837-DF8EF9276EB9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d-ID" dirty="0"/>
              <a:t>Bahasa yang digunakan C#, bukan Cb, C minor, ataupun bahasa kalbu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Modul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dirty="0"/>
              <a:t>Bukan mousepad gratis, karena modulnya berbentuk ebook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Text Editor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d-ID" dirty="0"/>
              <a:t>Tergolong kerad kalau pakai notepad. Text editor yang digunakan bebas, namun disarankan menggunakan IDE seperti Visual Studio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dirty="0"/>
              <a:t>C# Compiler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Sudah siapkah saya?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dirty="0"/>
              <a:t>Praktikum PACD akan berfokus pada uji coba dan implementasi materi-materi yang disampaikan di kelas menggunakan </a:t>
            </a:r>
            <a:r>
              <a:rPr lang="id-ID" i="1" dirty="0"/>
              <a:t>tools</a:t>
            </a:r>
            <a:r>
              <a:rPr lang="id-ID" dirty="0"/>
              <a:t> tertentu</a:t>
            </a:r>
            <a:endParaRPr lang="en-ZA" noProof="1"/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3E2BB74-E38C-4889-B675-2F50FDBCB6C8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t="128" b="128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0C5B3A0-1070-4145-B311-816B1070F06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t="128" b="12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534CF4A-EFFC-4EBC-A750-04FB59E2AF26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Berbasis Titik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d-ID" dirty="0"/>
              <a:t>Biasa, ngoding</a:t>
            </a:r>
            <a:endParaRPr lang="en-ZA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Berbasis Area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d-ID" dirty="0"/>
              <a:t>Lagi-lagi ngoding</a:t>
            </a:r>
            <a:endParaRPr lang="en-ZA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385880" y="5329272"/>
            <a:ext cx="1806534" cy="252000"/>
          </a:xfrm>
        </p:spPr>
        <p:txBody>
          <a:bodyPr/>
          <a:lstStyle/>
          <a:p>
            <a:r>
              <a:rPr lang="id-ID" dirty="0"/>
              <a:t>Berbasis Geometri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id-ID" dirty="0"/>
              <a:t>Masih saja ngoding</a:t>
            </a:r>
            <a:endParaRPr lang="en-ZA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id-ID" dirty="0"/>
              <a:t>Berbasis Frame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id-ID" dirty="0"/>
              <a:t>Sepertinya ngoding</a:t>
            </a:r>
            <a:endParaRPr lang="en-ZA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474644FF-FECF-47C3-A483-0F4796C05187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Apa yang akan kita pelajari?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strike="sngStrike" dirty="0"/>
              <a:t>Ngedit foto pakai sotosop</a:t>
            </a:r>
          </a:p>
          <a:p>
            <a:r>
              <a:rPr lang="id-ID" dirty="0"/>
              <a:t>“Pengolahan dan Analisis Citra Digital”!</a:t>
            </a:r>
            <a:endParaRPr lang="en-ZA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66790-F0DA-48D9-AF29-8E21374F0BDB}"/>
              </a:ext>
            </a:extLst>
          </p:cNvPr>
          <p:cNvSpPr txBox="1"/>
          <p:nvPr/>
        </p:nvSpPr>
        <p:spPr>
          <a:xfrm>
            <a:off x="137786" y="6385422"/>
            <a:ext cx="66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Keterangan: Gambar tidak merepresentasikan apapun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2170948"/>
            <a:ext cx="3863221" cy="1258052"/>
          </a:xfrm>
        </p:spPr>
        <p:txBody>
          <a:bodyPr/>
          <a:lstStyle/>
          <a:p>
            <a:r>
              <a:rPr lang="id-ID" dirty="0"/>
              <a:t>Gantian bicara yuk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76" y="3852023"/>
            <a:ext cx="3863221" cy="1415429"/>
          </a:xfrm>
        </p:spPr>
        <p:txBody>
          <a:bodyPr/>
          <a:lstStyle/>
          <a:p>
            <a:r>
              <a:rPr lang="id-ID" noProof="1"/>
              <a:t>Menurut kalian, apa sih Pengolahan dan Analisis Citra Digital itu?</a:t>
            </a:r>
            <a:endParaRPr lang="en-ZA" noProof="1"/>
          </a:p>
        </p:txBody>
      </p:sp>
      <p:pic>
        <p:nvPicPr>
          <p:cNvPr id="8" name="Picture Placeholder 7" descr="A close up of a monkey&#10;&#10;Description automatically generated">
            <a:extLst>
              <a:ext uri="{FF2B5EF4-FFF2-40B4-BE49-F238E27FC236}">
                <a16:creationId xmlns:a16="http://schemas.microsoft.com/office/drawing/2014/main" id="{569FB920-540B-4E4E-9FE4-87A4C9FAB6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735" r="8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525B3F1-8484-439C-8EF3-FD4A3DDC2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Hasil gambar untuk fastcar">
            <a:extLst>
              <a:ext uri="{FF2B5EF4-FFF2-40B4-BE49-F238E27FC236}">
                <a16:creationId xmlns:a16="http://schemas.microsoft.com/office/drawing/2014/main" id="{1A60B6D9-2D5F-4F62-835E-248E97AF7E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r="11675" b="-1"/>
          <a:stretch/>
        </p:blipFill>
        <p:spPr bwMode="auto">
          <a:xfrm>
            <a:off x="-16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4981E3D-0876-46C5-845F-8D4FD1E43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651" y="1731772"/>
            <a:ext cx="4700016" cy="3236976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D2D674-A5BC-4CB3-8EE7-5FD880C0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49" y="1342644"/>
            <a:ext cx="4232272" cy="3236976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“Why do Java programmers need to wear glasses?”</a:t>
            </a:r>
            <a:br>
              <a:rPr lang="id-ID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“Because they do not C#.”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Hasil gambar untuk c#">
            <a:extLst>
              <a:ext uri="{FF2B5EF4-FFF2-40B4-BE49-F238E27FC236}">
                <a16:creationId xmlns:a16="http://schemas.microsoft.com/office/drawing/2014/main" id="{B800D0FD-B6F0-4941-BB36-8DDDE33E3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 r="3567" b="2"/>
          <a:stretch/>
        </p:blipFill>
        <p:spPr bwMode="auto">
          <a:xfrm>
            <a:off x="5790369" y="1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4F0B6-930E-4D03-BADC-AA30272CF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B67B645E-C5E5-4727-B977-D372A0AA71D9}" type="slidenum">
              <a:rPr lang="en-US" sz="12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7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dirty="0"/>
              <a:t>Sebut saja Mawar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/>
              <a:t>Belajar C# bukanlah hal yang sulit. Ingat, gunakan keyword ini di gugel: “tulis masalahmu di sini tanpa kutip” </a:t>
            </a:r>
            <a:r>
              <a:rPr lang="en-ID" dirty="0"/>
              <a:t>site:</a:t>
            </a:r>
            <a:r>
              <a:rPr lang="id-ID" i="1" dirty="0"/>
              <a:t>stackoverflow</a:t>
            </a:r>
            <a:r>
              <a:rPr lang="en-ID" i="1" dirty="0"/>
              <a:t>.com</a:t>
            </a:r>
            <a:r>
              <a:rPr lang="id-ID" dirty="0"/>
              <a:t> 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d-ID" dirty="0"/>
              <a:t>(Ngakunya) Programmer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id-ID" dirty="0"/>
              <a:t>Budi (Nama samaran)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d-ID" dirty="0"/>
              <a:t>Langkah mudah untuk memahami C# adalah berlatih dengan tekun dan percaya akan kemampuan diri, bukannya nyalahin micin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d-ID" dirty="0"/>
              <a:t>Budak Micin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id-ID" dirty="0"/>
              <a:t>Anonim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d-ID" dirty="0"/>
              <a:t>C# merupakan bahasa pemrograman yang berorientasi objek, jadi C# juga mengusung konsep objek seperti </a:t>
            </a:r>
            <a:r>
              <a:rPr lang="id-ID" i="1" dirty="0"/>
              <a:t>inheritance</a:t>
            </a:r>
            <a:r>
              <a:rPr lang="id-ID" dirty="0"/>
              <a:t>, </a:t>
            </a:r>
            <a:r>
              <a:rPr lang="id-ID" i="1" dirty="0"/>
              <a:t>class</a:t>
            </a:r>
            <a:r>
              <a:rPr lang="id-ID" dirty="0"/>
              <a:t>, </a:t>
            </a:r>
            <a:r>
              <a:rPr lang="id-ID" i="1" dirty="0"/>
              <a:t>polymorphism</a:t>
            </a:r>
            <a:r>
              <a:rPr lang="id-ID" dirty="0"/>
              <a:t> dan </a:t>
            </a:r>
            <a:r>
              <a:rPr lang="id-ID" i="1" dirty="0"/>
              <a:t>encapsulation</a:t>
            </a:r>
            <a:r>
              <a:rPr lang="id-ID" dirty="0"/>
              <a:t>. Beruntunglah kalian yang paham praktik OOP bukan sekadar nilai A atau B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d-ID" dirty="0"/>
              <a:t>Penduduk Negara Berflower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kata mereka tentang C#</a:t>
            </a:r>
            <a:endParaRPr lang="en-ZA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450C112-2EB4-4D8A-B3F5-02B79221F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Sebuah testimoni</a:t>
            </a:r>
            <a:endParaRPr lang="en-ZA" dirty="0"/>
          </a:p>
        </p:txBody>
      </p:sp>
      <p:pic>
        <p:nvPicPr>
          <p:cNvPr id="21" name="Picture Placeholder 20" descr="A person with collar shirt&#10;&#10;Description automatically generated">
            <a:extLst>
              <a:ext uri="{FF2B5EF4-FFF2-40B4-BE49-F238E27FC236}">
                <a16:creationId xmlns:a16="http://schemas.microsoft.com/office/drawing/2014/main" id="{7306B4EA-5D10-49EE-92AD-655920CAE1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6702" b="16702"/>
          <a:stretch>
            <a:fillRect/>
          </a:stretch>
        </p:blipFill>
        <p:spPr/>
      </p:pic>
      <p:pic>
        <p:nvPicPr>
          <p:cNvPr id="24" name="Picture Placeholder 23" descr="A young boy in a blue shirt&#10;&#10;Description automatically generated">
            <a:extLst>
              <a:ext uri="{FF2B5EF4-FFF2-40B4-BE49-F238E27FC236}">
                <a16:creationId xmlns:a16="http://schemas.microsoft.com/office/drawing/2014/main" id="{D0B72D76-8035-4667-AD05-C1A473DF201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t="16753" b="16753"/>
          <a:stretch>
            <a:fillRect/>
          </a:stretch>
        </p:blipFill>
        <p:spPr/>
      </p:pic>
      <p:pic>
        <p:nvPicPr>
          <p:cNvPr id="26" name="Picture Placeholder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706D7D8-9FB7-4064-B249-6BCE7FA62B93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l="13007" r="13007"/>
          <a:stretch>
            <a:fillRect/>
          </a:stretch>
        </p:blipFill>
        <p:spPr/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02049A4-1DD0-41C6-A5DE-813811C63BD5}"/>
              </a:ext>
            </a:extLst>
          </p:cNvPr>
          <p:cNvSpPr/>
          <p:nvPr/>
        </p:nvSpPr>
        <p:spPr>
          <a:xfrm>
            <a:off x="764088" y="2154477"/>
            <a:ext cx="776613" cy="2004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F95012-5632-4F4D-96ED-E8139E53206B}"/>
              </a:ext>
            </a:extLst>
          </p:cNvPr>
          <p:cNvSpPr/>
          <p:nvPr/>
        </p:nvSpPr>
        <p:spPr>
          <a:xfrm>
            <a:off x="4438465" y="2258530"/>
            <a:ext cx="776613" cy="2004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20C300-F0B4-4BC4-9CEB-8DC283A564F5}"/>
              </a:ext>
            </a:extLst>
          </p:cNvPr>
          <p:cNvSpPr/>
          <p:nvPr/>
        </p:nvSpPr>
        <p:spPr>
          <a:xfrm>
            <a:off x="8170563" y="2458946"/>
            <a:ext cx="776613" cy="2004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8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noProof="1"/>
              <a:t>Fazlur Rahman</a:t>
            </a:r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en-ZA" dirty="0"/>
              <a:t>+</a:t>
            </a:r>
            <a:r>
              <a:rPr lang="id-ID" dirty="0"/>
              <a:t>62 856 5920 6770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ZA" dirty="0"/>
              <a:t>fazlur97@gmail.com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en-ID" dirty="0"/>
              <a:t>linkedin.com/in/fazlur-rahman-21a509148</a:t>
            </a:r>
            <a:endParaRPr lang="en-ZA" dirty="0"/>
          </a:p>
        </p:txBody>
      </p: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G  Pitch Deck_SB - v4" id="{B4102299-0AE8-4B6D-9217-FDD7E8440BE7}" vid="{C9129DCB-E556-49D1-B1C1-E90E01296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PERTEMUAN PERTAMA</vt:lpstr>
      <vt:lpstr>Tentang Kami</vt:lpstr>
      <vt:lpstr>Peraturan Lab AIO dan Praktikum PACD (katanya)</vt:lpstr>
      <vt:lpstr>Sudah siapkah saya?</vt:lpstr>
      <vt:lpstr>Apa yang akan kita pelajari?</vt:lpstr>
      <vt:lpstr>Gantian bicara yuk</vt:lpstr>
      <vt:lpstr>“Why do Java programmers need to wear glasses?”  “Because they do not C#.”</vt:lpstr>
      <vt:lpstr>Apa kata mereka tentang C#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2019-02-25T00:33:42Z</dcterms:created>
  <dcterms:modified xsi:type="dcterms:W3CDTF">2019-02-25T00:39:30Z</dcterms:modified>
</cp:coreProperties>
</file>