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Ubuntu Light"/>
      <p:regular r:id="rId18"/>
      <p:bold r:id="rId19"/>
      <p:italic r:id="rId20"/>
      <p:boldItalic r:id="rId21"/>
    </p:embeddedFont>
    <p:embeddedFont>
      <p:font typeface="Ubuntu"/>
      <p:regular r:id="rId22"/>
      <p:bold r:id="rId23"/>
      <p:italic r:id="rId24"/>
      <p:boldItalic r:id="rId25"/>
    </p:embeddedFont>
    <p:embeddedFont>
      <p:font typeface="Arvo"/>
      <p:regular r:id="rId26"/>
      <p:bold r:id="rId27"/>
      <p:italic r:id="rId28"/>
      <p:boldItalic r:id="rId29"/>
    </p:embeddedFont>
    <p:embeddedFont>
      <p:font typeface="Indie Flower"/>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B240E5-D8A9-449C-8165-2AE64D5C99FB}">
  <a:tblStyle styleId="{31B240E5-D8A9-449C-8165-2AE64D5C99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Light-italic.fntdata"/><Relationship Id="rId22" Type="http://schemas.openxmlformats.org/officeDocument/2006/relationships/font" Target="fonts/Ubuntu-regular.fntdata"/><Relationship Id="rId21" Type="http://schemas.openxmlformats.org/officeDocument/2006/relationships/font" Target="fonts/UbuntuLight-boldItalic.fntdata"/><Relationship Id="rId24" Type="http://schemas.openxmlformats.org/officeDocument/2006/relationships/font" Target="fonts/Ubuntu-italic.fntdata"/><Relationship Id="rId23" Type="http://schemas.openxmlformats.org/officeDocument/2006/relationships/font" Target="fonts/Ubuntu-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vo-regular.fntdata"/><Relationship Id="rId25" Type="http://schemas.openxmlformats.org/officeDocument/2006/relationships/font" Target="fonts/Ubuntu-boldItalic.fntdata"/><Relationship Id="rId28" Type="http://schemas.openxmlformats.org/officeDocument/2006/relationships/font" Target="fonts/Arvo-italic.fntdata"/><Relationship Id="rId27" Type="http://schemas.openxmlformats.org/officeDocument/2006/relationships/font" Target="fonts/Arv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v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IndieFlower-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UbuntuLight-bold.fntdata"/><Relationship Id="rId18" Type="http://schemas.openxmlformats.org/officeDocument/2006/relationships/font" Target="fonts/Ubuntu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52b2f5a2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652b2f5a20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52b2f5a2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652b2f5a20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52b2f5a20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52b2f5a20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52b2f5a20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652b2f5a20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534bf71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6534bf716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Ubuntu Light"/>
              <a:buAutoNum type="arabicParenR"/>
            </a:pPr>
            <a:r>
              <a:rPr lang="en-GB" sz="1400">
                <a:solidFill>
                  <a:schemeClr val="dk1"/>
                </a:solidFill>
                <a:latin typeface="Ubuntu Light"/>
                <a:ea typeface="Ubuntu Light"/>
                <a:cs typeface="Ubuntu Light"/>
                <a:sym typeface="Ubuntu Light"/>
              </a:rPr>
              <a:t>Customer</a:t>
            </a:r>
            <a:endParaRPr sz="1400">
              <a:solidFill>
                <a:schemeClr val="dk1"/>
              </a:solidFill>
              <a:latin typeface="Ubuntu Light"/>
              <a:ea typeface="Ubuntu Light"/>
              <a:cs typeface="Ubuntu Light"/>
              <a:sym typeface="Ubuntu Light"/>
            </a:endParaRPr>
          </a:p>
          <a:p>
            <a:pPr indent="-317500" lvl="1" marL="914400" rtl="0" algn="l">
              <a:spcBef>
                <a:spcPts val="0"/>
              </a:spcBef>
              <a:spcAft>
                <a:spcPts val="0"/>
              </a:spcAft>
              <a:buClr>
                <a:schemeClr val="dk1"/>
              </a:buClr>
              <a:buSzPts val="1400"/>
              <a:buFont typeface="Ubuntu Light"/>
              <a:buAutoNum type="alphaLcParenR"/>
            </a:pPr>
            <a:r>
              <a:rPr lang="en-GB" sz="1400">
                <a:solidFill>
                  <a:schemeClr val="dk1"/>
                </a:solidFill>
                <a:latin typeface="Ubuntu Light"/>
                <a:ea typeface="Ubuntu Light"/>
                <a:cs typeface="Ubuntu Light"/>
                <a:sym typeface="Ubuntu Light"/>
              </a:rPr>
              <a:t>Customers are not aware of available leasing options suited to their profile</a:t>
            </a:r>
            <a:endParaRPr sz="1400">
              <a:solidFill>
                <a:schemeClr val="dk1"/>
              </a:solidFill>
              <a:latin typeface="Ubuntu Light"/>
              <a:ea typeface="Ubuntu Light"/>
              <a:cs typeface="Ubuntu Light"/>
              <a:sym typeface="Ubuntu Light"/>
            </a:endParaRPr>
          </a:p>
          <a:p>
            <a:pPr indent="-317500" lvl="0" marL="457200" rtl="0" algn="l">
              <a:spcBef>
                <a:spcPts val="0"/>
              </a:spcBef>
              <a:spcAft>
                <a:spcPts val="0"/>
              </a:spcAft>
              <a:buClr>
                <a:schemeClr val="dk1"/>
              </a:buClr>
              <a:buSzPts val="1400"/>
              <a:buFont typeface="Ubuntu Light"/>
              <a:buAutoNum type="arabicParenR"/>
            </a:pPr>
            <a:r>
              <a:rPr lang="en-GB" sz="1400">
                <a:solidFill>
                  <a:schemeClr val="dk1"/>
                </a:solidFill>
                <a:latin typeface="Ubuntu Light"/>
                <a:ea typeface="Ubuntu Light"/>
                <a:cs typeface="Ubuntu Light"/>
                <a:sym typeface="Ubuntu Light"/>
              </a:rPr>
              <a:t>Business</a:t>
            </a:r>
            <a:endParaRPr sz="1400">
              <a:solidFill>
                <a:schemeClr val="dk1"/>
              </a:solidFill>
              <a:latin typeface="Ubuntu Light"/>
              <a:ea typeface="Ubuntu Light"/>
              <a:cs typeface="Ubuntu Light"/>
              <a:sym typeface="Ubuntu Light"/>
            </a:endParaRPr>
          </a:p>
          <a:p>
            <a:pPr indent="-317500" lvl="1" marL="914400" rtl="0" algn="l">
              <a:spcBef>
                <a:spcPts val="0"/>
              </a:spcBef>
              <a:spcAft>
                <a:spcPts val="0"/>
              </a:spcAft>
              <a:buClr>
                <a:schemeClr val="dk1"/>
              </a:buClr>
              <a:buSzPts val="1400"/>
              <a:buFont typeface="Ubuntu Light"/>
              <a:buAutoNum type="alphaLcParenR"/>
            </a:pPr>
            <a:r>
              <a:rPr lang="en-GB" sz="1400">
                <a:solidFill>
                  <a:schemeClr val="dk1"/>
                </a:solidFill>
                <a:latin typeface="Ubuntu Light"/>
                <a:ea typeface="Ubuntu Light"/>
                <a:cs typeface="Ubuntu Light"/>
                <a:sym typeface="Ubuntu Light"/>
              </a:rPr>
              <a:t>Unsure of the different profiles of prospective customers (their traits and characteristics)</a:t>
            </a:r>
            <a:endParaRPr sz="1400">
              <a:solidFill>
                <a:schemeClr val="dk1"/>
              </a:solidFill>
              <a:latin typeface="Ubuntu Light"/>
              <a:ea typeface="Ubuntu Light"/>
              <a:cs typeface="Ubuntu Light"/>
              <a:sym typeface="Ubuntu Light"/>
            </a:endParaRPr>
          </a:p>
          <a:p>
            <a:pPr indent="0" lvl="0" marL="914400" rtl="0" algn="l">
              <a:spcBef>
                <a:spcPts val="0"/>
              </a:spcBef>
              <a:spcAft>
                <a:spcPts val="0"/>
              </a:spcAft>
              <a:buClr>
                <a:schemeClr val="dk1"/>
              </a:buClr>
              <a:buSzPts val="1100"/>
              <a:buFont typeface="Arial"/>
              <a:buNone/>
            </a:pPr>
            <a:r>
              <a:rPr lang="en-GB" sz="1400">
                <a:solidFill>
                  <a:schemeClr val="dk1"/>
                </a:solidFill>
                <a:latin typeface="Ubuntu Light"/>
                <a:ea typeface="Ubuntu Light"/>
                <a:cs typeface="Ubuntu Light"/>
                <a:sym typeface="Ubuntu Light"/>
              </a:rPr>
              <a:t>Different profiles have differing needs and wants - e.g. a married person with family likely goes for economical car with more space(Untapped social media resource that business can tapped on)</a:t>
            </a:r>
            <a:endParaRPr sz="1400">
              <a:solidFill>
                <a:schemeClr val="dk1"/>
              </a:solidFill>
              <a:latin typeface="Ubuntu Light"/>
              <a:ea typeface="Ubuntu Light"/>
              <a:cs typeface="Ubuntu Light"/>
              <a:sym typeface="Ubuntu Light"/>
            </a:endParaRPr>
          </a:p>
          <a:p>
            <a:pPr indent="-317500" lvl="1" marL="914400" rtl="0" algn="l">
              <a:spcBef>
                <a:spcPts val="0"/>
              </a:spcBef>
              <a:spcAft>
                <a:spcPts val="0"/>
              </a:spcAft>
              <a:buClr>
                <a:schemeClr val="dk1"/>
              </a:buClr>
              <a:buSzPts val="1400"/>
              <a:buFont typeface="Ubuntu Light"/>
              <a:buAutoNum type="alphaLcParenR"/>
            </a:pPr>
            <a:r>
              <a:rPr lang="en-GB" sz="1400">
                <a:solidFill>
                  <a:schemeClr val="dk1"/>
                </a:solidFill>
                <a:latin typeface="Ubuntu Light"/>
                <a:ea typeface="Ubuntu Light"/>
                <a:cs typeface="Ubuntu Light"/>
                <a:sym typeface="Ubuntu Light"/>
              </a:rPr>
              <a:t>Offering less than optimal class recommendations to customers currently</a:t>
            </a:r>
            <a:endParaRPr sz="1400">
              <a:solidFill>
                <a:schemeClr val="dk1"/>
              </a:solidFill>
              <a:latin typeface="Ubuntu Light"/>
              <a:ea typeface="Ubuntu Light"/>
              <a:cs typeface="Ubuntu Light"/>
              <a:sym typeface="Ubuntu Light"/>
            </a:endParaRPr>
          </a:p>
          <a:p>
            <a:pPr indent="-317500" lvl="2" marL="1371600" rtl="0" algn="l">
              <a:spcBef>
                <a:spcPts val="0"/>
              </a:spcBef>
              <a:spcAft>
                <a:spcPts val="0"/>
              </a:spcAft>
              <a:buClr>
                <a:schemeClr val="dk1"/>
              </a:buClr>
              <a:buSzPts val="1400"/>
              <a:buFont typeface="Ubuntu Light"/>
              <a:buAutoNum type="romanLcParenR"/>
            </a:pPr>
            <a:r>
              <a:rPr lang="en-GB" sz="1400">
                <a:solidFill>
                  <a:schemeClr val="dk1"/>
                </a:solidFill>
                <a:latin typeface="Ubuntu Light"/>
                <a:ea typeface="Ubuntu Light"/>
                <a:cs typeface="Ubuntu Light"/>
                <a:sym typeface="Ubuntu Light"/>
              </a:rPr>
              <a:t>Lose potential to fit customers with the right leasing options</a:t>
            </a:r>
            <a:endParaRPr sz="1400">
              <a:solidFill>
                <a:schemeClr val="dk1"/>
              </a:solidFill>
              <a:latin typeface="Ubuntu Light"/>
              <a:ea typeface="Ubuntu Light"/>
              <a:cs typeface="Ubuntu Light"/>
              <a:sym typeface="Ubuntu Light"/>
            </a:endParaRPr>
          </a:p>
          <a:p>
            <a:pPr indent="-317500" lvl="1" marL="914400" rtl="0" algn="l">
              <a:spcBef>
                <a:spcPts val="0"/>
              </a:spcBef>
              <a:spcAft>
                <a:spcPts val="0"/>
              </a:spcAft>
              <a:buClr>
                <a:schemeClr val="dk1"/>
              </a:buClr>
              <a:buSzPts val="1400"/>
              <a:buFont typeface="Ubuntu Light"/>
              <a:buAutoNum type="alphaLcParenR"/>
            </a:pPr>
            <a:r>
              <a:rPr lang="en-GB" sz="1400">
                <a:solidFill>
                  <a:schemeClr val="dk1"/>
                </a:solidFill>
                <a:latin typeface="Ubuntu Light"/>
                <a:ea typeface="Ubuntu Light"/>
                <a:cs typeface="Ubuntu Light"/>
                <a:sym typeface="Ubuntu Light"/>
              </a:rPr>
              <a:t>High marketing cost as marketing is done at a global scale, can be done using targeted marketing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52b2f5a2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652b2f5a20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Ubuntu Light"/>
                <a:ea typeface="Ubuntu Light"/>
                <a:cs typeface="Ubuntu Light"/>
                <a:sym typeface="Ubuntu Light"/>
              </a:rPr>
              <a:t>We wanted to rank each customer in the profile and to recommend a car class that they will suited for</a:t>
            </a:r>
            <a:endParaRPr sz="1200">
              <a:solidFill>
                <a:schemeClr val="dk1"/>
              </a:solidFill>
              <a:latin typeface="Ubuntu Light"/>
              <a:ea typeface="Ubuntu Light"/>
              <a:cs typeface="Ubuntu Light"/>
              <a:sym typeface="Ubuntu Light"/>
            </a:endParaRPr>
          </a:p>
          <a:p>
            <a:pPr indent="-304800" lvl="0" marL="457200" rtl="0" algn="l">
              <a:lnSpc>
                <a:spcPct val="115000"/>
              </a:lnSpc>
              <a:spcBef>
                <a:spcPts val="0"/>
              </a:spcBef>
              <a:spcAft>
                <a:spcPts val="0"/>
              </a:spcAft>
              <a:buClr>
                <a:schemeClr val="dk1"/>
              </a:buClr>
              <a:buSzPts val="1200"/>
              <a:buFont typeface="Ubuntu Light"/>
              <a:buAutoNum type="arabicParenR"/>
            </a:pPr>
            <a:r>
              <a:rPr lang="en-GB" sz="1200">
                <a:solidFill>
                  <a:schemeClr val="dk1"/>
                </a:solidFill>
                <a:latin typeface="Ubuntu Light"/>
                <a:ea typeface="Ubuntu Light"/>
                <a:cs typeface="Ubuntu Light"/>
                <a:sym typeface="Ubuntu Light"/>
              </a:rPr>
              <a:t>Came up with 2 heuristics value (Spending Power &amp; Leasing Propensity) to determine high valued customers</a:t>
            </a:r>
            <a:endParaRPr sz="1200">
              <a:solidFill>
                <a:schemeClr val="dk1"/>
              </a:solidFill>
              <a:latin typeface="Ubuntu Light"/>
              <a:ea typeface="Ubuntu Light"/>
              <a:cs typeface="Ubuntu Light"/>
              <a:sym typeface="Ubuntu Light"/>
            </a:endParaRPr>
          </a:p>
          <a:p>
            <a:pPr indent="-304800" lvl="1" marL="914400" rtl="0" algn="l">
              <a:lnSpc>
                <a:spcPct val="115000"/>
              </a:lnSpc>
              <a:spcBef>
                <a:spcPts val="0"/>
              </a:spcBef>
              <a:spcAft>
                <a:spcPts val="0"/>
              </a:spcAft>
              <a:buClr>
                <a:schemeClr val="dk1"/>
              </a:buClr>
              <a:buSzPts val="1200"/>
              <a:buFont typeface="Ubuntu Light"/>
              <a:buAutoNum type="alphaLcParenR"/>
            </a:pPr>
            <a:r>
              <a:rPr lang="en-GB" sz="1200">
                <a:solidFill>
                  <a:schemeClr val="dk1"/>
                </a:solidFill>
                <a:latin typeface="Ubuntu Light"/>
                <a:ea typeface="Ubuntu Light"/>
                <a:cs typeface="Ubuntu Light"/>
                <a:sym typeface="Ubuntu Light"/>
              </a:rPr>
              <a:t>Spending Power = Student?, Highest Education, Years of Working Experience, Job title, Company size (MNC or SME)</a:t>
            </a:r>
            <a:endParaRPr sz="1200">
              <a:solidFill>
                <a:schemeClr val="dk1"/>
              </a:solidFill>
              <a:latin typeface="Ubuntu Light"/>
              <a:ea typeface="Ubuntu Light"/>
              <a:cs typeface="Ubuntu Light"/>
              <a:sym typeface="Ubuntu Light"/>
            </a:endParaRPr>
          </a:p>
          <a:p>
            <a:pPr indent="-304800" lvl="1" marL="914400" rtl="0" algn="l">
              <a:lnSpc>
                <a:spcPct val="115000"/>
              </a:lnSpc>
              <a:spcBef>
                <a:spcPts val="0"/>
              </a:spcBef>
              <a:spcAft>
                <a:spcPts val="0"/>
              </a:spcAft>
              <a:buClr>
                <a:schemeClr val="dk1"/>
              </a:buClr>
              <a:buSzPts val="1200"/>
              <a:buFont typeface="Ubuntu Light"/>
              <a:buAutoNum type="alphaLcParenR"/>
            </a:pPr>
            <a:r>
              <a:rPr lang="en-GB" sz="1200">
                <a:solidFill>
                  <a:schemeClr val="dk1"/>
                </a:solidFill>
                <a:latin typeface="Ubuntu Light"/>
                <a:ea typeface="Ubuntu Light"/>
                <a:cs typeface="Ubuntu Light"/>
                <a:sym typeface="Ubuntu Light"/>
              </a:rPr>
              <a:t>Leasing Propensity = Job scope, family</a:t>
            </a:r>
            <a:endParaRPr sz="1200">
              <a:solidFill>
                <a:schemeClr val="dk1"/>
              </a:solidFill>
              <a:latin typeface="Ubuntu Light"/>
              <a:ea typeface="Ubuntu Light"/>
              <a:cs typeface="Ubuntu Light"/>
              <a:sym typeface="Ubuntu Light"/>
            </a:endParaRPr>
          </a:p>
          <a:p>
            <a:pPr indent="-304800" lvl="0" marL="457200" rtl="0" algn="l">
              <a:lnSpc>
                <a:spcPct val="115000"/>
              </a:lnSpc>
              <a:spcBef>
                <a:spcPts val="0"/>
              </a:spcBef>
              <a:spcAft>
                <a:spcPts val="0"/>
              </a:spcAft>
              <a:buClr>
                <a:schemeClr val="dk1"/>
              </a:buClr>
              <a:buSzPts val="1200"/>
              <a:buFont typeface="Ubuntu Light"/>
              <a:buAutoNum type="arabicParenR"/>
            </a:pPr>
            <a:r>
              <a:rPr lang="en-GB" sz="1200">
                <a:solidFill>
                  <a:schemeClr val="dk1"/>
                </a:solidFill>
                <a:latin typeface="Ubuntu Light"/>
                <a:ea typeface="Ubuntu Light"/>
                <a:cs typeface="Ubuntu Light"/>
                <a:sym typeface="Ubuntu Light"/>
              </a:rPr>
              <a:t>Recommendation is based on spending power for now? Better to assign labels using clustering? </a:t>
            </a:r>
            <a:endParaRPr sz="1200">
              <a:solidFill>
                <a:schemeClr val="dk1"/>
              </a:solidFill>
              <a:latin typeface="Ubuntu Light"/>
              <a:ea typeface="Ubuntu Light"/>
              <a:cs typeface="Ubuntu Light"/>
              <a:sym typeface="Ubuntu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52b2f5a20_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652b2f5a20_7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Ubuntu Light"/>
                <a:ea typeface="Ubuntu Light"/>
                <a:cs typeface="Ubuntu Light"/>
                <a:sym typeface="Ubuntu Light"/>
              </a:rPr>
              <a:t>This is a 4-stage bottom-up approach that we using</a:t>
            </a:r>
            <a:endParaRPr sz="1200">
              <a:solidFill>
                <a:schemeClr val="dk1"/>
              </a:solidFill>
              <a:latin typeface="Ubuntu Light"/>
              <a:ea typeface="Ubuntu Light"/>
              <a:cs typeface="Ubuntu Light"/>
              <a:sym typeface="Ubuntu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52b2f5a2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652b2f5a20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We understand that many factors come into consideration when recommending a optimal class of car for a prospective customer. But due to time constraints, we focused on the factor that we thought was the most important which was price. Based on market research, we understand that the mercedes benz classes from A to S increase in size as well as price so, for our model, it will take this into consideration by using the normalized spending power score based on LinkedIn (0 to 1). Based on this score, we binned the customers into 4, namely entry, middle, middle-upper and upper levels and our model assigns them a possible car class in the corresponding bin.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52b2f5a20_7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652b2f5a20_7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Ubuntu"/>
                <a:ea typeface="Ubuntu"/>
                <a:cs typeface="Ubuntu"/>
                <a:sym typeface="Ubuntu"/>
              </a:rPr>
              <a:t>Customers</a:t>
            </a:r>
            <a:endParaRPr b="1" sz="1200">
              <a:solidFill>
                <a:schemeClr val="dk1"/>
              </a:solidFill>
              <a:latin typeface="Ubuntu"/>
              <a:ea typeface="Ubuntu"/>
              <a:cs typeface="Ubuntu"/>
              <a:sym typeface="Ubuntu"/>
            </a:endParaRPr>
          </a:p>
          <a:p>
            <a:pPr indent="-304800" lvl="0" marL="457200" rtl="0" algn="l">
              <a:lnSpc>
                <a:spcPct val="115000"/>
              </a:lnSpc>
              <a:spcBef>
                <a:spcPts val="0"/>
              </a:spcBef>
              <a:spcAft>
                <a:spcPts val="0"/>
              </a:spcAft>
              <a:buClr>
                <a:schemeClr val="dk1"/>
              </a:buClr>
              <a:buSzPts val="1200"/>
              <a:buFont typeface="Ubuntu Light"/>
              <a:buChar char="❖"/>
            </a:pPr>
            <a:r>
              <a:rPr lang="en-GB" sz="1200">
                <a:solidFill>
                  <a:schemeClr val="dk1"/>
                </a:solidFill>
                <a:latin typeface="Ubuntu Light"/>
                <a:ea typeface="Ubuntu Light"/>
                <a:cs typeface="Ubuntu Light"/>
                <a:sym typeface="Ubuntu Light"/>
              </a:rPr>
              <a:t>Characterised based on their professional roles</a:t>
            </a:r>
            <a:endParaRPr sz="1200">
              <a:solidFill>
                <a:schemeClr val="dk1"/>
              </a:solidFill>
              <a:latin typeface="Ubuntu Light"/>
              <a:ea typeface="Ubuntu Light"/>
              <a:cs typeface="Ubuntu Light"/>
              <a:sym typeface="Ubuntu Light"/>
            </a:endParaRPr>
          </a:p>
          <a:p>
            <a:pPr indent="-304800" lvl="0" marL="457200" rtl="0" algn="l">
              <a:lnSpc>
                <a:spcPct val="115000"/>
              </a:lnSpc>
              <a:spcBef>
                <a:spcPts val="0"/>
              </a:spcBef>
              <a:spcAft>
                <a:spcPts val="0"/>
              </a:spcAft>
              <a:buClr>
                <a:schemeClr val="dk1"/>
              </a:buClr>
              <a:buSzPts val="1200"/>
              <a:buFont typeface="Ubuntu Light"/>
              <a:buChar char="❖"/>
            </a:pPr>
            <a:r>
              <a:rPr lang="en-GB" sz="1200">
                <a:solidFill>
                  <a:schemeClr val="dk1"/>
                </a:solidFill>
                <a:latin typeface="Ubuntu Light"/>
                <a:ea typeface="Ubuntu Light"/>
                <a:cs typeface="Ubuntu Light"/>
                <a:sym typeface="Ubuntu Light"/>
              </a:rPr>
              <a:t>Able to target customers with </a:t>
            </a:r>
            <a:r>
              <a:rPr b="1" lang="en-GB" sz="1200">
                <a:solidFill>
                  <a:schemeClr val="dk1"/>
                </a:solidFill>
                <a:latin typeface="Ubuntu"/>
                <a:ea typeface="Ubuntu"/>
                <a:cs typeface="Ubuntu"/>
                <a:sym typeface="Ubuntu"/>
              </a:rPr>
              <a:t>right message</a:t>
            </a:r>
            <a:r>
              <a:rPr lang="en-GB" sz="1200">
                <a:solidFill>
                  <a:schemeClr val="dk1"/>
                </a:solidFill>
                <a:latin typeface="Ubuntu Light"/>
                <a:ea typeface="Ubuntu Light"/>
                <a:cs typeface="Ubuntu Light"/>
                <a:sym typeface="Ubuntu Light"/>
              </a:rPr>
              <a:t>, at the </a:t>
            </a:r>
            <a:r>
              <a:rPr b="1" lang="en-GB" sz="1200">
                <a:solidFill>
                  <a:schemeClr val="dk1"/>
                </a:solidFill>
                <a:latin typeface="Ubuntu"/>
                <a:ea typeface="Ubuntu"/>
                <a:cs typeface="Ubuntu"/>
                <a:sym typeface="Ubuntu"/>
              </a:rPr>
              <a:t>right time</a:t>
            </a:r>
            <a:r>
              <a:rPr lang="en-GB" sz="1200">
                <a:solidFill>
                  <a:schemeClr val="dk1"/>
                </a:solidFill>
                <a:latin typeface="Ubuntu Light"/>
                <a:ea typeface="Ubuntu Light"/>
                <a:cs typeface="Ubuntu Light"/>
                <a:sym typeface="Ubuntu Light"/>
              </a:rPr>
              <a:t>, at the </a:t>
            </a:r>
            <a:r>
              <a:rPr b="1" lang="en-GB" sz="1200">
                <a:solidFill>
                  <a:schemeClr val="dk1"/>
                </a:solidFill>
                <a:latin typeface="Ubuntu"/>
                <a:ea typeface="Ubuntu"/>
                <a:cs typeface="Ubuntu"/>
                <a:sym typeface="Ubuntu"/>
              </a:rPr>
              <a:t>right place</a:t>
            </a:r>
            <a:endParaRPr b="1" sz="1200">
              <a:solidFill>
                <a:schemeClr val="dk1"/>
              </a:solidFill>
              <a:latin typeface="Ubuntu"/>
              <a:ea typeface="Ubuntu"/>
              <a:cs typeface="Ubuntu"/>
              <a:sym typeface="Ubuntu"/>
            </a:endParaRPr>
          </a:p>
          <a:p>
            <a:pPr indent="-304800" lvl="1" marL="914400" rtl="0" algn="l">
              <a:lnSpc>
                <a:spcPct val="115000"/>
              </a:lnSpc>
              <a:spcBef>
                <a:spcPts val="0"/>
              </a:spcBef>
              <a:spcAft>
                <a:spcPts val="0"/>
              </a:spcAft>
              <a:buClr>
                <a:schemeClr val="dk1"/>
              </a:buClr>
              <a:buSzPts val="1200"/>
              <a:buFont typeface="Ubuntu Light"/>
              <a:buChar char="➢"/>
            </a:pPr>
            <a:r>
              <a:rPr lang="en-GB" sz="1200">
                <a:solidFill>
                  <a:schemeClr val="dk1"/>
                </a:solidFill>
                <a:latin typeface="Ubuntu Light"/>
                <a:ea typeface="Ubuntu Light"/>
                <a:cs typeface="Ubuntu Light"/>
                <a:sym typeface="Ubuntu Light"/>
              </a:rPr>
              <a:t>Able to receive personalised promotion services catered to their needs in a timely manner</a:t>
            </a:r>
            <a:endParaRPr sz="1200">
              <a:solidFill>
                <a:schemeClr val="dk1"/>
              </a:solidFill>
              <a:latin typeface="Ubuntu Light"/>
              <a:ea typeface="Ubuntu Light"/>
              <a:cs typeface="Ubuntu Light"/>
              <a:sym typeface="Ubuntu 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Ubuntu Light"/>
              <a:ea typeface="Ubuntu Light"/>
              <a:cs typeface="Ubuntu Light"/>
              <a:sym typeface="Ubuntu Light"/>
            </a:endParaRPr>
          </a:p>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Ubuntu"/>
                <a:ea typeface="Ubuntu"/>
                <a:cs typeface="Ubuntu"/>
                <a:sym typeface="Ubuntu"/>
              </a:rPr>
              <a:t>Daimler</a:t>
            </a:r>
            <a:endParaRPr b="1" sz="1200">
              <a:solidFill>
                <a:schemeClr val="dk1"/>
              </a:solidFill>
              <a:latin typeface="Ubuntu"/>
              <a:ea typeface="Ubuntu"/>
              <a:cs typeface="Ubuntu"/>
              <a:sym typeface="Ubuntu"/>
            </a:endParaRPr>
          </a:p>
          <a:p>
            <a:pPr indent="-304800" lvl="0" marL="457200" rtl="0" algn="l">
              <a:lnSpc>
                <a:spcPct val="115000"/>
              </a:lnSpc>
              <a:spcBef>
                <a:spcPts val="0"/>
              </a:spcBef>
              <a:spcAft>
                <a:spcPts val="0"/>
              </a:spcAft>
              <a:buClr>
                <a:schemeClr val="dk1"/>
              </a:buClr>
              <a:buSzPts val="1200"/>
              <a:buFont typeface="Ubuntu Light"/>
              <a:buChar char="❖"/>
            </a:pPr>
            <a:r>
              <a:rPr lang="en-GB" sz="1200">
                <a:solidFill>
                  <a:schemeClr val="dk1"/>
                </a:solidFill>
                <a:latin typeface="Ubuntu Light"/>
                <a:ea typeface="Ubuntu Light"/>
                <a:cs typeface="Ubuntu Light"/>
                <a:sym typeface="Ubuntu Light"/>
              </a:rPr>
              <a:t>Profiling the customer and recommending class of car suggested by our model</a:t>
            </a:r>
            <a:endParaRPr sz="1200">
              <a:solidFill>
                <a:schemeClr val="dk1"/>
              </a:solidFill>
              <a:latin typeface="Ubuntu Light"/>
              <a:ea typeface="Ubuntu Light"/>
              <a:cs typeface="Ubuntu Light"/>
              <a:sym typeface="Ubuntu Light"/>
            </a:endParaRPr>
          </a:p>
          <a:p>
            <a:pPr indent="-304800" lvl="1" marL="914400" rtl="0" algn="l">
              <a:lnSpc>
                <a:spcPct val="115000"/>
              </a:lnSpc>
              <a:spcBef>
                <a:spcPts val="0"/>
              </a:spcBef>
              <a:spcAft>
                <a:spcPts val="0"/>
              </a:spcAft>
              <a:buClr>
                <a:schemeClr val="dk1"/>
              </a:buClr>
              <a:buSzPts val="1200"/>
              <a:buFont typeface="Ubuntu Light"/>
              <a:buChar char="➢"/>
            </a:pPr>
            <a:r>
              <a:rPr lang="en-GB" sz="1200">
                <a:solidFill>
                  <a:schemeClr val="dk1"/>
                </a:solidFill>
                <a:latin typeface="Ubuntu Light"/>
                <a:ea typeface="Ubuntu Light"/>
                <a:cs typeface="Ubuntu Light"/>
                <a:sym typeface="Ubuntu Light"/>
              </a:rPr>
              <a:t>Able to understand the various potential market segments better</a:t>
            </a:r>
            <a:endParaRPr sz="1200">
              <a:solidFill>
                <a:schemeClr val="dk1"/>
              </a:solidFill>
              <a:latin typeface="Ubuntu Light"/>
              <a:ea typeface="Ubuntu Light"/>
              <a:cs typeface="Ubuntu Light"/>
              <a:sym typeface="Ubuntu Light"/>
            </a:endParaRPr>
          </a:p>
          <a:p>
            <a:pPr indent="-304800" lvl="2" marL="1371600" rtl="0" algn="l">
              <a:lnSpc>
                <a:spcPct val="115000"/>
              </a:lnSpc>
              <a:spcBef>
                <a:spcPts val="0"/>
              </a:spcBef>
              <a:spcAft>
                <a:spcPts val="0"/>
              </a:spcAft>
              <a:buClr>
                <a:schemeClr val="dk1"/>
              </a:buClr>
              <a:buSzPts val="1200"/>
              <a:buFont typeface="Ubuntu Light"/>
              <a:buChar char="■"/>
            </a:pPr>
            <a:r>
              <a:rPr lang="en-GB" sz="1200">
                <a:solidFill>
                  <a:schemeClr val="dk1"/>
                </a:solidFill>
                <a:latin typeface="Ubuntu Light"/>
                <a:ea typeface="Ubuntu Light"/>
                <a:cs typeface="Ubuntu Light"/>
                <a:sym typeface="Ubuntu Light"/>
              </a:rPr>
              <a:t>Better able to personalize marketing strategies to suit each target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52b2f5a2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652b2f5a20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Ubuntu Light"/>
              <a:buAutoNum type="arabicParenR"/>
            </a:pPr>
            <a:r>
              <a:rPr lang="en-GB" sz="1200">
                <a:solidFill>
                  <a:schemeClr val="dk1"/>
                </a:solidFill>
                <a:latin typeface="Ubuntu Light"/>
                <a:ea typeface="Ubuntu Light"/>
                <a:cs typeface="Ubuntu Light"/>
                <a:sym typeface="Ubuntu Light"/>
              </a:rPr>
              <a:t>Due to time constraint, the team used bins to assign labels. Clustering the data based on the LinkedIn features would be the recommended approach.</a:t>
            </a:r>
            <a:endParaRPr sz="1200">
              <a:solidFill>
                <a:schemeClr val="dk1"/>
              </a:solidFill>
              <a:latin typeface="Ubuntu Light"/>
              <a:ea typeface="Ubuntu Light"/>
              <a:cs typeface="Ubuntu Light"/>
              <a:sym typeface="Ubuntu Light"/>
            </a:endParaRPr>
          </a:p>
          <a:p>
            <a:pPr indent="-304800" lvl="0" marL="457200" rtl="0" algn="l">
              <a:lnSpc>
                <a:spcPct val="115000"/>
              </a:lnSpc>
              <a:spcBef>
                <a:spcPts val="0"/>
              </a:spcBef>
              <a:spcAft>
                <a:spcPts val="0"/>
              </a:spcAft>
              <a:buClr>
                <a:schemeClr val="dk1"/>
              </a:buClr>
              <a:buSzPts val="1200"/>
              <a:buFont typeface="Ubuntu Light"/>
              <a:buAutoNum type="arabicParenR"/>
            </a:pPr>
            <a:r>
              <a:rPr lang="en-GB" sz="1200">
                <a:solidFill>
                  <a:schemeClr val="dk1"/>
                </a:solidFill>
                <a:latin typeface="Ubuntu Light"/>
                <a:ea typeface="Ubuntu Light"/>
                <a:cs typeface="Ubuntu Light"/>
                <a:sym typeface="Ubuntu Light"/>
              </a:rPr>
              <a:t>List of keywords generated from topic modelling can be used to crawl other social media platforms like Twitter &amp; Instagram.</a:t>
            </a:r>
            <a:endParaRPr sz="1200">
              <a:solidFill>
                <a:schemeClr val="dk1"/>
              </a:solidFill>
              <a:latin typeface="Ubuntu Light"/>
              <a:ea typeface="Ubuntu Light"/>
              <a:cs typeface="Ubuntu Light"/>
              <a:sym typeface="Ubuntu Light"/>
            </a:endParaRPr>
          </a:p>
          <a:p>
            <a:pPr indent="-304800" lvl="0" marL="457200" rtl="0" algn="l">
              <a:lnSpc>
                <a:spcPct val="115000"/>
              </a:lnSpc>
              <a:spcBef>
                <a:spcPts val="0"/>
              </a:spcBef>
              <a:spcAft>
                <a:spcPts val="0"/>
              </a:spcAft>
              <a:buClr>
                <a:schemeClr val="dk1"/>
              </a:buClr>
              <a:buSzPts val="1200"/>
              <a:buFont typeface="Ubuntu Light"/>
              <a:buAutoNum type="arabicParenR"/>
            </a:pPr>
            <a:r>
              <a:rPr lang="en-GB" sz="1200">
                <a:solidFill>
                  <a:schemeClr val="dk1"/>
                </a:solidFill>
                <a:latin typeface="Ubuntu Light"/>
                <a:ea typeface="Ubuntu Light"/>
                <a:cs typeface="Ubuntu Light"/>
                <a:sym typeface="Ubuntu Light"/>
              </a:rPr>
              <a:t>Other factors might also affect the recommendation of cars to customers. E.g. Credibility status of the buyer</a:t>
            </a:r>
            <a:endParaRPr sz="1200">
              <a:solidFill>
                <a:schemeClr val="dk1"/>
              </a:solidFill>
              <a:latin typeface="Ubuntu Light"/>
              <a:ea typeface="Ubuntu Light"/>
              <a:cs typeface="Ubuntu Light"/>
              <a:sym typeface="Ubuntu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534bf716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6534bf7160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type="title">
  <p:cSld name="TITLE">
    <p:bg>
      <p:bgPr>
        <a:solidFill>
          <a:srgbClr val="F4EFEA"/>
        </a:solidFill>
      </p:bgPr>
    </p:bg>
    <p:spTree>
      <p:nvGrpSpPr>
        <p:cNvPr id="8" name="Shape 8"/>
        <p:cNvGrpSpPr/>
        <p:nvPr/>
      </p:nvGrpSpPr>
      <p:grpSpPr>
        <a:xfrm>
          <a:off x="0" y="0"/>
          <a:ext cx="0" cy="0"/>
          <a:chOff x="0" y="0"/>
          <a:chExt cx="0" cy="0"/>
        </a:xfrm>
      </p:grpSpPr>
      <p:sp>
        <p:nvSpPr>
          <p:cNvPr id="9" name="Google Shape;9;p2"/>
          <p:cNvSpPr/>
          <p:nvPr/>
        </p:nvSpPr>
        <p:spPr>
          <a:xfrm rot="10800000">
            <a:off x="3089500" y="0"/>
            <a:ext cx="6054600" cy="5143500"/>
          </a:xfrm>
          <a:prstGeom prst="rtTriangle">
            <a:avLst/>
          </a:prstGeom>
          <a:solidFill>
            <a:srgbClr val="2D2929">
              <a:alpha val="7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4171775" y="317450"/>
            <a:ext cx="4426200" cy="143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3000"/>
              <a:buNone/>
              <a:defRPr b="1" sz="30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four columns">
  <p:cSld name="SECTION_HEADER_1_2_1_2">
    <p:bg>
      <p:bgPr>
        <a:solidFill>
          <a:srgbClr val="F4EFEA"/>
        </a:solidFill>
      </p:bgPr>
    </p:bg>
    <p:spTree>
      <p:nvGrpSpPr>
        <p:cNvPr id="93" name="Shape 93"/>
        <p:cNvGrpSpPr/>
        <p:nvPr/>
      </p:nvGrpSpPr>
      <p:grpSpPr>
        <a:xfrm>
          <a:off x="0" y="0"/>
          <a:ext cx="0" cy="0"/>
          <a:chOff x="0" y="0"/>
          <a:chExt cx="0" cy="0"/>
        </a:xfrm>
      </p:grpSpPr>
      <p:cxnSp>
        <p:nvCxnSpPr>
          <p:cNvPr id="94" name="Google Shape;94;p11"/>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95" name="Google Shape;95;p11"/>
          <p:cNvSpPr/>
          <p:nvPr/>
        </p:nvSpPr>
        <p:spPr>
          <a:xfrm>
            <a:off x="639172" y="426525"/>
            <a:ext cx="465300" cy="5505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96" name="Google Shape;96;p11"/>
          <p:cNvSpPr/>
          <p:nvPr/>
        </p:nvSpPr>
        <p:spPr>
          <a:xfrm>
            <a:off x="703347" y="2729070"/>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97" name="Google Shape;97;p11"/>
          <p:cNvSpPr txBox="1"/>
          <p:nvPr>
            <p:ph type="title"/>
          </p:nvPr>
        </p:nvSpPr>
        <p:spPr>
          <a:xfrm>
            <a:off x="515800" y="416350"/>
            <a:ext cx="27369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98" name="Google Shape;98;p11"/>
          <p:cNvSpPr txBox="1"/>
          <p:nvPr>
            <p:ph idx="1" type="subTitle"/>
          </p:nvPr>
        </p:nvSpPr>
        <p:spPr>
          <a:xfrm>
            <a:off x="515800" y="1381075"/>
            <a:ext cx="36930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99" name="Google Shape;99;p11"/>
          <p:cNvSpPr txBox="1"/>
          <p:nvPr>
            <p:ph idx="2" type="title"/>
          </p:nvPr>
        </p:nvSpPr>
        <p:spPr>
          <a:xfrm>
            <a:off x="584152" y="2718895"/>
            <a:ext cx="27369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100" name="Google Shape;100;p11"/>
          <p:cNvSpPr txBox="1"/>
          <p:nvPr>
            <p:ph idx="3" type="subTitle"/>
          </p:nvPr>
        </p:nvSpPr>
        <p:spPr>
          <a:xfrm>
            <a:off x="584155" y="3683625"/>
            <a:ext cx="37410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101" name="Google Shape;101;p11"/>
          <p:cNvSpPr txBox="1"/>
          <p:nvPr>
            <p:ph idx="4" type="title"/>
          </p:nvPr>
        </p:nvSpPr>
        <p:spPr>
          <a:xfrm>
            <a:off x="383285" y="4539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
        <p:nvSpPr>
          <p:cNvPr id="102" name="Google Shape;102;p11"/>
          <p:cNvSpPr txBox="1"/>
          <p:nvPr>
            <p:ph idx="5" type="title"/>
          </p:nvPr>
        </p:nvSpPr>
        <p:spPr>
          <a:xfrm>
            <a:off x="447460" y="2756520"/>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
        <p:nvSpPr>
          <p:cNvPr id="103" name="Google Shape;103;p11"/>
          <p:cNvSpPr txBox="1"/>
          <p:nvPr>
            <p:ph idx="6"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
        <p:nvSpPr>
          <p:cNvPr id="104" name="Google Shape;104;p11"/>
          <p:cNvSpPr/>
          <p:nvPr/>
        </p:nvSpPr>
        <p:spPr>
          <a:xfrm>
            <a:off x="4581122" y="426525"/>
            <a:ext cx="465300" cy="5505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105" name="Google Shape;105;p11"/>
          <p:cNvSpPr/>
          <p:nvPr/>
        </p:nvSpPr>
        <p:spPr>
          <a:xfrm>
            <a:off x="4645297" y="2729070"/>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106" name="Google Shape;106;p11"/>
          <p:cNvSpPr txBox="1"/>
          <p:nvPr>
            <p:ph idx="7" type="title"/>
          </p:nvPr>
        </p:nvSpPr>
        <p:spPr>
          <a:xfrm>
            <a:off x="4457750" y="416350"/>
            <a:ext cx="27369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107" name="Google Shape;107;p11"/>
          <p:cNvSpPr txBox="1"/>
          <p:nvPr>
            <p:ph idx="8" type="subTitle"/>
          </p:nvPr>
        </p:nvSpPr>
        <p:spPr>
          <a:xfrm>
            <a:off x="4457750" y="1381075"/>
            <a:ext cx="33186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108" name="Google Shape;108;p11"/>
          <p:cNvSpPr txBox="1"/>
          <p:nvPr>
            <p:ph idx="9" type="title"/>
          </p:nvPr>
        </p:nvSpPr>
        <p:spPr>
          <a:xfrm>
            <a:off x="4526102" y="2718895"/>
            <a:ext cx="27369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109" name="Google Shape;109;p11"/>
          <p:cNvSpPr txBox="1"/>
          <p:nvPr>
            <p:ph idx="13" type="subTitle"/>
          </p:nvPr>
        </p:nvSpPr>
        <p:spPr>
          <a:xfrm>
            <a:off x="4558419" y="3683625"/>
            <a:ext cx="33186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110" name="Google Shape;110;p11"/>
          <p:cNvSpPr txBox="1"/>
          <p:nvPr>
            <p:ph idx="14" type="title"/>
          </p:nvPr>
        </p:nvSpPr>
        <p:spPr>
          <a:xfrm>
            <a:off x="4325235" y="4539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
        <p:nvSpPr>
          <p:cNvPr id="111" name="Google Shape;111;p11"/>
          <p:cNvSpPr txBox="1"/>
          <p:nvPr>
            <p:ph idx="15" type="title"/>
          </p:nvPr>
        </p:nvSpPr>
        <p:spPr>
          <a:xfrm>
            <a:off x="4389410" y="2756520"/>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Image slide">
  <p:cSld name="TITLE_AND_BODY_1">
    <p:bg>
      <p:bgPr>
        <a:solidFill>
          <a:srgbClr val="F4EFEA"/>
        </a:solidFill>
      </p:bgPr>
    </p:bg>
    <p:spTree>
      <p:nvGrpSpPr>
        <p:cNvPr id="112" name="Shape 112"/>
        <p:cNvGrpSpPr/>
        <p:nvPr/>
      </p:nvGrpSpPr>
      <p:grpSpPr>
        <a:xfrm>
          <a:off x="0" y="0"/>
          <a:ext cx="0" cy="0"/>
          <a:chOff x="0" y="0"/>
          <a:chExt cx="0" cy="0"/>
        </a:xfrm>
      </p:grpSpPr>
      <p:sp>
        <p:nvSpPr>
          <p:cNvPr id="113" name="Google Shape;113;p12"/>
          <p:cNvSpPr txBox="1"/>
          <p:nvPr>
            <p:ph type="title"/>
          </p:nvPr>
        </p:nvSpPr>
        <p:spPr>
          <a:xfrm>
            <a:off x="4823900" y="773100"/>
            <a:ext cx="3693000" cy="12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Clr>
                <a:srgbClr val="2D2929"/>
              </a:buClr>
              <a:buSzPts val="2400"/>
              <a:buNone/>
              <a:defRPr>
                <a:solidFill>
                  <a:srgbClr val="2D2929"/>
                </a:solidFill>
              </a:defRPr>
            </a:lvl2pPr>
            <a:lvl3pPr lvl="2" algn="l">
              <a:lnSpc>
                <a:spcPct val="100000"/>
              </a:lnSpc>
              <a:spcBef>
                <a:spcPts val="0"/>
              </a:spcBef>
              <a:spcAft>
                <a:spcPts val="0"/>
              </a:spcAft>
              <a:buClr>
                <a:srgbClr val="2D2929"/>
              </a:buClr>
              <a:buSzPts val="2400"/>
              <a:buNone/>
              <a:defRPr>
                <a:solidFill>
                  <a:srgbClr val="2D2929"/>
                </a:solidFill>
              </a:defRPr>
            </a:lvl3pPr>
            <a:lvl4pPr lvl="3" algn="l">
              <a:lnSpc>
                <a:spcPct val="100000"/>
              </a:lnSpc>
              <a:spcBef>
                <a:spcPts val="0"/>
              </a:spcBef>
              <a:spcAft>
                <a:spcPts val="0"/>
              </a:spcAft>
              <a:buClr>
                <a:srgbClr val="2D2929"/>
              </a:buClr>
              <a:buSzPts val="2400"/>
              <a:buNone/>
              <a:defRPr>
                <a:solidFill>
                  <a:srgbClr val="2D2929"/>
                </a:solidFill>
              </a:defRPr>
            </a:lvl4pPr>
            <a:lvl5pPr lvl="4" algn="l">
              <a:lnSpc>
                <a:spcPct val="100000"/>
              </a:lnSpc>
              <a:spcBef>
                <a:spcPts val="0"/>
              </a:spcBef>
              <a:spcAft>
                <a:spcPts val="0"/>
              </a:spcAft>
              <a:buClr>
                <a:srgbClr val="2D2929"/>
              </a:buClr>
              <a:buSzPts val="2400"/>
              <a:buNone/>
              <a:defRPr>
                <a:solidFill>
                  <a:srgbClr val="2D2929"/>
                </a:solidFill>
              </a:defRPr>
            </a:lvl5pPr>
            <a:lvl6pPr lvl="5" algn="l">
              <a:lnSpc>
                <a:spcPct val="100000"/>
              </a:lnSpc>
              <a:spcBef>
                <a:spcPts val="0"/>
              </a:spcBef>
              <a:spcAft>
                <a:spcPts val="0"/>
              </a:spcAft>
              <a:buClr>
                <a:srgbClr val="2D2929"/>
              </a:buClr>
              <a:buSzPts val="2400"/>
              <a:buNone/>
              <a:defRPr>
                <a:solidFill>
                  <a:srgbClr val="2D2929"/>
                </a:solidFill>
              </a:defRPr>
            </a:lvl6pPr>
            <a:lvl7pPr lvl="6" algn="l">
              <a:lnSpc>
                <a:spcPct val="100000"/>
              </a:lnSpc>
              <a:spcBef>
                <a:spcPts val="0"/>
              </a:spcBef>
              <a:spcAft>
                <a:spcPts val="0"/>
              </a:spcAft>
              <a:buClr>
                <a:srgbClr val="2D2929"/>
              </a:buClr>
              <a:buSzPts val="2400"/>
              <a:buNone/>
              <a:defRPr>
                <a:solidFill>
                  <a:srgbClr val="2D2929"/>
                </a:solidFill>
              </a:defRPr>
            </a:lvl7pPr>
            <a:lvl8pPr lvl="7" algn="l">
              <a:lnSpc>
                <a:spcPct val="100000"/>
              </a:lnSpc>
              <a:spcBef>
                <a:spcPts val="0"/>
              </a:spcBef>
              <a:spcAft>
                <a:spcPts val="0"/>
              </a:spcAft>
              <a:buClr>
                <a:srgbClr val="2D2929"/>
              </a:buClr>
              <a:buSzPts val="2400"/>
              <a:buNone/>
              <a:defRPr>
                <a:solidFill>
                  <a:srgbClr val="2D2929"/>
                </a:solidFill>
              </a:defRPr>
            </a:lvl8pPr>
            <a:lvl9pPr lvl="8" algn="l">
              <a:lnSpc>
                <a:spcPct val="100000"/>
              </a:lnSpc>
              <a:spcBef>
                <a:spcPts val="0"/>
              </a:spcBef>
              <a:spcAft>
                <a:spcPts val="0"/>
              </a:spcAft>
              <a:buClr>
                <a:srgbClr val="2D2929"/>
              </a:buClr>
              <a:buSzPts val="2400"/>
              <a:buNone/>
              <a:defRPr>
                <a:solidFill>
                  <a:srgbClr val="2D2929"/>
                </a:solidFill>
              </a:defRPr>
            </a:lvl9pPr>
          </a:lstStyle>
          <a:p/>
        </p:txBody>
      </p:sp>
      <p:cxnSp>
        <p:nvCxnSpPr>
          <p:cNvPr id="114" name="Google Shape;114;p12"/>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115" name="Google Shape;115;p12"/>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
        <p:nvSpPr>
          <p:cNvPr id="116" name="Google Shape;116;p12"/>
          <p:cNvSpPr txBox="1"/>
          <p:nvPr>
            <p:ph idx="1" type="subTitle"/>
          </p:nvPr>
        </p:nvSpPr>
        <p:spPr>
          <a:xfrm>
            <a:off x="4823892" y="2064720"/>
            <a:ext cx="36930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latin typeface="Ubuntu"/>
                <a:ea typeface="Ubuntu"/>
                <a:cs typeface="Ubuntu"/>
                <a:sym typeface="Ubuntu"/>
              </a:defRPr>
            </a:lvl1pPr>
            <a:lvl2pPr lvl="1" algn="l">
              <a:lnSpc>
                <a:spcPct val="100000"/>
              </a:lnSpc>
              <a:spcBef>
                <a:spcPts val="0"/>
              </a:spcBef>
              <a:spcAft>
                <a:spcPts val="0"/>
              </a:spcAft>
              <a:buSzPts val="1300"/>
              <a:buNone/>
              <a:defRPr sz="1200">
                <a:solidFill>
                  <a:srgbClr val="2D2929"/>
                </a:solidFill>
                <a:latin typeface="Ubuntu"/>
                <a:ea typeface="Ubuntu"/>
                <a:cs typeface="Ubuntu"/>
                <a:sym typeface="Ubuntu"/>
              </a:defRPr>
            </a:lvl2pPr>
            <a:lvl3pPr lvl="2" algn="l">
              <a:lnSpc>
                <a:spcPct val="100000"/>
              </a:lnSpc>
              <a:spcBef>
                <a:spcPts val="0"/>
              </a:spcBef>
              <a:spcAft>
                <a:spcPts val="0"/>
              </a:spcAft>
              <a:buSzPts val="1200"/>
              <a:buNone/>
              <a:defRPr sz="1200">
                <a:solidFill>
                  <a:srgbClr val="2D2929"/>
                </a:solidFill>
                <a:latin typeface="Ubuntu"/>
                <a:ea typeface="Ubuntu"/>
                <a:cs typeface="Ubuntu"/>
                <a:sym typeface="Ubuntu"/>
              </a:defRPr>
            </a:lvl3pPr>
            <a:lvl4pPr lvl="3" algn="l">
              <a:lnSpc>
                <a:spcPct val="100000"/>
              </a:lnSpc>
              <a:spcBef>
                <a:spcPts val="0"/>
              </a:spcBef>
              <a:spcAft>
                <a:spcPts val="0"/>
              </a:spcAft>
              <a:buSzPts val="1200"/>
              <a:buNone/>
              <a:defRPr sz="1200">
                <a:solidFill>
                  <a:srgbClr val="2D2929"/>
                </a:solidFill>
                <a:latin typeface="Ubuntu"/>
                <a:ea typeface="Ubuntu"/>
                <a:cs typeface="Ubuntu"/>
                <a:sym typeface="Ubuntu"/>
              </a:defRPr>
            </a:lvl4pPr>
            <a:lvl5pPr lvl="4" algn="l">
              <a:lnSpc>
                <a:spcPct val="100000"/>
              </a:lnSpc>
              <a:spcBef>
                <a:spcPts val="0"/>
              </a:spcBef>
              <a:spcAft>
                <a:spcPts val="0"/>
              </a:spcAft>
              <a:buSzPts val="1100"/>
              <a:buNone/>
              <a:defRPr sz="1200">
                <a:solidFill>
                  <a:srgbClr val="2D2929"/>
                </a:solidFill>
                <a:latin typeface="Ubuntu"/>
                <a:ea typeface="Ubuntu"/>
                <a:cs typeface="Ubuntu"/>
                <a:sym typeface="Ubuntu"/>
              </a:defRPr>
            </a:lvl5pPr>
            <a:lvl6pPr lvl="5" algn="l">
              <a:lnSpc>
                <a:spcPct val="100000"/>
              </a:lnSpc>
              <a:spcBef>
                <a:spcPts val="0"/>
              </a:spcBef>
              <a:spcAft>
                <a:spcPts val="0"/>
              </a:spcAft>
              <a:buSzPts val="1100"/>
              <a:buNone/>
              <a:defRPr sz="1200">
                <a:solidFill>
                  <a:srgbClr val="2D2929"/>
                </a:solidFill>
                <a:latin typeface="Ubuntu"/>
                <a:ea typeface="Ubuntu"/>
                <a:cs typeface="Ubuntu"/>
                <a:sym typeface="Ubuntu"/>
              </a:defRPr>
            </a:lvl6pPr>
            <a:lvl7pPr lvl="6" algn="l">
              <a:lnSpc>
                <a:spcPct val="100000"/>
              </a:lnSpc>
              <a:spcBef>
                <a:spcPts val="0"/>
              </a:spcBef>
              <a:spcAft>
                <a:spcPts val="0"/>
              </a:spcAft>
              <a:buSzPts val="1000"/>
              <a:buNone/>
              <a:defRPr sz="1200">
                <a:solidFill>
                  <a:srgbClr val="2D2929"/>
                </a:solidFill>
                <a:latin typeface="Ubuntu"/>
                <a:ea typeface="Ubuntu"/>
                <a:cs typeface="Ubuntu"/>
                <a:sym typeface="Ubuntu"/>
              </a:defRPr>
            </a:lvl7pPr>
            <a:lvl8pPr lvl="7" algn="l">
              <a:lnSpc>
                <a:spcPct val="100000"/>
              </a:lnSpc>
              <a:spcBef>
                <a:spcPts val="0"/>
              </a:spcBef>
              <a:spcAft>
                <a:spcPts val="0"/>
              </a:spcAft>
              <a:buSzPts val="1000"/>
              <a:buNone/>
              <a:defRPr sz="1200">
                <a:solidFill>
                  <a:srgbClr val="2D2929"/>
                </a:solidFill>
                <a:latin typeface="Ubuntu"/>
                <a:ea typeface="Ubuntu"/>
                <a:cs typeface="Ubuntu"/>
                <a:sym typeface="Ubuntu"/>
              </a:defRPr>
            </a:lvl8pPr>
            <a:lvl9pPr lvl="8" algn="l">
              <a:lnSpc>
                <a:spcPct val="100000"/>
              </a:lnSpc>
              <a:spcBef>
                <a:spcPts val="0"/>
              </a:spcBef>
              <a:spcAft>
                <a:spcPts val="0"/>
              </a:spcAft>
              <a:buSzPts val="900"/>
              <a:buNone/>
              <a:defRPr sz="1200">
                <a:solidFill>
                  <a:srgbClr val="2D2929"/>
                </a:solidFill>
                <a:latin typeface="Ubuntu"/>
                <a:ea typeface="Ubuntu"/>
                <a:cs typeface="Ubuntu"/>
                <a:sym typeface="Ubuntu"/>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3">
  <p:cSld name="TITLE_3">
    <p:bg>
      <p:bgPr>
        <a:solidFill>
          <a:srgbClr val="F4EFEA"/>
        </a:solidFill>
      </p:bgPr>
    </p:bg>
    <p:spTree>
      <p:nvGrpSpPr>
        <p:cNvPr id="117" name="Shape 117"/>
        <p:cNvGrpSpPr/>
        <p:nvPr/>
      </p:nvGrpSpPr>
      <p:grpSpPr>
        <a:xfrm>
          <a:off x="0" y="0"/>
          <a:ext cx="0" cy="0"/>
          <a:chOff x="0" y="0"/>
          <a:chExt cx="0" cy="0"/>
        </a:xfrm>
      </p:grpSpPr>
      <p:sp>
        <p:nvSpPr>
          <p:cNvPr id="118" name="Google Shape;118;p13"/>
          <p:cNvSpPr/>
          <p:nvPr/>
        </p:nvSpPr>
        <p:spPr>
          <a:xfrm rot="10800000">
            <a:off x="6145600" y="0"/>
            <a:ext cx="2998500" cy="5143500"/>
          </a:xfrm>
          <a:prstGeom prst="rtTriangle">
            <a:avLst/>
          </a:prstGeom>
          <a:solidFill>
            <a:srgbClr val="2D2929">
              <a:alpha val="6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0" y="0"/>
            <a:ext cx="2998500" cy="5143500"/>
          </a:xfrm>
          <a:prstGeom prst="rtTriangle">
            <a:avLst/>
          </a:prstGeom>
          <a:solidFill>
            <a:srgbClr val="2D2929">
              <a:alpha val="6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txBox="1"/>
          <p:nvPr>
            <p:ph type="ctrTitle"/>
          </p:nvPr>
        </p:nvSpPr>
        <p:spPr>
          <a:xfrm>
            <a:off x="602250" y="317450"/>
            <a:ext cx="4426200" cy="143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1 1">
  <p:cSld name="TITLE_1_1">
    <p:bg>
      <p:bgPr>
        <a:solidFill>
          <a:srgbClr val="2D2929"/>
        </a:solidFill>
      </p:bgPr>
    </p:bg>
    <p:spTree>
      <p:nvGrpSpPr>
        <p:cNvPr id="121" name="Shape 121"/>
        <p:cNvGrpSpPr/>
        <p:nvPr/>
      </p:nvGrpSpPr>
      <p:grpSpPr>
        <a:xfrm>
          <a:off x="0" y="0"/>
          <a:ext cx="0" cy="0"/>
          <a:chOff x="0" y="0"/>
          <a:chExt cx="0" cy="0"/>
        </a:xfrm>
      </p:grpSpPr>
      <p:sp>
        <p:nvSpPr>
          <p:cNvPr id="122" name="Google Shape;122;p14"/>
          <p:cNvSpPr txBox="1"/>
          <p:nvPr>
            <p:ph type="ctrTitle"/>
          </p:nvPr>
        </p:nvSpPr>
        <p:spPr>
          <a:xfrm>
            <a:off x="342900" y="1601663"/>
            <a:ext cx="8458200" cy="1431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4EFEA"/>
              </a:buClr>
              <a:buSzPts val="7200"/>
              <a:buNone/>
              <a:defRPr b="1" sz="7200">
                <a:solidFill>
                  <a:srgbClr val="F4EFEA"/>
                </a:solidFill>
              </a:defRPr>
            </a:lvl1pPr>
            <a:lvl2pPr lvl="1" algn="ctr">
              <a:lnSpc>
                <a:spcPct val="100000"/>
              </a:lnSpc>
              <a:spcBef>
                <a:spcPts val="0"/>
              </a:spcBef>
              <a:spcAft>
                <a:spcPts val="0"/>
              </a:spcAft>
              <a:buClr>
                <a:srgbClr val="434343"/>
              </a:buClr>
              <a:buSzPts val="6000"/>
              <a:buNone/>
              <a:defRPr sz="6000">
                <a:solidFill>
                  <a:srgbClr val="434343"/>
                </a:solidFill>
              </a:defRPr>
            </a:lvl2pPr>
            <a:lvl3pPr lvl="2" algn="ctr">
              <a:lnSpc>
                <a:spcPct val="100000"/>
              </a:lnSpc>
              <a:spcBef>
                <a:spcPts val="0"/>
              </a:spcBef>
              <a:spcAft>
                <a:spcPts val="0"/>
              </a:spcAft>
              <a:buClr>
                <a:srgbClr val="434343"/>
              </a:buClr>
              <a:buSzPts val="6000"/>
              <a:buNone/>
              <a:defRPr sz="6000">
                <a:solidFill>
                  <a:srgbClr val="434343"/>
                </a:solidFill>
              </a:defRPr>
            </a:lvl3pPr>
            <a:lvl4pPr lvl="3" algn="ctr">
              <a:lnSpc>
                <a:spcPct val="100000"/>
              </a:lnSpc>
              <a:spcBef>
                <a:spcPts val="0"/>
              </a:spcBef>
              <a:spcAft>
                <a:spcPts val="0"/>
              </a:spcAft>
              <a:buClr>
                <a:srgbClr val="434343"/>
              </a:buClr>
              <a:buSzPts val="6000"/>
              <a:buNone/>
              <a:defRPr sz="6000">
                <a:solidFill>
                  <a:srgbClr val="434343"/>
                </a:solidFill>
              </a:defRPr>
            </a:lvl4pPr>
            <a:lvl5pPr lvl="4" algn="ctr">
              <a:lnSpc>
                <a:spcPct val="100000"/>
              </a:lnSpc>
              <a:spcBef>
                <a:spcPts val="0"/>
              </a:spcBef>
              <a:spcAft>
                <a:spcPts val="0"/>
              </a:spcAft>
              <a:buClr>
                <a:srgbClr val="434343"/>
              </a:buClr>
              <a:buSzPts val="6000"/>
              <a:buNone/>
              <a:defRPr sz="6000">
                <a:solidFill>
                  <a:srgbClr val="434343"/>
                </a:solidFill>
              </a:defRPr>
            </a:lvl5pPr>
            <a:lvl6pPr lvl="5" algn="ctr">
              <a:lnSpc>
                <a:spcPct val="100000"/>
              </a:lnSpc>
              <a:spcBef>
                <a:spcPts val="0"/>
              </a:spcBef>
              <a:spcAft>
                <a:spcPts val="0"/>
              </a:spcAft>
              <a:buClr>
                <a:srgbClr val="434343"/>
              </a:buClr>
              <a:buSzPts val="6000"/>
              <a:buNone/>
              <a:defRPr sz="6000">
                <a:solidFill>
                  <a:srgbClr val="434343"/>
                </a:solidFill>
              </a:defRPr>
            </a:lvl6pPr>
            <a:lvl7pPr lvl="6" algn="ctr">
              <a:lnSpc>
                <a:spcPct val="100000"/>
              </a:lnSpc>
              <a:spcBef>
                <a:spcPts val="0"/>
              </a:spcBef>
              <a:spcAft>
                <a:spcPts val="0"/>
              </a:spcAft>
              <a:buClr>
                <a:srgbClr val="434343"/>
              </a:buClr>
              <a:buSzPts val="6000"/>
              <a:buNone/>
              <a:defRPr sz="6000">
                <a:solidFill>
                  <a:srgbClr val="434343"/>
                </a:solidFill>
              </a:defRPr>
            </a:lvl7pPr>
            <a:lvl8pPr lvl="7" algn="ctr">
              <a:lnSpc>
                <a:spcPct val="100000"/>
              </a:lnSpc>
              <a:spcBef>
                <a:spcPts val="0"/>
              </a:spcBef>
              <a:spcAft>
                <a:spcPts val="0"/>
              </a:spcAft>
              <a:buClr>
                <a:srgbClr val="434343"/>
              </a:buClr>
              <a:buSzPts val="6000"/>
              <a:buNone/>
              <a:defRPr sz="6000">
                <a:solidFill>
                  <a:srgbClr val="434343"/>
                </a:solidFill>
              </a:defRPr>
            </a:lvl8pPr>
            <a:lvl9pPr lvl="8" algn="ctr">
              <a:lnSpc>
                <a:spcPct val="100000"/>
              </a:lnSpc>
              <a:spcBef>
                <a:spcPts val="0"/>
              </a:spcBef>
              <a:spcAft>
                <a:spcPts val="0"/>
              </a:spcAft>
              <a:buClr>
                <a:srgbClr val="434343"/>
              </a:buClr>
              <a:buSzPts val="6000"/>
              <a:buNone/>
              <a:defRPr sz="6000">
                <a:solidFill>
                  <a:srgbClr val="434343"/>
                </a:solidFill>
              </a:defRPr>
            </a:lvl9pPr>
          </a:lstStyle>
          <a:p/>
        </p:txBody>
      </p:sp>
      <p:cxnSp>
        <p:nvCxnSpPr>
          <p:cNvPr id="123" name="Google Shape;123;p14"/>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124" name="Google Shape;124;p14"/>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4EFEA"/>
              </a:buClr>
              <a:buSzPts val="1100"/>
              <a:buNone/>
              <a:defRPr b="1" sz="1100">
                <a:solidFill>
                  <a:srgbClr val="F4EFEA"/>
                </a:solidFill>
              </a:defRPr>
            </a:lvl1pPr>
            <a:lvl2pPr lvl="1" algn="r">
              <a:lnSpc>
                <a:spcPct val="100000"/>
              </a:lnSpc>
              <a:spcBef>
                <a:spcPts val="0"/>
              </a:spcBef>
              <a:spcAft>
                <a:spcPts val="0"/>
              </a:spcAft>
              <a:buClr>
                <a:srgbClr val="434343"/>
              </a:buClr>
              <a:buSzPts val="6000"/>
              <a:buNone/>
              <a:defRPr sz="6000">
                <a:solidFill>
                  <a:srgbClr val="434343"/>
                </a:solidFill>
              </a:defRPr>
            </a:lvl2pPr>
            <a:lvl3pPr lvl="2" algn="r">
              <a:lnSpc>
                <a:spcPct val="100000"/>
              </a:lnSpc>
              <a:spcBef>
                <a:spcPts val="0"/>
              </a:spcBef>
              <a:spcAft>
                <a:spcPts val="0"/>
              </a:spcAft>
              <a:buClr>
                <a:srgbClr val="434343"/>
              </a:buClr>
              <a:buSzPts val="6000"/>
              <a:buNone/>
              <a:defRPr sz="6000">
                <a:solidFill>
                  <a:srgbClr val="434343"/>
                </a:solidFill>
              </a:defRPr>
            </a:lvl3pPr>
            <a:lvl4pPr lvl="3" algn="r">
              <a:lnSpc>
                <a:spcPct val="100000"/>
              </a:lnSpc>
              <a:spcBef>
                <a:spcPts val="0"/>
              </a:spcBef>
              <a:spcAft>
                <a:spcPts val="0"/>
              </a:spcAft>
              <a:buClr>
                <a:srgbClr val="434343"/>
              </a:buClr>
              <a:buSzPts val="6000"/>
              <a:buNone/>
              <a:defRPr sz="6000">
                <a:solidFill>
                  <a:srgbClr val="434343"/>
                </a:solidFill>
              </a:defRPr>
            </a:lvl4pPr>
            <a:lvl5pPr lvl="4" algn="r">
              <a:lnSpc>
                <a:spcPct val="100000"/>
              </a:lnSpc>
              <a:spcBef>
                <a:spcPts val="0"/>
              </a:spcBef>
              <a:spcAft>
                <a:spcPts val="0"/>
              </a:spcAft>
              <a:buClr>
                <a:srgbClr val="434343"/>
              </a:buClr>
              <a:buSzPts val="6000"/>
              <a:buNone/>
              <a:defRPr sz="6000">
                <a:solidFill>
                  <a:srgbClr val="434343"/>
                </a:solidFill>
              </a:defRPr>
            </a:lvl5pPr>
            <a:lvl6pPr lvl="5" algn="r">
              <a:lnSpc>
                <a:spcPct val="100000"/>
              </a:lnSpc>
              <a:spcBef>
                <a:spcPts val="0"/>
              </a:spcBef>
              <a:spcAft>
                <a:spcPts val="0"/>
              </a:spcAft>
              <a:buClr>
                <a:srgbClr val="434343"/>
              </a:buClr>
              <a:buSzPts val="6000"/>
              <a:buNone/>
              <a:defRPr sz="6000">
                <a:solidFill>
                  <a:srgbClr val="434343"/>
                </a:solidFill>
              </a:defRPr>
            </a:lvl6pPr>
            <a:lvl7pPr lvl="6" algn="r">
              <a:lnSpc>
                <a:spcPct val="100000"/>
              </a:lnSpc>
              <a:spcBef>
                <a:spcPts val="0"/>
              </a:spcBef>
              <a:spcAft>
                <a:spcPts val="0"/>
              </a:spcAft>
              <a:buClr>
                <a:srgbClr val="434343"/>
              </a:buClr>
              <a:buSzPts val="6000"/>
              <a:buNone/>
              <a:defRPr sz="6000">
                <a:solidFill>
                  <a:srgbClr val="434343"/>
                </a:solidFill>
              </a:defRPr>
            </a:lvl7pPr>
            <a:lvl8pPr lvl="7" algn="r">
              <a:lnSpc>
                <a:spcPct val="100000"/>
              </a:lnSpc>
              <a:spcBef>
                <a:spcPts val="0"/>
              </a:spcBef>
              <a:spcAft>
                <a:spcPts val="0"/>
              </a:spcAft>
              <a:buClr>
                <a:srgbClr val="434343"/>
              </a:buClr>
              <a:buSzPts val="6000"/>
              <a:buNone/>
              <a:defRPr sz="6000">
                <a:solidFill>
                  <a:srgbClr val="434343"/>
                </a:solidFill>
              </a:defRPr>
            </a:lvl8pPr>
            <a:lvl9pPr lvl="8" algn="r">
              <a:lnSpc>
                <a:spcPct val="100000"/>
              </a:lnSpc>
              <a:spcBef>
                <a:spcPts val="0"/>
              </a:spcBef>
              <a:spcAft>
                <a:spcPts val="0"/>
              </a:spcAft>
              <a:buClr>
                <a:srgbClr val="434343"/>
              </a:buClr>
              <a:buSzPts val="6000"/>
              <a:buNone/>
              <a:defRPr sz="6000">
                <a:solidFill>
                  <a:srgbClr val="434343"/>
                </a:solidFill>
              </a:defRPr>
            </a:lvl9pPr>
          </a:lstStyle>
          <a:p/>
        </p:txBody>
      </p:sp>
      <p:cxnSp>
        <p:nvCxnSpPr>
          <p:cNvPr id="125" name="Google Shape;125;p14"/>
          <p:cNvCxnSpPr/>
          <p:nvPr/>
        </p:nvCxnSpPr>
        <p:spPr>
          <a:xfrm>
            <a:off x="-41625" y="1448763"/>
            <a:ext cx="5402400" cy="0"/>
          </a:xfrm>
          <a:prstGeom prst="straightConnector1">
            <a:avLst/>
          </a:prstGeom>
          <a:noFill/>
          <a:ln cap="flat" cmpd="sng" w="38100">
            <a:solidFill>
              <a:srgbClr val="C69C6D"/>
            </a:solidFill>
            <a:prstDash val="solid"/>
            <a:round/>
            <a:headEnd len="sm" w="sm" type="none"/>
            <a:tailEnd len="sm" w="sm" type="none"/>
          </a:ln>
        </p:spPr>
      </p:cxnSp>
      <p:cxnSp>
        <p:nvCxnSpPr>
          <p:cNvPr id="126" name="Google Shape;126;p14"/>
          <p:cNvCxnSpPr/>
          <p:nvPr/>
        </p:nvCxnSpPr>
        <p:spPr>
          <a:xfrm>
            <a:off x="-41625" y="3185538"/>
            <a:ext cx="8182800" cy="0"/>
          </a:xfrm>
          <a:prstGeom prst="straightConnector1">
            <a:avLst/>
          </a:prstGeom>
          <a:noFill/>
          <a:ln cap="flat" cmpd="sng" w="38100">
            <a:solidFill>
              <a:srgbClr val="C69C6D"/>
            </a:solidFill>
            <a:prstDash val="solid"/>
            <a:round/>
            <a:headEnd len="sm" w="sm" type="none"/>
            <a:tailEnd len="sm" w="sm" type="none"/>
          </a:ln>
        </p:spPr>
      </p:cxnSp>
      <p:sp>
        <p:nvSpPr>
          <p:cNvPr id="127" name="Google Shape;127;p14"/>
          <p:cNvSpPr txBox="1"/>
          <p:nvPr>
            <p:ph idx="1" type="subTitle"/>
          </p:nvPr>
        </p:nvSpPr>
        <p:spPr>
          <a:xfrm>
            <a:off x="1337400" y="3318750"/>
            <a:ext cx="6469200" cy="44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None/>
              <a:defRPr sz="1600">
                <a:solidFill>
                  <a:srgbClr val="C69C6D"/>
                </a:solidFill>
                <a:latin typeface="Oswald"/>
                <a:ea typeface="Oswald"/>
                <a:cs typeface="Oswald"/>
                <a:sym typeface="Oswald"/>
              </a:defRPr>
            </a:lvl1pPr>
            <a:lvl2pPr lvl="1" algn="ctr">
              <a:lnSpc>
                <a:spcPct val="100000"/>
              </a:lnSpc>
              <a:spcBef>
                <a:spcPts val="0"/>
              </a:spcBef>
              <a:spcAft>
                <a:spcPts val="0"/>
              </a:spcAft>
              <a:buSzPts val="1300"/>
              <a:buNone/>
              <a:defRPr sz="1600">
                <a:latin typeface="Oswald"/>
                <a:ea typeface="Oswald"/>
                <a:cs typeface="Oswald"/>
                <a:sym typeface="Oswald"/>
              </a:defRPr>
            </a:lvl2pPr>
            <a:lvl3pPr lvl="2" algn="ctr">
              <a:lnSpc>
                <a:spcPct val="100000"/>
              </a:lnSpc>
              <a:spcBef>
                <a:spcPts val="0"/>
              </a:spcBef>
              <a:spcAft>
                <a:spcPts val="0"/>
              </a:spcAft>
              <a:buSzPts val="1200"/>
              <a:buNone/>
              <a:defRPr sz="1600">
                <a:latin typeface="Oswald"/>
                <a:ea typeface="Oswald"/>
                <a:cs typeface="Oswald"/>
                <a:sym typeface="Oswald"/>
              </a:defRPr>
            </a:lvl3pPr>
            <a:lvl4pPr lvl="3" algn="ctr">
              <a:lnSpc>
                <a:spcPct val="100000"/>
              </a:lnSpc>
              <a:spcBef>
                <a:spcPts val="0"/>
              </a:spcBef>
              <a:spcAft>
                <a:spcPts val="0"/>
              </a:spcAft>
              <a:buSzPts val="1200"/>
              <a:buNone/>
              <a:defRPr sz="1600">
                <a:latin typeface="Oswald"/>
                <a:ea typeface="Oswald"/>
                <a:cs typeface="Oswald"/>
                <a:sym typeface="Oswald"/>
              </a:defRPr>
            </a:lvl4pPr>
            <a:lvl5pPr lvl="4" algn="ctr">
              <a:lnSpc>
                <a:spcPct val="100000"/>
              </a:lnSpc>
              <a:spcBef>
                <a:spcPts val="0"/>
              </a:spcBef>
              <a:spcAft>
                <a:spcPts val="0"/>
              </a:spcAft>
              <a:buSzPts val="1100"/>
              <a:buNone/>
              <a:defRPr sz="1600">
                <a:latin typeface="Oswald"/>
                <a:ea typeface="Oswald"/>
                <a:cs typeface="Oswald"/>
                <a:sym typeface="Oswald"/>
              </a:defRPr>
            </a:lvl5pPr>
            <a:lvl6pPr lvl="5" algn="ctr">
              <a:lnSpc>
                <a:spcPct val="100000"/>
              </a:lnSpc>
              <a:spcBef>
                <a:spcPts val="0"/>
              </a:spcBef>
              <a:spcAft>
                <a:spcPts val="0"/>
              </a:spcAft>
              <a:buSzPts val="1100"/>
              <a:buNone/>
              <a:defRPr sz="1600">
                <a:latin typeface="Oswald"/>
                <a:ea typeface="Oswald"/>
                <a:cs typeface="Oswald"/>
                <a:sym typeface="Oswald"/>
              </a:defRPr>
            </a:lvl6pPr>
            <a:lvl7pPr lvl="6" algn="ctr">
              <a:lnSpc>
                <a:spcPct val="100000"/>
              </a:lnSpc>
              <a:spcBef>
                <a:spcPts val="0"/>
              </a:spcBef>
              <a:spcAft>
                <a:spcPts val="0"/>
              </a:spcAft>
              <a:buSzPts val="1000"/>
              <a:buNone/>
              <a:defRPr sz="1600">
                <a:latin typeface="Oswald"/>
                <a:ea typeface="Oswald"/>
                <a:cs typeface="Oswald"/>
                <a:sym typeface="Oswald"/>
              </a:defRPr>
            </a:lvl7pPr>
            <a:lvl8pPr lvl="7" algn="ctr">
              <a:lnSpc>
                <a:spcPct val="100000"/>
              </a:lnSpc>
              <a:spcBef>
                <a:spcPts val="0"/>
              </a:spcBef>
              <a:spcAft>
                <a:spcPts val="0"/>
              </a:spcAft>
              <a:buSzPts val="1000"/>
              <a:buNone/>
              <a:defRPr sz="1600">
                <a:latin typeface="Oswald"/>
                <a:ea typeface="Oswald"/>
                <a:cs typeface="Oswald"/>
                <a:sym typeface="Oswald"/>
              </a:defRPr>
            </a:lvl8pPr>
            <a:lvl9pPr lvl="8" algn="ctr">
              <a:lnSpc>
                <a:spcPct val="100000"/>
              </a:lnSpc>
              <a:spcBef>
                <a:spcPts val="0"/>
              </a:spcBef>
              <a:spcAft>
                <a:spcPts val="0"/>
              </a:spcAft>
              <a:buSzPts val="900"/>
              <a:buNone/>
              <a:defRPr sz="16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2">
  <p:cSld name="SECTION_HEADER_1_1_1_1">
    <p:bg>
      <p:bgPr>
        <a:solidFill>
          <a:srgbClr val="2D2929"/>
        </a:solidFill>
      </p:bgPr>
    </p:bg>
    <p:spTree>
      <p:nvGrpSpPr>
        <p:cNvPr id="128" name="Shape 128"/>
        <p:cNvGrpSpPr/>
        <p:nvPr/>
      </p:nvGrpSpPr>
      <p:grpSpPr>
        <a:xfrm>
          <a:off x="0" y="0"/>
          <a:ext cx="0" cy="0"/>
          <a:chOff x="0" y="0"/>
          <a:chExt cx="0" cy="0"/>
        </a:xfrm>
      </p:grpSpPr>
      <p:sp>
        <p:nvSpPr>
          <p:cNvPr id="129" name="Google Shape;129;p15"/>
          <p:cNvSpPr txBox="1"/>
          <p:nvPr>
            <p:ph type="title"/>
          </p:nvPr>
        </p:nvSpPr>
        <p:spPr>
          <a:xfrm>
            <a:off x="3394175" y="1721625"/>
            <a:ext cx="4649700" cy="78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F4EFEA"/>
              </a:buClr>
              <a:buSzPts val="2400"/>
              <a:buNone/>
              <a:defRPr b="1">
                <a:solidFill>
                  <a:srgbClr val="F4EFEA"/>
                </a:solidFill>
              </a:defRPr>
            </a:lvl1pPr>
            <a:lvl2pPr lvl="1" algn="l">
              <a:lnSpc>
                <a:spcPct val="100000"/>
              </a:lnSpc>
              <a:spcBef>
                <a:spcPts val="0"/>
              </a:spcBef>
              <a:spcAft>
                <a:spcPts val="0"/>
              </a:spcAft>
              <a:buClr>
                <a:srgbClr val="F4EFEA"/>
              </a:buClr>
              <a:buSzPts val="4000"/>
              <a:buNone/>
              <a:defRPr sz="4000">
                <a:solidFill>
                  <a:srgbClr val="F4EFEA"/>
                </a:solidFill>
              </a:defRPr>
            </a:lvl2pPr>
            <a:lvl3pPr lvl="2" algn="l">
              <a:lnSpc>
                <a:spcPct val="100000"/>
              </a:lnSpc>
              <a:spcBef>
                <a:spcPts val="0"/>
              </a:spcBef>
              <a:spcAft>
                <a:spcPts val="0"/>
              </a:spcAft>
              <a:buClr>
                <a:srgbClr val="F4EFEA"/>
              </a:buClr>
              <a:buSzPts val="4000"/>
              <a:buNone/>
              <a:defRPr sz="4000">
                <a:solidFill>
                  <a:srgbClr val="F4EFEA"/>
                </a:solidFill>
              </a:defRPr>
            </a:lvl3pPr>
            <a:lvl4pPr lvl="3" algn="l">
              <a:lnSpc>
                <a:spcPct val="100000"/>
              </a:lnSpc>
              <a:spcBef>
                <a:spcPts val="0"/>
              </a:spcBef>
              <a:spcAft>
                <a:spcPts val="0"/>
              </a:spcAft>
              <a:buClr>
                <a:srgbClr val="F4EFEA"/>
              </a:buClr>
              <a:buSzPts val="4000"/>
              <a:buNone/>
              <a:defRPr sz="4000">
                <a:solidFill>
                  <a:srgbClr val="F4EFEA"/>
                </a:solidFill>
              </a:defRPr>
            </a:lvl4pPr>
            <a:lvl5pPr lvl="4" algn="l">
              <a:lnSpc>
                <a:spcPct val="100000"/>
              </a:lnSpc>
              <a:spcBef>
                <a:spcPts val="0"/>
              </a:spcBef>
              <a:spcAft>
                <a:spcPts val="0"/>
              </a:spcAft>
              <a:buClr>
                <a:srgbClr val="F4EFEA"/>
              </a:buClr>
              <a:buSzPts val="4000"/>
              <a:buNone/>
              <a:defRPr sz="4000">
                <a:solidFill>
                  <a:srgbClr val="F4EFEA"/>
                </a:solidFill>
              </a:defRPr>
            </a:lvl5pPr>
            <a:lvl6pPr lvl="5" algn="l">
              <a:lnSpc>
                <a:spcPct val="100000"/>
              </a:lnSpc>
              <a:spcBef>
                <a:spcPts val="0"/>
              </a:spcBef>
              <a:spcAft>
                <a:spcPts val="0"/>
              </a:spcAft>
              <a:buClr>
                <a:srgbClr val="F4EFEA"/>
              </a:buClr>
              <a:buSzPts val="4000"/>
              <a:buNone/>
              <a:defRPr sz="4000">
                <a:solidFill>
                  <a:srgbClr val="F4EFEA"/>
                </a:solidFill>
              </a:defRPr>
            </a:lvl6pPr>
            <a:lvl7pPr lvl="6" algn="l">
              <a:lnSpc>
                <a:spcPct val="100000"/>
              </a:lnSpc>
              <a:spcBef>
                <a:spcPts val="0"/>
              </a:spcBef>
              <a:spcAft>
                <a:spcPts val="0"/>
              </a:spcAft>
              <a:buClr>
                <a:srgbClr val="F4EFEA"/>
              </a:buClr>
              <a:buSzPts val="4000"/>
              <a:buNone/>
              <a:defRPr sz="4000">
                <a:solidFill>
                  <a:srgbClr val="F4EFEA"/>
                </a:solidFill>
              </a:defRPr>
            </a:lvl7pPr>
            <a:lvl8pPr lvl="7" algn="l">
              <a:lnSpc>
                <a:spcPct val="100000"/>
              </a:lnSpc>
              <a:spcBef>
                <a:spcPts val="0"/>
              </a:spcBef>
              <a:spcAft>
                <a:spcPts val="0"/>
              </a:spcAft>
              <a:buClr>
                <a:srgbClr val="F4EFEA"/>
              </a:buClr>
              <a:buSzPts val="4000"/>
              <a:buNone/>
              <a:defRPr sz="4000">
                <a:solidFill>
                  <a:srgbClr val="F4EFEA"/>
                </a:solidFill>
              </a:defRPr>
            </a:lvl8pPr>
            <a:lvl9pPr lvl="8" algn="l">
              <a:lnSpc>
                <a:spcPct val="100000"/>
              </a:lnSpc>
              <a:spcBef>
                <a:spcPts val="0"/>
              </a:spcBef>
              <a:spcAft>
                <a:spcPts val="0"/>
              </a:spcAft>
              <a:buClr>
                <a:srgbClr val="F4EFEA"/>
              </a:buClr>
              <a:buSzPts val="4000"/>
              <a:buNone/>
              <a:defRPr sz="4000">
                <a:solidFill>
                  <a:srgbClr val="F4EFEA"/>
                </a:solidFill>
              </a:defRPr>
            </a:lvl9pPr>
          </a:lstStyle>
          <a:p/>
        </p:txBody>
      </p:sp>
      <p:cxnSp>
        <p:nvCxnSpPr>
          <p:cNvPr id="130" name="Google Shape;130;p15"/>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131" name="Google Shape;131;p15"/>
          <p:cNvSpPr/>
          <p:nvPr/>
        </p:nvSpPr>
        <p:spPr>
          <a:xfrm>
            <a:off x="-69950" y="-750"/>
            <a:ext cx="2609100" cy="5143500"/>
          </a:xfrm>
          <a:prstGeom prst="rect">
            <a:avLst/>
          </a:prstGeom>
          <a:solidFill>
            <a:srgbClr val="F4E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p15"/>
          <p:cNvCxnSpPr/>
          <p:nvPr/>
        </p:nvCxnSpPr>
        <p:spPr>
          <a:xfrm>
            <a:off x="536225" y="-28950"/>
            <a:ext cx="0" cy="5233200"/>
          </a:xfrm>
          <a:prstGeom prst="straightConnector1">
            <a:avLst/>
          </a:prstGeom>
          <a:noFill/>
          <a:ln cap="flat" cmpd="sng" w="28575">
            <a:solidFill>
              <a:srgbClr val="C69C6D"/>
            </a:solidFill>
            <a:prstDash val="solid"/>
            <a:round/>
            <a:headEnd len="sm" w="sm" type="none"/>
            <a:tailEnd len="sm" w="sm" type="none"/>
          </a:ln>
        </p:spPr>
      </p:cxnSp>
      <p:sp>
        <p:nvSpPr>
          <p:cNvPr id="133" name="Google Shape;133;p15"/>
          <p:cNvSpPr/>
          <p:nvPr/>
        </p:nvSpPr>
        <p:spPr>
          <a:xfrm>
            <a:off x="303575" y="129592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134" name="Google Shape;134;p15"/>
          <p:cNvSpPr/>
          <p:nvPr/>
        </p:nvSpPr>
        <p:spPr>
          <a:xfrm>
            <a:off x="303575" y="2217900"/>
            <a:ext cx="465300" cy="550500"/>
          </a:xfrm>
          <a:prstGeom prst="rect">
            <a:avLst/>
          </a:prstGeom>
          <a:solidFill>
            <a:srgbClr val="C69C6D"/>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135" name="Google Shape;135;p15"/>
          <p:cNvSpPr/>
          <p:nvPr/>
        </p:nvSpPr>
        <p:spPr>
          <a:xfrm>
            <a:off x="303575" y="313987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cxnSp>
        <p:nvCxnSpPr>
          <p:cNvPr id="136" name="Google Shape;136;p15"/>
          <p:cNvCxnSpPr/>
          <p:nvPr/>
        </p:nvCxnSpPr>
        <p:spPr>
          <a:xfrm rot="10800000">
            <a:off x="3504375" y="1721625"/>
            <a:ext cx="3929400" cy="0"/>
          </a:xfrm>
          <a:prstGeom prst="straightConnector1">
            <a:avLst/>
          </a:prstGeom>
          <a:noFill/>
          <a:ln cap="flat" cmpd="sng" w="28575">
            <a:solidFill>
              <a:srgbClr val="C69C6D"/>
            </a:solidFill>
            <a:prstDash val="solid"/>
            <a:round/>
            <a:headEnd len="sm" w="sm" type="none"/>
            <a:tailEnd len="sm" w="sm" type="none"/>
          </a:ln>
        </p:spPr>
      </p:cxnSp>
      <p:cxnSp>
        <p:nvCxnSpPr>
          <p:cNvPr id="137" name="Google Shape;137;p15"/>
          <p:cNvCxnSpPr/>
          <p:nvPr/>
        </p:nvCxnSpPr>
        <p:spPr>
          <a:xfrm rot="10800000">
            <a:off x="3504375" y="3690375"/>
            <a:ext cx="3929400" cy="0"/>
          </a:xfrm>
          <a:prstGeom prst="straightConnector1">
            <a:avLst/>
          </a:prstGeom>
          <a:noFill/>
          <a:ln cap="flat" cmpd="sng" w="28575">
            <a:solidFill>
              <a:srgbClr val="C69C6D"/>
            </a:solidFill>
            <a:prstDash val="solid"/>
            <a:round/>
            <a:headEnd len="sm" w="sm" type="none"/>
            <a:tailEnd len="sm" w="sm" type="none"/>
          </a:ln>
        </p:spPr>
      </p:cxnSp>
      <p:sp>
        <p:nvSpPr>
          <p:cNvPr id="138" name="Google Shape;138;p15"/>
          <p:cNvSpPr txBox="1"/>
          <p:nvPr>
            <p:ph idx="1" type="subTitle"/>
          </p:nvPr>
        </p:nvSpPr>
        <p:spPr>
          <a:xfrm>
            <a:off x="3394175" y="2289595"/>
            <a:ext cx="36930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sz="1200">
                <a:solidFill>
                  <a:srgbClr val="FFFFFF"/>
                </a:solidFill>
              </a:defRPr>
            </a:lvl2pPr>
            <a:lvl3pPr lvl="2" algn="l">
              <a:lnSpc>
                <a:spcPct val="100000"/>
              </a:lnSpc>
              <a:spcBef>
                <a:spcPts val="0"/>
              </a:spcBef>
              <a:spcAft>
                <a:spcPts val="0"/>
              </a:spcAft>
              <a:buSzPts val="1200"/>
              <a:buNone/>
              <a:defRPr sz="1200">
                <a:solidFill>
                  <a:srgbClr val="FFFFFF"/>
                </a:solidFill>
              </a:defRPr>
            </a:lvl3pPr>
            <a:lvl4pPr lvl="3" algn="l">
              <a:lnSpc>
                <a:spcPct val="100000"/>
              </a:lnSpc>
              <a:spcBef>
                <a:spcPts val="0"/>
              </a:spcBef>
              <a:spcAft>
                <a:spcPts val="0"/>
              </a:spcAft>
              <a:buSzPts val="1200"/>
              <a:buNone/>
              <a:defRPr sz="1200">
                <a:solidFill>
                  <a:srgbClr val="FFFFFF"/>
                </a:solidFill>
              </a:defRPr>
            </a:lvl4pPr>
            <a:lvl5pPr lvl="4" algn="l">
              <a:lnSpc>
                <a:spcPct val="100000"/>
              </a:lnSpc>
              <a:spcBef>
                <a:spcPts val="0"/>
              </a:spcBef>
              <a:spcAft>
                <a:spcPts val="0"/>
              </a:spcAft>
              <a:buSzPts val="1100"/>
              <a:buNone/>
              <a:defRPr sz="1200">
                <a:solidFill>
                  <a:srgbClr val="FFFFFF"/>
                </a:solidFill>
              </a:defRPr>
            </a:lvl5pPr>
            <a:lvl6pPr lvl="5" algn="l">
              <a:lnSpc>
                <a:spcPct val="100000"/>
              </a:lnSpc>
              <a:spcBef>
                <a:spcPts val="0"/>
              </a:spcBef>
              <a:spcAft>
                <a:spcPts val="0"/>
              </a:spcAft>
              <a:buSzPts val="1100"/>
              <a:buNone/>
              <a:defRPr sz="1200">
                <a:solidFill>
                  <a:srgbClr val="FFFFFF"/>
                </a:solidFill>
              </a:defRPr>
            </a:lvl6pPr>
            <a:lvl7pPr lvl="6" algn="l">
              <a:lnSpc>
                <a:spcPct val="100000"/>
              </a:lnSpc>
              <a:spcBef>
                <a:spcPts val="0"/>
              </a:spcBef>
              <a:spcAft>
                <a:spcPts val="0"/>
              </a:spcAft>
              <a:buSzPts val="1000"/>
              <a:buNone/>
              <a:defRPr sz="1200">
                <a:solidFill>
                  <a:srgbClr val="FFFFFF"/>
                </a:solidFill>
              </a:defRPr>
            </a:lvl7pPr>
            <a:lvl8pPr lvl="7" algn="l">
              <a:lnSpc>
                <a:spcPct val="100000"/>
              </a:lnSpc>
              <a:spcBef>
                <a:spcPts val="0"/>
              </a:spcBef>
              <a:spcAft>
                <a:spcPts val="0"/>
              </a:spcAft>
              <a:buSzPts val="1000"/>
              <a:buNone/>
              <a:defRPr sz="1200">
                <a:solidFill>
                  <a:srgbClr val="FFFFFF"/>
                </a:solidFill>
              </a:defRPr>
            </a:lvl8pPr>
            <a:lvl9pPr lvl="8" algn="l">
              <a:lnSpc>
                <a:spcPct val="100000"/>
              </a:lnSpc>
              <a:spcBef>
                <a:spcPts val="0"/>
              </a:spcBef>
              <a:spcAft>
                <a:spcPts val="0"/>
              </a:spcAft>
              <a:buSzPts val="900"/>
              <a:buNone/>
              <a:defRPr sz="1200">
                <a:solidFill>
                  <a:srgbClr val="FFFFFF"/>
                </a:solidFill>
              </a:defRPr>
            </a:lvl9pPr>
          </a:lstStyle>
          <a:p/>
        </p:txBody>
      </p:sp>
      <p:sp>
        <p:nvSpPr>
          <p:cNvPr id="139" name="Google Shape;139;p15"/>
          <p:cNvSpPr txBox="1"/>
          <p:nvPr>
            <p:ph idx="2" type="title"/>
          </p:nvPr>
        </p:nvSpPr>
        <p:spPr>
          <a:xfrm>
            <a:off x="47685" y="13233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2400"/>
              <a:buNone/>
              <a:defRPr>
                <a:solidFill>
                  <a:srgbClr val="000000"/>
                </a:solidFill>
              </a:defRPr>
            </a:lvl1pPr>
            <a:lvl2pPr lvl="1"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2pPr>
            <a:lvl3pPr lvl="2"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3pPr>
            <a:lvl4pPr lvl="3"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4pPr>
            <a:lvl5pPr lvl="4"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5pPr>
            <a:lvl6pPr lvl="5"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6pPr>
            <a:lvl7pPr lvl="6"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7pPr>
            <a:lvl8pPr lvl="7"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8pPr>
            <a:lvl9pPr lvl="8" algn="ctr">
              <a:lnSpc>
                <a:spcPct val="100000"/>
              </a:lnSpc>
              <a:spcBef>
                <a:spcPts val="0"/>
              </a:spcBef>
              <a:spcAft>
                <a:spcPts val="0"/>
              </a:spcAft>
              <a:buClr>
                <a:srgbClr val="000000"/>
              </a:buClr>
              <a:buSzPts val="2400"/>
              <a:buFont typeface="Oswald"/>
              <a:buNone/>
              <a:defRPr>
                <a:solidFill>
                  <a:srgbClr val="000000"/>
                </a:solidFill>
                <a:latin typeface="Oswald"/>
                <a:ea typeface="Oswald"/>
                <a:cs typeface="Oswald"/>
                <a:sym typeface="Oswald"/>
              </a:defRPr>
            </a:lvl9pPr>
          </a:lstStyle>
          <a:p/>
        </p:txBody>
      </p:sp>
      <p:sp>
        <p:nvSpPr>
          <p:cNvPr id="140" name="Google Shape;140;p15"/>
          <p:cNvSpPr txBox="1"/>
          <p:nvPr>
            <p:ph idx="3" type="title"/>
          </p:nvPr>
        </p:nvSpPr>
        <p:spPr>
          <a:xfrm>
            <a:off x="846575" y="1179525"/>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141" name="Google Shape;141;p15"/>
          <p:cNvSpPr txBox="1"/>
          <p:nvPr>
            <p:ph idx="4" type="title"/>
          </p:nvPr>
        </p:nvSpPr>
        <p:spPr>
          <a:xfrm>
            <a:off x="846575" y="2101500"/>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142" name="Google Shape;142;p15"/>
          <p:cNvSpPr txBox="1"/>
          <p:nvPr>
            <p:ph idx="5" type="title"/>
          </p:nvPr>
        </p:nvSpPr>
        <p:spPr>
          <a:xfrm>
            <a:off x="846575" y="3002225"/>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143" name="Google Shape;143;p15"/>
          <p:cNvSpPr txBox="1"/>
          <p:nvPr>
            <p:ph idx="6" type="title"/>
          </p:nvPr>
        </p:nvSpPr>
        <p:spPr>
          <a:xfrm>
            <a:off x="47685" y="2245350"/>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p:txBody>
      </p:sp>
      <p:sp>
        <p:nvSpPr>
          <p:cNvPr id="144" name="Google Shape;144;p15"/>
          <p:cNvSpPr txBox="1"/>
          <p:nvPr>
            <p:ph idx="7" type="title"/>
          </p:nvPr>
        </p:nvSpPr>
        <p:spPr>
          <a:xfrm>
            <a:off x="47685" y="316732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2400"/>
              <a:buNone/>
              <a:defRPr>
                <a:solidFill>
                  <a:srgbClr val="2D2929"/>
                </a:solidFill>
              </a:defRPr>
            </a:lvl1pPr>
            <a:lvl2pPr lvl="1"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p:txBody>
      </p:sp>
      <p:sp>
        <p:nvSpPr>
          <p:cNvPr id="145" name="Google Shape;145;p15"/>
          <p:cNvSpPr txBox="1"/>
          <p:nvPr>
            <p:ph idx="8"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100"/>
              <a:buNone/>
              <a:defRPr b="1" sz="11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SECTION_HEADER_1">
    <p:bg>
      <p:bgPr>
        <a:solidFill>
          <a:srgbClr val="F4EFEA"/>
        </a:solidFill>
      </p:bgPr>
    </p:bg>
    <p:spTree>
      <p:nvGrpSpPr>
        <p:cNvPr id="146" name="Shape 146"/>
        <p:cNvGrpSpPr/>
        <p:nvPr/>
      </p:nvGrpSpPr>
      <p:grpSpPr>
        <a:xfrm>
          <a:off x="0" y="0"/>
          <a:ext cx="0" cy="0"/>
          <a:chOff x="0" y="0"/>
          <a:chExt cx="0" cy="0"/>
        </a:xfrm>
      </p:grpSpPr>
      <p:sp>
        <p:nvSpPr>
          <p:cNvPr id="147" name="Google Shape;147;p16"/>
          <p:cNvSpPr txBox="1"/>
          <p:nvPr>
            <p:ph type="title"/>
          </p:nvPr>
        </p:nvSpPr>
        <p:spPr>
          <a:xfrm>
            <a:off x="627700" y="306950"/>
            <a:ext cx="4290000" cy="111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Clr>
                <a:srgbClr val="2D2929"/>
              </a:buClr>
              <a:buSzPts val="4000"/>
              <a:buNone/>
              <a:defRPr sz="4000">
                <a:solidFill>
                  <a:srgbClr val="2D2929"/>
                </a:solidFill>
              </a:defRPr>
            </a:lvl2pPr>
            <a:lvl3pPr lvl="2" algn="l">
              <a:lnSpc>
                <a:spcPct val="100000"/>
              </a:lnSpc>
              <a:spcBef>
                <a:spcPts val="0"/>
              </a:spcBef>
              <a:spcAft>
                <a:spcPts val="0"/>
              </a:spcAft>
              <a:buClr>
                <a:srgbClr val="2D2929"/>
              </a:buClr>
              <a:buSzPts val="4000"/>
              <a:buNone/>
              <a:defRPr sz="4000">
                <a:solidFill>
                  <a:srgbClr val="2D2929"/>
                </a:solidFill>
              </a:defRPr>
            </a:lvl3pPr>
            <a:lvl4pPr lvl="3" algn="l">
              <a:lnSpc>
                <a:spcPct val="100000"/>
              </a:lnSpc>
              <a:spcBef>
                <a:spcPts val="0"/>
              </a:spcBef>
              <a:spcAft>
                <a:spcPts val="0"/>
              </a:spcAft>
              <a:buClr>
                <a:srgbClr val="2D2929"/>
              </a:buClr>
              <a:buSzPts val="4000"/>
              <a:buNone/>
              <a:defRPr sz="4000">
                <a:solidFill>
                  <a:srgbClr val="2D2929"/>
                </a:solidFill>
              </a:defRPr>
            </a:lvl4pPr>
            <a:lvl5pPr lvl="4" algn="l">
              <a:lnSpc>
                <a:spcPct val="100000"/>
              </a:lnSpc>
              <a:spcBef>
                <a:spcPts val="0"/>
              </a:spcBef>
              <a:spcAft>
                <a:spcPts val="0"/>
              </a:spcAft>
              <a:buClr>
                <a:srgbClr val="2D2929"/>
              </a:buClr>
              <a:buSzPts val="4000"/>
              <a:buNone/>
              <a:defRPr sz="4000">
                <a:solidFill>
                  <a:srgbClr val="2D2929"/>
                </a:solidFill>
              </a:defRPr>
            </a:lvl5pPr>
            <a:lvl6pPr lvl="5" algn="l">
              <a:lnSpc>
                <a:spcPct val="100000"/>
              </a:lnSpc>
              <a:spcBef>
                <a:spcPts val="0"/>
              </a:spcBef>
              <a:spcAft>
                <a:spcPts val="0"/>
              </a:spcAft>
              <a:buClr>
                <a:srgbClr val="2D2929"/>
              </a:buClr>
              <a:buSzPts val="4000"/>
              <a:buNone/>
              <a:defRPr sz="4000">
                <a:solidFill>
                  <a:srgbClr val="2D2929"/>
                </a:solidFill>
              </a:defRPr>
            </a:lvl6pPr>
            <a:lvl7pPr lvl="6" algn="l">
              <a:lnSpc>
                <a:spcPct val="100000"/>
              </a:lnSpc>
              <a:spcBef>
                <a:spcPts val="0"/>
              </a:spcBef>
              <a:spcAft>
                <a:spcPts val="0"/>
              </a:spcAft>
              <a:buClr>
                <a:srgbClr val="2D2929"/>
              </a:buClr>
              <a:buSzPts val="4000"/>
              <a:buNone/>
              <a:defRPr sz="4000">
                <a:solidFill>
                  <a:srgbClr val="2D2929"/>
                </a:solidFill>
              </a:defRPr>
            </a:lvl7pPr>
            <a:lvl8pPr lvl="7" algn="l">
              <a:lnSpc>
                <a:spcPct val="100000"/>
              </a:lnSpc>
              <a:spcBef>
                <a:spcPts val="0"/>
              </a:spcBef>
              <a:spcAft>
                <a:spcPts val="0"/>
              </a:spcAft>
              <a:buClr>
                <a:srgbClr val="2D2929"/>
              </a:buClr>
              <a:buSzPts val="4000"/>
              <a:buNone/>
              <a:defRPr sz="4000">
                <a:solidFill>
                  <a:srgbClr val="2D2929"/>
                </a:solidFill>
              </a:defRPr>
            </a:lvl8pPr>
            <a:lvl9pPr lvl="8" algn="l">
              <a:lnSpc>
                <a:spcPct val="100000"/>
              </a:lnSpc>
              <a:spcBef>
                <a:spcPts val="0"/>
              </a:spcBef>
              <a:spcAft>
                <a:spcPts val="0"/>
              </a:spcAft>
              <a:buClr>
                <a:srgbClr val="2D2929"/>
              </a:buClr>
              <a:buSzPts val="4000"/>
              <a:buNone/>
              <a:defRPr sz="4000">
                <a:solidFill>
                  <a:srgbClr val="2D2929"/>
                </a:solidFill>
              </a:defRPr>
            </a:lvl9pPr>
          </a:lstStyle>
          <a:p/>
        </p:txBody>
      </p:sp>
      <p:cxnSp>
        <p:nvCxnSpPr>
          <p:cNvPr id="148" name="Google Shape;148;p16"/>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149" name="Google Shape;149;p16"/>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5">
  <p:cSld name="SECTION_HEADER_1_5">
    <p:bg>
      <p:bgPr>
        <a:solidFill>
          <a:srgbClr val="F4EFEA"/>
        </a:solidFill>
      </p:bgPr>
    </p:bg>
    <p:spTree>
      <p:nvGrpSpPr>
        <p:cNvPr id="150" name="Shape 150"/>
        <p:cNvGrpSpPr/>
        <p:nvPr/>
      </p:nvGrpSpPr>
      <p:grpSpPr>
        <a:xfrm>
          <a:off x="0" y="0"/>
          <a:ext cx="0" cy="0"/>
          <a:chOff x="0" y="0"/>
          <a:chExt cx="0" cy="0"/>
        </a:xfrm>
      </p:grpSpPr>
      <p:sp>
        <p:nvSpPr>
          <p:cNvPr id="151" name="Google Shape;151;p17"/>
          <p:cNvSpPr/>
          <p:nvPr/>
        </p:nvSpPr>
        <p:spPr>
          <a:xfrm>
            <a:off x="0" y="0"/>
            <a:ext cx="9144000" cy="5143500"/>
          </a:xfrm>
          <a:prstGeom prst="rect">
            <a:avLst/>
          </a:prstGeom>
          <a:solidFill>
            <a:srgbClr val="2D2929">
              <a:alpha val="6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txBox="1"/>
          <p:nvPr>
            <p:ph type="title"/>
          </p:nvPr>
        </p:nvSpPr>
        <p:spPr>
          <a:xfrm>
            <a:off x="627700" y="306950"/>
            <a:ext cx="4290000" cy="111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Clr>
                <a:srgbClr val="2D2929"/>
              </a:buClr>
              <a:buSzPts val="4000"/>
              <a:buNone/>
              <a:defRPr sz="4000">
                <a:solidFill>
                  <a:srgbClr val="2D2929"/>
                </a:solidFill>
              </a:defRPr>
            </a:lvl2pPr>
            <a:lvl3pPr lvl="2" algn="l">
              <a:lnSpc>
                <a:spcPct val="100000"/>
              </a:lnSpc>
              <a:spcBef>
                <a:spcPts val="0"/>
              </a:spcBef>
              <a:spcAft>
                <a:spcPts val="0"/>
              </a:spcAft>
              <a:buClr>
                <a:srgbClr val="2D2929"/>
              </a:buClr>
              <a:buSzPts val="4000"/>
              <a:buNone/>
              <a:defRPr sz="4000">
                <a:solidFill>
                  <a:srgbClr val="2D2929"/>
                </a:solidFill>
              </a:defRPr>
            </a:lvl3pPr>
            <a:lvl4pPr lvl="3" algn="l">
              <a:lnSpc>
                <a:spcPct val="100000"/>
              </a:lnSpc>
              <a:spcBef>
                <a:spcPts val="0"/>
              </a:spcBef>
              <a:spcAft>
                <a:spcPts val="0"/>
              </a:spcAft>
              <a:buClr>
                <a:srgbClr val="2D2929"/>
              </a:buClr>
              <a:buSzPts val="4000"/>
              <a:buNone/>
              <a:defRPr sz="4000">
                <a:solidFill>
                  <a:srgbClr val="2D2929"/>
                </a:solidFill>
              </a:defRPr>
            </a:lvl4pPr>
            <a:lvl5pPr lvl="4" algn="l">
              <a:lnSpc>
                <a:spcPct val="100000"/>
              </a:lnSpc>
              <a:spcBef>
                <a:spcPts val="0"/>
              </a:spcBef>
              <a:spcAft>
                <a:spcPts val="0"/>
              </a:spcAft>
              <a:buClr>
                <a:srgbClr val="2D2929"/>
              </a:buClr>
              <a:buSzPts val="4000"/>
              <a:buNone/>
              <a:defRPr sz="4000">
                <a:solidFill>
                  <a:srgbClr val="2D2929"/>
                </a:solidFill>
              </a:defRPr>
            </a:lvl5pPr>
            <a:lvl6pPr lvl="5" algn="l">
              <a:lnSpc>
                <a:spcPct val="100000"/>
              </a:lnSpc>
              <a:spcBef>
                <a:spcPts val="0"/>
              </a:spcBef>
              <a:spcAft>
                <a:spcPts val="0"/>
              </a:spcAft>
              <a:buClr>
                <a:srgbClr val="2D2929"/>
              </a:buClr>
              <a:buSzPts val="4000"/>
              <a:buNone/>
              <a:defRPr sz="4000">
                <a:solidFill>
                  <a:srgbClr val="2D2929"/>
                </a:solidFill>
              </a:defRPr>
            </a:lvl6pPr>
            <a:lvl7pPr lvl="6" algn="l">
              <a:lnSpc>
                <a:spcPct val="100000"/>
              </a:lnSpc>
              <a:spcBef>
                <a:spcPts val="0"/>
              </a:spcBef>
              <a:spcAft>
                <a:spcPts val="0"/>
              </a:spcAft>
              <a:buClr>
                <a:srgbClr val="2D2929"/>
              </a:buClr>
              <a:buSzPts val="4000"/>
              <a:buNone/>
              <a:defRPr sz="4000">
                <a:solidFill>
                  <a:srgbClr val="2D2929"/>
                </a:solidFill>
              </a:defRPr>
            </a:lvl7pPr>
            <a:lvl8pPr lvl="7" algn="l">
              <a:lnSpc>
                <a:spcPct val="100000"/>
              </a:lnSpc>
              <a:spcBef>
                <a:spcPts val="0"/>
              </a:spcBef>
              <a:spcAft>
                <a:spcPts val="0"/>
              </a:spcAft>
              <a:buClr>
                <a:srgbClr val="2D2929"/>
              </a:buClr>
              <a:buSzPts val="4000"/>
              <a:buNone/>
              <a:defRPr sz="4000">
                <a:solidFill>
                  <a:srgbClr val="2D2929"/>
                </a:solidFill>
              </a:defRPr>
            </a:lvl8pPr>
            <a:lvl9pPr lvl="8" algn="l">
              <a:lnSpc>
                <a:spcPct val="100000"/>
              </a:lnSpc>
              <a:spcBef>
                <a:spcPts val="0"/>
              </a:spcBef>
              <a:spcAft>
                <a:spcPts val="0"/>
              </a:spcAft>
              <a:buClr>
                <a:srgbClr val="2D2929"/>
              </a:buClr>
              <a:buSzPts val="4000"/>
              <a:buNone/>
              <a:defRPr sz="4000">
                <a:solidFill>
                  <a:srgbClr val="2D292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slide 1 1 1">
  <p:cSld name="TITLE_1_1_1">
    <p:bg>
      <p:bgPr>
        <a:solidFill>
          <a:srgbClr val="2D2929"/>
        </a:solidFill>
      </p:bgPr>
    </p:bg>
    <p:spTree>
      <p:nvGrpSpPr>
        <p:cNvPr id="153" name="Shape 153"/>
        <p:cNvGrpSpPr/>
        <p:nvPr/>
      </p:nvGrpSpPr>
      <p:grpSpPr>
        <a:xfrm>
          <a:off x="0" y="0"/>
          <a:ext cx="0" cy="0"/>
          <a:chOff x="0" y="0"/>
          <a:chExt cx="0" cy="0"/>
        </a:xfrm>
      </p:grpSpPr>
      <p:cxnSp>
        <p:nvCxnSpPr>
          <p:cNvPr id="154" name="Google Shape;154;p18"/>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155" name="Google Shape;155;p18"/>
          <p:cNvSpPr txBox="1"/>
          <p:nvPr>
            <p:ph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4EFEA"/>
              </a:buClr>
              <a:buSzPts val="1100"/>
              <a:buNone/>
              <a:defRPr b="1" sz="1100">
                <a:solidFill>
                  <a:srgbClr val="F4EFEA"/>
                </a:solidFill>
              </a:defRPr>
            </a:lvl1pPr>
            <a:lvl2pPr lvl="1" algn="r">
              <a:lnSpc>
                <a:spcPct val="100000"/>
              </a:lnSpc>
              <a:spcBef>
                <a:spcPts val="0"/>
              </a:spcBef>
              <a:spcAft>
                <a:spcPts val="0"/>
              </a:spcAft>
              <a:buClr>
                <a:srgbClr val="434343"/>
              </a:buClr>
              <a:buSzPts val="6000"/>
              <a:buNone/>
              <a:defRPr sz="6000">
                <a:solidFill>
                  <a:srgbClr val="434343"/>
                </a:solidFill>
              </a:defRPr>
            </a:lvl2pPr>
            <a:lvl3pPr lvl="2" algn="r">
              <a:lnSpc>
                <a:spcPct val="100000"/>
              </a:lnSpc>
              <a:spcBef>
                <a:spcPts val="0"/>
              </a:spcBef>
              <a:spcAft>
                <a:spcPts val="0"/>
              </a:spcAft>
              <a:buClr>
                <a:srgbClr val="434343"/>
              </a:buClr>
              <a:buSzPts val="6000"/>
              <a:buNone/>
              <a:defRPr sz="6000">
                <a:solidFill>
                  <a:srgbClr val="434343"/>
                </a:solidFill>
              </a:defRPr>
            </a:lvl3pPr>
            <a:lvl4pPr lvl="3" algn="r">
              <a:lnSpc>
                <a:spcPct val="100000"/>
              </a:lnSpc>
              <a:spcBef>
                <a:spcPts val="0"/>
              </a:spcBef>
              <a:spcAft>
                <a:spcPts val="0"/>
              </a:spcAft>
              <a:buClr>
                <a:srgbClr val="434343"/>
              </a:buClr>
              <a:buSzPts val="6000"/>
              <a:buNone/>
              <a:defRPr sz="6000">
                <a:solidFill>
                  <a:srgbClr val="434343"/>
                </a:solidFill>
              </a:defRPr>
            </a:lvl4pPr>
            <a:lvl5pPr lvl="4" algn="r">
              <a:lnSpc>
                <a:spcPct val="100000"/>
              </a:lnSpc>
              <a:spcBef>
                <a:spcPts val="0"/>
              </a:spcBef>
              <a:spcAft>
                <a:spcPts val="0"/>
              </a:spcAft>
              <a:buClr>
                <a:srgbClr val="434343"/>
              </a:buClr>
              <a:buSzPts val="6000"/>
              <a:buNone/>
              <a:defRPr sz="6000">
                <a:solidFill>
                  <a:srgbClr val="434343"/>
                </a:solidFill>
              </a:defRPr>
            </a:lvl5pPr>
            <a:lvl6pPr lvl="5" algn="r">
              <a:lnSpc>
                <a:spcPct val="100000"/>
              </a:lnSpc>
              <a:spcBef>
                <a:spcPts val="0"/>
              </a:spcBef>
              <a:spcAft>
                <a:spcPts val="0"/>
              </a:spcAft>
              <a:buClr>
                <a:srgbClr val="434343"/>
              </a:buClr>
              <a:buSzPts val="6000"/>
              <a:buNone/>
              <a:defRPr sz="6000">
                <a:solidFill>
                  <a:srgbClr val="434343"/>
                </a:solidFill>
              </a:defRPr>
            </a:lvl6pPr>
            <a:lvl7pPr lvl="6" algn="r">
              <a:lnSpc>
                <a:spcPct val="100000"/>
              </a:lnSpc>
              <a:spcBef>
                <a:spcPts val="0"/>
              </a:spcBef>
              <a:spcAft>
                <a:spcPts val="0"/>
              </a:spcAft>
              <a:buClr>
                <a:srgbClr val="434343"/>
              </a:buClr>
              <a:buSzPts val="6000"/>
              <a:buNone/>
              <a:defRPr sz="6000">
                <a:solidFill>
                  <a:srgbClr val="434343"/>
                </a:solidFill>
              </a:defRPr>
            </a:lvl7pPr>
            <a:lvl8pPr lvl="7" algn="r">
              <a:lnSpc>
                <a:spcPct val="100000"/>
              </a:lnSpc>
              <a:spcBef>
                <a:spcPts val="0"/>
              </a:spcBef>
              <a:spcAft>
                <a:spcPts val="0"/>
              </a:spcAft>
              <a:buClr>
                <a:srgbClr val="434343"/>
              </a:buClr>
              <a:buSzPts val="6000"/>
              <a:buNone/>
              <a:defRPr sz="6000">
                <a:solidFill>
                  <a:srgbClr val="434343"/>
                </a:solidFill>
              </a:defRPr>
            </a:lvl8pPr>
            <a:lvl9pPr lvl="8" algn="r">
              <a:lnSpc>
                <a:spcPct val="100000"/>
              </a:lnSpc>
              <a:spcBef>
                <a:spcPts val="0"/>
              </a:spcBef>
              <a:spcAft>
                <a:spcPts val="0"/>
              </a:spcAft>
              <a:buClr>
                <a:srgbClr val="434343"/>
              </a:buClr>
              <a:buSzPts val="6000"/>
              <a:buNone/>
              <a:defRPr sz="6000">
                <a:solidFill>
                  <a:srgbClr val="434343"/>
                </a:solidFill>
              </a:defRPr>
            </a:lvl9pPr>
          </a:lstStyle>
          <a:p/>
        </p:txBody>
      </p:sp>
      <p:sp>
        <p:nvSpPr>
          <p:cNvPr id="156" name="Google Shape;156;p18"/>
          <p:cNvSpPr txBox="1"/>
          <p:nvPr>
            <p:ph idx="1" type="subTitle"/>
          </p:nvPr>
        </p:nvSpPr>
        <p:spPr>
          <a:xfrm>
            <a:off x="1337400" y="3213350"/>
            <a:ext cx="6469200" cy="44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None/>
              <a:defRPr sz="1600">
                <a:solidFill>
                  <a:srgbClr val="C69C6D"/>
                </a:solidFill>
                <a:latin typeface="Oswald"/>
                <a:ea typeface="Oswald"/>
                <a:cs typeface="Oswald"/>
                <a:sym typeface="Oswald"/>
              </a:defRPr>
            </a:lvl1pPr>
            <a:lvl2pPr lvl="1" algn="ctr">
              <a:lnSpc>
                <a:spcPct val="100000"/>
              </a:lnSpc>
              <a:spcBef>
                <a:spcPts val="0"/>
              </a:spcBef>
              <a:spcAft>
                <a:spcPts val="0"/>
              </a:spcAft>
              <a:buSzPts val="1300"/>
              <a:buNone/>
              <a:defRPr sz="1600">
                <a:latin typeface="Oswald"/>
                <a:ea typeface="Oswald"/>
                <a:cs typeface="Oswald"/>
                <a:sym typeface="Oswald"/>
              </a:defRPr>
            </a:lvl2pPr>
            <a:lvl3pPr lvl="2" algn="ctr">
              <a:lnSpc>
                <a:spcPct val="100000"/>
              </a:lnSpc>
              <a:spcBef>
                <a:spcPts val="0"/>
              </a:spcBef>
              <a:spcAft>
                <a:spcPts val="0"/>
              </a:spcAft>
              <a:buSzPts val="1200"/>
              <a:buNone/>
              <a:defRPr sz="1600">
                <a:latin typeface="Oswald"/>
                <a:ea typeface="Oswald"/>
                <a:cs typeface="Oswald"/>
                <a:sym typeface="Oswald"/>
              </a:defRPr>
            </a:lvl3pPr>
            <a:lvl4pPr lvl="3" algn="ctr">
              <a:lnSpc>
                <a:spcPct val="100000"/>
              </a:lnSpc>
              <a:spcBef>
                <a:spcPts val="0"/>
              </a:spcBef>
              <a:spcAft>
                <a:spcPts val="0"/>
              </a:spcAft>
              <a:buSzPts val="1200"/>
              <a:buNone/>
              <a:defRPr sz="1600">
                <a:latin typeface="Oswald"/>
                <a:ea typeface="Oswald"/>
                <a:cs typeface="Oswald"/>
                <a:sym typeface="Oswald"/>
              </a:defRPr>
            </a:lvl4pPr>
            <a:lvl5pPr lvl="4" algn="ctr">
              <a:lnSpc>
                <a:spcPct val="100000"/>
              </a:lnSpc>
              <a:spcBef>
                <a:spcPts val="0"/>
              </a:spcBef>
              <a:spcAft>
                <a:spcPts val="0"/>
              </a:spcAft>
              <a:buSzPts val="1100"/>
              <a:buNone/>
              <a:defRPr sz="1600">
                <a:latin typeface="Oswald"/>
                <a:ea typeface="Oswald"/>
                <a:cs typeface="Oswald"/>
                <a:sym typeface="Oswald"/>
              </a:defRPr>
            </a:lvl5pPr>
            <a:lvl6pPr lvl="5" algn="ctr">
              <a:lnSpc>
                <a:spcPct val="100000"/>
              </a:lnSpc>
              <a:spcBef>
                <a:spcPts val="0"/>
              </a:spcBef>
              <a:spcAft>
                <a:spcPts val="0"/>
              </a:spcAft>
              <a:buSzPts val="1100"/>
              <a:buNone/>
              <a:defRPr sz="1600">
                <a:latin typeface="Oswald"/>
                <a:ea typeface="Oswald"/>
                <a:cs typeface="Oswald"/>
                <a:sym typeface="Oswald"/>
              </a:defRPr>
            </a:lvl6pPr>
            <a:lvl7pPr lvl="6" algn="ctr">
              <a:lnSpc>
                <a:spcPct val="100000"/>
              </a:lnSpc>
              <a:spcBef>
                <a:spcPts val="0"/>
              </a:spcBef>
              <a:spcAft>
                <a:spcPts val="0"/>
              </a:spcAft>
              <a:buSzPts val="1000"/>
              <a:buNone/>
              <a:defRPr sz="1600">
                <a:latin typeface="Oswald"/>
                <a:ea typeface="Oswald"/>
                <a:cs typeface="Oswald"/>
                <a:sym typeface="Oswald"/>
              </a:defRPr>
            </a:lvl7pPr>
            <a:lvl8pPr lvl="7" algn="ctr">
              <a:lnSpc>
                <a:spcPct val="100000"/>
              </a:lnSpc>
              <a:spcBef>
                <a:spcPts val="0"/>
              </a:spcBef>
              <a:spcAft>
                <a:spcPts val="0"/>
              </a:spcAft>
              <a:buSzPts val="1000"/>
              <a:buNone/>
              <a:defRPr sz="1600">
                <a:latin typeface="Oswald"/>
                <a:ea typeface="Oswald"/>
                <a:cs typeface="Oswald"/>
                <a:sym typeface="Oswald"/>
              </a:defRPr>
            </a:lvl8pPr>
            <a:lvl9pPr lvl="8" algn="ctr">
              <a:lnSpc>
                <a:spcPct val="100000"/>
              </a:lnSpc>
              <a:spcBef>
                <a:spcPts val="0"/>
              </a:spcBef>
              <a:spcAft>
                <a:spcPts val="0"/>
              </a:spcAft>
              <a:buSzPts val="900"/>
              <a:buNone/>
              <a:defRPr sz="1600">
                <a:latin typeface="Oswald"/>
                <a:ea typeface="Oswald"/>
                <a:cs typeface="Oswald"/>
                <a:sym typeface="Oswald"/>
              </a:defRPr>
            </a:lvl9pPr>
          </a:lstStyle>
          <a:p/>
        </p:txBody>
      </p:sp>
      <p:sp>
        <p:nvSpPr>
          <p:cNvPr id="157" name="Google Shape;157;p18"/>
          <p:cNvSpPr txBox="1"/>
          <p:nvPr>
            <p:ph idx="2" type="title"/>
          </p:nvPr>
        </p:nvSpPr>
        <p:spPr>
          <a:xfrm>
            <a:off x="311700" y="2081688"/>
            <a:ext cx="8520600" cy="96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7200"/>
              <a:buNone/>
              <a:defRPr sz="7200">
                <a:solidFill>
                  <a:srgbClr val="FFFFFF"/>
                </a:solidFill>
              </a:defRPr>
            </a:lvl1pPr>
            <a:lvl2pPr lvl="1"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2pPr>
            <a:lvl3pPr lvl="2"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3pPr>
            <a:lvl4pPr lvl="3"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4pPr>
            <a:lvl5pPr lvl="4"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5pPr>
            <a:lvl6pPr lvl="5"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6pPr>
            <a:lvl7pPr lvl="6"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7pPr>
            <a:lvl8pPr lvl="7"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8pPr>
            <a:lvl9pPr lvl="8"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9pPr>
          </a:lstStyle>
          <a:p/>
        </p:txBody>
      </p:sp>
      <p:cxnSp>
        <p:nvCxnSpPr>
          <p:cNvPr id="158" name="Google Shape;158;p18"/>
          <p:cNvCxnSpPr/>
          <p:nvPr/>
        </p:nvCxnSpPr>
        <p:spPr>
          <a:xfrm>
            <a:off x="409175" y="-66000"/>
            <a:ext cx="8400" cy="5259900"/>
          </a:xfrm>
          <a:prstGeom prst="straightConnector1">
            <a:avLst/>
          </a:prstGeom>
          <a:noFill/>
          <a:ln cap="flat" cmpd="sng" w="38100">
            <a:solidFill>
              <a:srgbClr val="C69C6D"/>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slide 1 1 1 1">
  <p:cSld name="TITLE_1_1_1_1">
    <p:bg>
      <p:bgPr>
        <a:solidFill>
          <a:srgbClr val="2D2929"/>
        </a:solidFill>
      </p:bgPr>
    </p:bg>
    <p:spTree>
      <p:nvGrpSpPr>
        <p:cNvPr id="159" name="Shape 159"/>
        <p:cNvGrpSpPr/>
        <p:nvPr/>
      </p:nvGrpSpPr>
      <p:grpSpPr>
        <a:xfrm>
          <a:off x="0" y="0"/>
          <a:ext cx="0" cy="0"/>
          <a:chOff x="0" y="0"/>
          <a:chExt cx="0" cy="0"/>
        </a:xfrm>
      </p:grpSpPr>
      <p:cxnSp>
        <p:nvCxnSpPr>
          <p:cNvPr id="160" name="Google Shape;160;p19"/>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161" name="Google Shape;161;p19"/>
          <p:cNvSpPr txBox="1"/>
          <p:nvPr>
            <p:ph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4EFEA"/>
              </a:buClr>
              <a:buSzPts val="1100"/>
              <a:buNone/>
              <a:defRPr b="1" sz="1100">
                <a:solidFill>
                  <a:srgbClr val="F4EFEA"/>
                </a:solidFill>
              </a:defRPr>
            </a:lvl1pPr>
            <a:lvl2pPr lvl="1" algn="r">
              <a:lnSpc>
                <a:spcPct val="100000"/>
              </a:lnSpc>
              <a:spcBef>
                <a:spcPts val="0"/>
              </a:spcBef>
              <a:spcAft>
                <a:spcPts val="0"/>
              </a:spcAft>
              <a:buClr>
                <a:srgbClr val="434343"/>
              </a:buClr>
              <a:buSzPts val="6000"/>
              <a:buNone/>
              <a:defRPr sz="6000">
                <a:solidFill>
                  <a:srgbClr val="434343"/>
                </a:solidFill>
              </a:defRPr>
            </a:lvl2pPr>
            <a:lvl3pPr lvl="2" algn="r">
              <a:lnSpc>
                <a:spcPct val="100000"/>
              </a:lnSpc>
              <a:spcBef>
                <a:spcPts val="0"/>
              </a:spcBef>
              <a:spcAft>
                <a:spcPts val="0"/>
              </a:spcAft>
              <a:buClr>
                <a:srgbClr val="434343"/>
              </a:buClr>
              <a:buSzPts val="6000"/>
              <a:buNone/>
              <a:defRPr sz="6000">
                <a:solidFill>
                  <a:srgbClr val="434343"/>
                </a:solidFill>
              </a:defRPr>
            </a:lvl3pPr>
            <a:lvl4pPr lvl="3" algn="r">
              <a:lnSpc>
                <a:spcPct val="100000"/>
              </a:lnSpc>
              <a:spcBef>
                <a:spcPts val="0"/>
              </a:spcBef>
              <a:spcAft>
                <a:spcPts val="0"/>
              </a:spcAft>
              <a:buClr>
                <a:srgbClr val="434343"/>
              </a:buClr>
              <a:buSzPts val="6000"/>
              <a:buNone/>
              <a:defRPr sz="6000">
                <a:solidFill>
                  <a:srgbClr val="434343"/>
                </a:solidFill>
              </a:defRPr>
            </a:lvl4pPr>
            <a:lvl5pPr lvl="4" algn="r">
              <a:lnSpc>
                <a:spcPct val="100000"/>
              </a:lnSpc>
              <a:spcBef>
                <a:spcPts val="0"/>
              </a:spcBef>
              <a:spcAft>
                <a:spcPts val="0"/>
              </a:spcAft>
              <a:buClr>
                <a:srgbClr val="434343"/>
              </a:buClr>
              <a:buSzPts val="6000"/>
              <a:buNone/>
              <a:defRPr sz="6000">
                <a:solidFill>
                  <a:srgbClr val="434343"/>
                </a:solidFill>
              </a:defRPr>
            </a:lvl5pPr>
            <a:lvl6pPr lvl="5" algn="r">
              <a:lnSpc>
                <a:spcPct val="100000"/>
              </a:lnSpc>
              <a:spcBef>
                <a:spcPts val="0"/>
              </a:spcBef>
              <a:spcAft>
                <a:spcPts val="0"/>
              </a:spcAft>
              <a:buClr>
                <a:srgbClr val="434343"/>
              </a:buClr>
              <a:buSzPts val="6000"/>
              <a:buNone/>
              <a:defRPr sz="6000">
                <a:solidFill>
                  <a:srgbClr val="434343"/>
                </a:solidFill>
              </a:defRPr>
            </a:lvl6pPr>
            <a:lvl7pPr lvl="6" algn="r">
              <a:lnSpc>
                <a:spcPct val="100000"/>
              </a:lnSpc>
              <a:spcBef>
                <a:spcPts val="0"/>
              </a:spcBef>
              <a:spcAft>
                <a:spcPts val="0"/>
              </a:spcAft>
              <a:buClr>
                <a:srgbClr val="434343"/>
              </a:buClr>
              <a:buSzPts val="6000"/>
              <a:buNone/>
              <a:defRPr sz="6000">
                <a:solidFill>
                  <a:srgbClr val="434343"/>
                </a:solidFill>
              </a:defRPr>
            </a:lvl7pPr>
            <a:lvl8pPr lvl="7" algn="r">
              <a:lnSpc>
                <a:spcPct val="100000"/>
              </a:lnSpc>
              <a:spcBef>
                <a:spcPts val="0"/>
              </a:spcBef>
              <a:spcAft>
                <a:spcPts val="0"/>
              </a:spcAft>
              <a:buClr>
                <a:srgbClr val="434343"/>
              </a:buClr>
              <a:buSzPts val="6000"/>
              <a:buNone/>
              <a:defRPr sz="6000">
                <a:solidFill>
                  <a:srgbClr val="434343"/>
                </a:solidFill>
              </a:defRPr>
            </a:lvl8pPr>
            <a:lvl9pPr lvl="8" algn="r">
              <a:lnSpc>
                <a:spcPct val="100000"/>
              </a:lnSpc>
              <a:spcBef>
                <a:spcPts val="0"/>
              </a:spcBef>
              <a:spcAft>
                <a:spcPts val="0"/>
              </a:spcAft>
              <a:buClr>
                <a:srgbClr val="434343"/>
              </a:buClr>
              <a:buSzPts val="6000"/>
              <a:buNone/>
              <a:defRPr sz="6000">
                <a:solidFill>
                  <a:srgbClr val="434343"/>
                </a:solidFill>
              </a:defRPr>
            </a:lvl9pPr>
          </a:lstStyle>
          <a:p/>
        </p:txBody>
      </p:sp>
      <p:sp>
        <p:nvSpPr>
          <p:cNvPr id="162" name="Google Shape;162;p19"/>
          <p:cNvSpPr txBox="1"/>
          <p:nvPr>
            <p:ph idx="1" type="subTitle"/>
          </p:nvPr>
        </p:nvSpPr>
        <p:spPr>
          <a:xfrm>
            <a:off x="1337400" y="1244797"/>
            <a:ext cx="6469200" cy="44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None/>
              <a:defRPr sz="1400">
                <a:solidFill>
                  <a:srgbClr val="C69C6D"/>
                </a:solidFill>
                <a:latin typeface="Oswald"/>
                <a:ea typeface="Oswald"/>
                <a:cs typeface="Oswald"/>
                <a:sym typeface="Oswald"/>
              </a:defRPr>
            </a:lvl1pPr>
            <a:lvl2pPr lvl="1" algn="ctr">
              <a:lnSpc>
                <a:spcPct val="100000"/>
              </a:lnSpc>
              <a:spcBef>
                <a:spcPts val="0"/>
              </a:spcBef>
              <a:spcAft>
                <a:spcPts val="0"/>
              </a:spcAft>
              <a:buSzPts val="1300"/>
              <a:buNone/>
              <a:defRPr sz="1400">
                <a:latin typeface="Oswald"/>
                <a:ea typeface="Oswald"/>
                <a:cs typeface="Oswald"/>
                <a:sym typeface="Oswald"/>
              </a:defRPr>
            </a:lvl2pPr>
            <a:lvl3pPr lvl="2" algn="ctr">
              <a:lnSpc>
                <a:spcPct val="100000"/>
              </a:lnSpc>
              <a:spcBef>
                <a:spcPts val="0"/>
              </a:spcBef>
              <a:spcAft>
                <a:spcPts val="0"/>
              </a:spcAft>
              <a:buSzPts val="1200"/>
              <a:buNone/>
              <a:defRPr sz="1400">
                <a:latin typeface="Oswald"/>
                <a:ea typeface="Oswald"/>
                <a:cs typeface="Oswald"/>
                <a:sym typeface="Oswald"/>
              </a:defRPr>
            </a:lvl3pPr>
            <a:lvl4pPr lvl="3" algn="ctr">
              <a:lnSpc>
                <a:spcPct val="100000"/>
              </a:lnSpc>
              <a:spcBef>
                <a:spcPts val="0"/>
              </a:spcBef>
              <a:spcAft>
                <a:spcPts val="0"/>
              </a:spcAft>
              <a:buSzPts val="1200"/>
              <a:buNone/>
              <a:defRPr sz="1400">
                <a:latin typeface="Oswald"/>
                <a:ea typeface="Oswald"/>
                <a:cs typeface="Oswald"/>
                <a:sym typeface="Oswald"/>
              </a:defRPr>
            </a:lvl4pPr>
            <a:lvl5pPr lvl="4" algn="ctr">
              <a:lnSpc>
                <a:spcPct val="100000"/>
              </a:lnSpc>
              <a:spcBef>
                <a:spcPts val="0"/>
              </a:spcBef>
              <a:spcAft>
                <a:spcPts val="0"/>
              </a:spcAft>
              <a:buSzPts val="1100"/>
              <a:buNone/>
              <a:defRPr sz="1400">
                <a:latin typeface="Oswald"/>
                <a:ea typeface="Oswald"/>
                <a:cs typeface="Oswald"/>
                <a:sym typeface="Oswald"/>
              </a:defRPr>
            </a:lvl5pPr>
            <a:lvl6pPr lvl="5" algn="ctr">
              <a:lnSpc>
                <a:spcPct val="100000"/>
              </a:lnSpc>
              <a:spcBef>
                <a:spcPts val="0"/>
              </a:spcBef>
              <a:spcAft>
                <a:spcPts val="0"/>
              </a:spcAft>
              <a:buSzPts val="1100"/>
              <a:buNone/>
              <a:defRPr sz="1400">
                <a:latin typeface="Oswald"/>
                <a:ea typeface="Oswald"/>
                <a:cs typeface="Oswald"/>
                <a:sym typeface="Oswald"/>
              </a:defRPr>
            </a:lvl6pPr>
            <a:lvl7pPr lvl="6" algn="ctr">
              <a:lnSpc>
                <a:spcPct val="100000"/>
              </a:lnSpc>
              <a:spcBef>
                <a:spcPts val="0"/>
              </a:spcBef>
              <a:spcAft>
                <a:spcPts val="0"/>
              </a:spcAft>
              <a:buSzPts val="1000"/>
              <a:buNone/>
              <a:defRPr sz="1400">
                <a:latin typeface="Oswald"/>
                <a:ea typeface="Oswald"/>
                <a:cs typeface="Oswald"/>
                <a:sym typeface="Oswald"/>
              </a:defRPr>
            </a:lvl7pPr>
            <a:lvl8pPr lvl="7" algn="ctr">
              <a:lnSpc>
                <a:spcPct val="100000"/>
              </a:lnSpc>
              <a:spcBef>
                <a:spcPts val="0"/>
              </a:spcBef>
              <a:spcAft>
                <a:spcPts val="0"/>
              </a:spcAft>
              <a:buSzPts val="1000"/>
              <a:buNone/>
              <a:defRPr sz="1400">
                <a:latin typeface="Oswald"/>
                <a:ea typeface="Oswald"/>
                <a:cs typeface="Oswald"/>
                <a:sym typeface="Oswald"/>
              </a:defRPr>
            </a:lvl8pPr>
            <a:lvl9pPr lvl="8" algn="ctr">
              <a:lnSpc>
                <a:spcPct val="100000"/>
              </a:lnSpc>
              <a:spcBef>
                <a:spcPts val="0"/>
              </a:spcBef>
              <a:spcAft>
                <a:spcPts val="0"/>
              </a:spcAft>
              <a:buSzPts val="900"/>
              <a:buNone/>
              <a:defRPr sz="1400">
                <a:latin typeface="Oswald"/>
                <a:ea typeface="Oswald"/>
                <a:cs typeface="Oswald"/>
                <a:sym typeface="Oswald"/>
              </a:defRPr>
            </a:lvl9pPr>
          </a:lstStyle>
          <a:p/>
        </p:txBody>
      </p:sp>
      <p:sp>
        <p:nvSpPr>
          <p:cNvPr id="163" name="Google Shape;163;p19"/>
          <p:cNvSpPr txBox="1"/>
          <p:nvPr>
            <p:ph idx="2" type="title"/>
          </p:nvPr>
        </p:nvSpPr>
        <p:spPr>
          <a:xfrm>
            <a:off x="1264800" y="610225"/>
            <a:ext cx="66144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2pPr>
            <a:lvl3pPr lvl="2"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3pPr>
            <a:lvl4pPr lvl="3"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4pPr>
            <a:lvl5pPr lvl="4"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5pPr>
            <a:lvl6pPr lvl="5"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6pPr>
            <a:lvl7pPr lvl="6"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7pPr>
            <a:lvl8pPr lvl="7"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8pPr>
            <a:lvl9pPr lvl="8"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9pPr>
          </a:lstStyle>
          <a:p/>
        </p:txBody>
      </p:sp>
      <p:cxnSp>
        <p:nvCxnSpPr>
          <p:cNvPr id="164" name="Google Shape;164;p19"/>
          <p:cNvCxnSpPr/>
          <p:nvPr/>
        </p:nvCxnSpPr>
        <p:spPr>
          <a:xfrm flipH="1" rot="-5400000">
            <a:off x="-623550" y="949975"/>
            <a:ext cx="4143600" cy="2195100"/>
          </a:xfrm>
          <a:prstGeom prst="bentConnector2">
            <a:avLst/>
          </a:prstGeom>
          <a:noFill/>
          <a:ln cap="flat" cmpd="sng" w="28575">
            <a:solidFill>
              <a:srgbClr val="C69C6D"/>
            </a:solidFill>
            <a:prstDash val="solid"/>
            <a:round/>
            <a:headEnd len="sm" w="sm" type="none"/>
            <a:tailEnd len="sm" w="sm" type="none"/>
          </a:ln>
        </p:spPr>
      </p:cxnSp>
      <p:cxnSp>
        <p:nvCxnSpPr>
          <p:cNvPr id="165" name="Google Shape;165;p19"/>
          <p:cNvCxnSpPr/>
          <p:nvPr/>
        </p:nvCxnSpPr>
        <p:spPr>
          <a:xfrm rot="5400000">
            <a:off x="4594650" y="1920725"/>
            <a:ext cx="5234400" cy="1227300"/>
          </a:xfrm>
          <a:prstGeom prst="bentConnector3">
            <a:avLst>
              <a:gd fmla="val 25899" name="adj1"/>
            </a:avLst>
          </a:prstGeom>
          <a:noFill/>
          <a:ln cap="flat" cmpd="sng" w="28575">
            <a:solidFill>
              <a:srgbClr val="C69C6D"/>
            </a:solidFill>
            <a:prstDash val="solid"/>
            <a:round/>
            <a:headEnd len="sm" w="sm" type="none"/>
            <a:tailEnd len="sm" w="sm" type="none"/>
          </a:ln>
        </p:spPr>
      </p:cxnSp>
      <p:sp>
        <p:nvSpPr>
          <p:cNvPr id="166" name="Google Shape;166;p19"/>
          <p:cNvSpPr txBox="1"/>
          <p:nvPr>
            <p:ph idx="3" type="subTitle"/>
          </p:nvPr>
        </p:nvSpPr>
        <p:spPr>
          <a:xfrm>
            <a:off x="1337400" y="2559897"/>
            <a:ext cx="6469200" cy="44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None/>
              <a:defRPr sz="1400">
                <a:solidFill>
                  <a:srgbClr val="C69C6D"/>
                </a:solidFill>
                <a:latin typeface="Oswald"/>
                <a:ea typeface="Oswald"/>
                <a:cs typeface="Oswald"/>
                <a:sym typeface="Oswald"/>
              </a:defRPr>
            </a:lvl1pPr>
            <a:lvl2pPr lvl="1" algn="ctr">
              <a:lnSpc>
                <a:spcPct val="100000"/>
              </a:lnSpc>
              <a:spcBef>
                <a:spcPts val="0"/>
              </a:spcBef>
              <a:spcAft>
                <a:spcPts val="0"/>
              </a:spcAft>
              <a:buSzPts val="1300"/>
              <a:buNone/>
              <a:defRPr sz="1400">
                <a:latin typeface="Oswald"/>
                <a:ea typeface="Oswald"/>
                <a:cs typeface="Oswald"/>
                <a:sym typeface="Oswald"/>
              </a:defRPr>
            </a:lvl2pPr>
            <a:lvl3pPr lvl="2" algn="ctr">
              <a:lnSpc>
                <a:spcPct val="100000"/>
              </a:lnSpc>
              <a:spcBef>
                <a:spcPts val="0"/>
              </a:spcBef>
              <a:spcAft>
                <a:spcPts val="0"/>
              </a:spcAft>
              <a:buSzPts val="1200"/>
              <a:buNone/>
              <a:defRPr sz="1400">
                <a:latin typeface="Oswald"/>
                <a:ea typeface="Oswald"/>
                <a:cs typeface="Oswald"/>
                <a:sym typeface="Oswald"/>
              </a:defRPr>
            </a:lvl3pPr>
            <a:lvl4pPr lvl="3" algn="ctr">
              <a:lnSpc>
                <a:spcPct val="100000"/>
              </a:lnSpc>
              <a:spcBef>
                <a:spcPts val="0"/>
              </a:spcBef>
              <a:spcAft>
                <a:spcPts val="0"/>
              </a:spcAft>
              <a:buSzPts val="1200"/>
              <a:buNone/>
              <a:defRPr sz="1400">
                <a:latin typeface="Oswald"/>
                <a:ea typeface="Oswald"/>
                <a:cs typeface="Oswald"/>
                <a:sym typeface="Oswald"/>
              </a:defRPr>
            </a:lvl4pPr>
            <a:lvl5pPr lvl="4" algn="ctr">
              <a:lnSpc>
                <a:spcPct val="100000"/>
              </a:lnSpc>
              <a:spcBef>
                <a:spcPts val="0"/>
              </a:spcBef>
              <a:spcAft>
                <a:spcPts val="0"/>
              </a:spcAft>
              <a:buSzPts val="1100"/>
              <a:buNone/>
              <a:defRPr sz="1400">
                <a:latin typeface="Oswald"/>
                <a:ea typeface="Oswald"/>
                <a:cs typeface="Oswald"/>
                <a:sym typeface="Oswald"/>
              </a:defRPr>
            </a:lvl5pPr>
            <a:lvl6pPr lvl="5" algn="ctr">
              <a:lnSpc>
                <a:spcPct val="100000"/>
              </a:lnSpc>
              <a:spcBef>
                <a:spcPts val="0"/>
              </a:spcBef>
              <a:spcAft>
                <a:spcPts val="0"/>
              </a:spcAft>
              <a:buSzPts val="1100"/>
              <a:buNone/>
              <a:defRPr sz="1400">
                <a:latin typeface="Oswald"/>
                <a:ea typeface="Oswald"/>
                <a:cs typeface="Oswald"/>
                <a:sym typeface="Oswald"/>
              </a:defRPr>
            </a:lvl6pPr>
            <a:lvl7pPr lvl="6" algn="ctr">
              <a:lnSpc>
                <a:spcPct val="100000"/>
              </a:lnSpc>
              <a:spcBef>
                <a:spcPts val="0"/>
              </a:spcBef>
              <a:spcAft>
                <a:spcPts val="0"/>
              </a:spcAft>
              <a:buSzPts val="1000"/>
              <a:buNone/>
              <a:defRPr sz="1400">
                <a:latin typeface="Oswald"/>
                <a:ea typeface="Oswald"/>
                <a:cs typeface="Oswald"/>
                <a:sym typeface="Oswald"/>
              </a:defRPr>
            </a:lvl7pPr>
            <a:lvl8pPr lvl="7" algn="ctr">
              <a:lnSpc>
                <a:spcPct val="100000"/>
              </a:lnSpc>
              <a:spcBef>
                <a:spcPts val="0"/>
              </a:spcBef>
              <a:spcAft>
                <a:spcPts val="0"/>
              </a:spcAft>
              <a:buSzPts val="1000"/>
              <a:buNone/>
              <a:defRPr sz="1400">
                <a:latin typeface="Oswald"/>
                <a:ea typeface="Oswald"/>
                <a:cs typeface="Oswald"/>
                <a:sym typeface="Oswald"/>
              </a:defRPr>
            </a:lvl8pPr>
            <a:lvl9pPr lvl="8" algn="ctr">
              <a:lnSpc>
                <a:spcPct val="100000"/>
              </a:lnSpc>
              <a:spcBef>
                <a:spcPts val="0"/>
              </a:spcBef>
              <a:spcAft>
                <a:spcPts val="0"/>
              </a:spcAft>
              <a:buSzPts val="900"/>
              <a:buNone/>
              <a:defRPr sz="1400">
                <a:latin typeface="Oswald"/>
                <a:ea typeface="Oswald"/>
                <a:cs typeface="Oswald"/>
                <a:sym typeface="Oswald"/>
              </a:defRPr>
            </a:lvl9pPr>
          </a:lstStyle>
          <a:p/>
        </p:txBody>
      </p:sp>
      <p:sp>
        <p:nvSpPr>
          <p:cNvPr id="167" name="Google Shape;167;p19"/>
          <p:cNvSpPr txBox="1"/>
          <p:nvPr>
            <p:ph idx="4" type="title"/>
          </p:nvPr>
        </p:nvSpPr>
        <p:spPr>
          <a:xfrm>
            <a:off x="1264800" y="1925325"/>
            <a:ext cx="66144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2pPr>
            <a:lvl3pPr lvl="2"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3pPr>
            <a:lvl4pPr lvl="3"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4pPr>
            <a:lvl5pPr lvl="4"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5pPr>
            <a:lvl6pPr lvl="5"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6pPr>
            <a:lvl7pPr lvl="6"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7pPr>
            <a:lvl8pPr lvl="7"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8pPr>
            <a:lvl9pPr lvl="8"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9pPr>
          </a:lstStyle>
          <a:p/>
        </p:txBody>
      </p:sp>
      <p:sp>
        <p:nvSpPr>
          <p:cNvPr id="168" name="Google Shape;168;p19"/>
          <p:cNvSpPr txBox="1"/>
          <p:nvPr>
            <p:ph idx="5" type="subTitle"/>
          </p:nvPr>
        </p:nvSpPr>
        <p:spPr>
          <a:xfrm>
            <a:off x="1337400" y="3875002"/>
            <a:ext cx="6469200" cy="44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None/>
              <a:defRPr sz="1400">
                <a:solidFill>
                  <a:srgbClr val="C69C6D"/>
                </a:solidFill>
                <a:latin typeface="Oswald"/>
                <a:ea typeface="Oswald"/>
                <a:cs typeface="Oswald"/>
                <a:sym typeface="Oswald"/>
              </a:defRPr>
            </a:lvl1pPr>
            <a:lvl2pPr lvl="1" algn="ctr">
              <a:lnSpc>
                <a:spcPct val="100000"/>
              </a:lnSpc>
              <a:spcBef>
                <a:spcPts val="0"/>
              </a:spcBef>
              <a:spcAft>
                <a:spcPts val="0"/>
              </a:spcAft>
              <a:buSzPts val="1300"/>
              <a:buNone/>
              <a:defRPr sz="1400">
                <a:latin typeface="Oswald"/>
                <a:ea typeface="Oswald"/>
                <a:cs typeface="Oswald"/>
                <a:sym typeface="Oswald"/>
              </a:defRPr>
            </a:lvl2pPr>
            <a:lvl3pPr lvl="2" algn="ctr">
              <a:lnSpc>
                <a:spcPct val="100000"/>
              </a:lnSpc>
              <a:spcBef>
                <a:spcPts val="0"/>
              </a:spcBef>
              <a:spcAft>
                <a:spcPts val="0"/>
              </a:spcAft>
              <a:buSzPts val="1200"/>
              <a:buNone/>
              <a:defRPr sz="1400">
                <a:latin typeface="Oswald"/>
                <a:ea typeface="Oswald"/>
                <a:cs typeface="Oswald"/>
                <a:sym typeface="Oswald"/>
              </a:defRPr>
            </a:lvl3pPr>
            <a:lvl4pPr lvl="3" algn="ctr">
              <a:lnSpc>
                <a:spcPct val="100000"/>
              </a:lnSpc>
              <a:spcBef>
                <a:spcPts val="0"/>
              </a:spcBef>
              <a:spcAft>
                <a:spcPts val="0"/>
              </a:spcAft>
              <a:buSzPts val="1200"/>
              <a:buNone/>
              <a:defRPr sz="1400">
                <a:latin typeface="Oswald"/>
                <a:ea typeface="Oswald"/>
                <a:cs typeface="Oswald"/>
                <a:sym typeface="Oswald"/>
              </a:defRPr>
            </a:lvl4pPr>
            <a:lvl5pPr lvl="4" algn="ctr">
              <a:lnSpc>
                <a:spcPct val="100000"/>
              </a:lnSpc>
              <a:spcBef>
                <a:spcPts val="0"/>
              </a:spcBef>
              <a:spcAft>
                <a:spcPts val="0"/>
              </a:spcAft>
              <a:buSzPts val="1100"/>
              <a:buNone/>
              <a:defRPr sz="1400">
                <a:latin typeface="Oswald"/>
                <a:ea typeface="Oswald"/>
                <a:cs typeface="Oswald"/>
                <a:sym typeface="Oswald"/>
              </a:defRPr>
            </a:lvl5pPr>
            <a:lvl6pPr lvl="5" algn="ctr">
              <a:lnSpc>
                <a:spcPct val="100000"/>
              </a:lnSpc>
              <a:spcBef>
                <a:spcPts val="0"/>
              </a:spcBef>
              <a:spcAft>
                <a:spcPts val="0"/>
              </a:spcAft>
              <a:buSzPts val="1100"/>
              <a:buNone/>
              <a:defRPr sz="1400">
                <a:latin typeface="Oswald"/>
                <a:ea typeface="Oswald"/>
                <a:cs typeface="Oswald"/>
                <a:sym typeface="Oswald"/>
              </a:defRPr>
            </a:lvl6pPr>
            <a:lvl7pPr lvl="6" algn="ctr">
              <a:lnSpc>
                <a:spcPct val="100000"/>
              </a:lnSpc>
              <a:spcBef>
                <a:spcPts val="0"/>
              </a:spcBef>
              <a:spcAft>
                <a:spcPts val="0"/>
              </a:spcAft>
              <a:buSzPts val="1000"/>
              <a:buNone/>
              <a:defRPr sz="1400">
                <a:latin typeface="Oswald"/>
                <a:ea typeface="Oswald"/>
                <a:cs typeface="Oswald"/>
                <a:sym typeface="Oswald"/>
              </a:defRPr>
            </a:lvl7pPr>
            <a:lvl8pPr lvl="7" algn="ctr">
              <a:lnSpc>
                <a:spcPct val="100000"/>
              </a:lnSpc>
              <a:spcBef>
                <a:spcPts val="0"/>
              </a:spcBef>
              <a:spcAft>
                <a:spcPts val="0"/>
              </a:spcAft>
              <a:buSzPts val="1000"/>
              <a:buNone/>
              <a:defRPr sz="1400">
                <a:latin typeface="Oswald"/>
                <a:ea typeface="Oswald"/>
                <a:cs typeface="Oswald"/>
                <a:sym typeface="Oswald"/>
              </a:defRPr>
            </a:lvl8pPr>
            <a:lvl9pPr lvl="8" algn="ctr">
              <a:lnSpc>
                <a:spcPct val="100000"/>
              </a:lnSpc>
              <a:spcBef>
                <a:spcPts val="0"/>
              </a:spcBef>
              <a:spcAft>
                <a:spcPts val="0"/>
              </a:spcAft>
              <a:buSzPts val="900"/>
              <a:buNone/>
              <a:defRPr sz="1400">
                <a:latin typeface="Oswald"/>
                <a:ea typeface="Oswald"/>
                <a:cs typeface="Oswald"/>
                <a:sym typeface="Oswald"/>
              </a:defRPr>
            </a:lvl9pPr>
          </a:lstStyle>
          <a:p/>
        </p:txBody>
      </p:sp>
      <p:sp>
        <p:nvSpPr>
          <p:cNvPr id="169" name="Google Shape;169;p19"/>
          <p:cNvSpPr txBox="1"/>
          <p:nvPr>
            <p:ph idx="6" type="title"/>
          </p:nvPr>
        </p:nvSpPr>
        <p:spPr>
          <a:xfrm>
            <a:off x="1264800" y="3240430"/>
            <a:ext cx="66144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2pPr>
            <a:lvl3pPr lvl="2"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3pPr>
            <a:lvl4pPr lvl="3"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4pPr>
            <a:lvl5pPr lvl="4"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5pPr>
            <a:lvl6pPr lvl="5"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6pPr>
            <a:lvl7pPr lvl="6"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7pPr>
            <a:lvl8pPr lvl="7"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8pPr>
            <a:lvl9pPr lvl="8" algn="ctr">
              <a:lnSpc>
                <a:spcPct val="100000"/>
              </a:lnSpc>
              <a:spcBef>
                <a:spcPts val="0"/>
              </a:spcBef>
              <a:spcAft>
                <a:spcPts val="0"/>
              </a:spcAft>
              <a:buClr>
                <a:srgbClr val="FFFFFF"/>
              </a:buClr>
              <a:buSzPts val="7200"/>
              <a:buFont typeface="Oswald"/>
              <a:buNone/>
              <a:defRPr sz="7200">
                <a:solidFill>
                  <a:srgbClr val="FFFFFF"/>
                </a:solidFill>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p:cSld name="SECTION_HEADER_1_1_1_1_1">
    <p:bg>
      <p:bgPr>
        <a:solidFill>
          <a:srgbClr val="2D2929"/>
        </a:solidFill>
      </p:bgPr>
    </p:bg>
    <p:spTree>
      <p:nvGrpSpPr>
        <p:cNvPr id="170" name="Shape 170"/>
        <p:cNvGrpSpPr/>
        <p:nvPr/>
      </p:nvGrpSpPr>
      <p:grpSpPr>
        <a:xfrm>
          <a:off x="0" y="0"/>
          <a:ext cx="0" cy="0"/>
          <a:chOff x="0" y="0"/>
          <a:chExt cx="0" cy="0"/>
        </a:xfrm>
      </p:grpSpPr>
      <p:sp>
        <p:nvSpPr>
          <p:cNvPr id="171" name="Google Shape;171;p20"/>
          <p:cNvSpPr txBox="1"/>
          <p:nvPr>
            <p:ph type="title"/>
          </p:nvPr>
        </p:nvSpPr>
        <p:spPr>
          <a:xfrm>
            <a:off x="3394175" y="1721625"/>
            <a:ext cx="4649700" cy="78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F4EFEA"/>
              </a:buClr>
              <a:buSzPts val="2400"/>
              <a:buNone/>
              <a:defRPr b="1">
                <a:solidFill>
                  <a:srgbClr val="F4EFEA"/>
                </a:solidFill>
              </a:defRPr>
            </a:lvl1pPr>
            <a:lvl2pPr lvl="1" algn="l">
              <a:lnSpc>
                <a:spcPct val="100000"/>
              </a:lnSpc>
              <a:spcBef>
                <a:spcPts val="0"/>
              </a:spcBef>
              <a:spcAft>
                <a:spcPts val="0"/>
              </a:spcAft>
              <a:buClr>
                <a:srgbClr val="F4EFEA"/>
              </a:buClr>
              <a:buSzPts val="4000"/>
              <a:buNone/>
              <a:defRPr sz="4000">
                <a:solidFill>
                  <a:srgbClr val="F4EFEA"/>
                </a:solidFill>
              </a:defRPr>
            </a:lvl2pPr>
            <a:lvl3pPr lvl="2" algn="l">
              <a:lnSpc>
                <a:spcPct val="100000"/>
              </a:lnSpc>
              <a:spcBef>
                <a:spcPts val="0"/>
              </a:spcBef>
              <a:spcAft>
                <a:spcPts val="0"/>
              </a:spcAft>
              <a:buClr>
                <a:srgbClr val="F4EFEA"/>
              </a:buClr>
              <a:buSzPts val="4000"/>
              <a:buNone/>
              <a:defRPr sz="4000">
                <a:solidFill>
                  <a:srgbClr val="F4EFEA"/>
                </a:solidFill>
              </a:defRPr>
            </a:lvl3pPr>
            <a:lvl4pPr lvl="3" algn="l">
              <a:lnSpc>
                <a:spcPct val="100000"/>
              </a:lnSpc>
              <a:spcBef>
                <a:spcPts val="0"/>
              </a:spcBef>
              <a:spcAft>
                <a:spcPts val="0"/>
              </a:spcAft>
              <a:buClr>
                <a:srgbClr val="F4EFEA"/>
              </a:buClr>
              <a:buSzPts val="4000"/>
              <a:buNone/>
              <a:defRPr sz="4000">
                <a:solidFill>
                  <a:srgbClr val="F4EFEA"/>
                </a:solidFill>
              </a:defRPr>
            </a:lvl4pPr>
            <a:lvl5pPr lvl="4" algn="l">
              <a:lnSpc>
                <a:spcPct val="100000"/>
              </a:lnSpc>
              <a:spcBef>
                <a:spcPts val="0"/>
              </a:spcBef>
              <a:spcAft>
                <a:spcPts val="0"/>
              </a:spcAft>
              <a:buClr>
                <a:srgbClr val="F4EFEA"/>
              </a:buClr>
              <a:buSzPts val="4000"/>
              <a:buNone/>
              <a:defRPr sz="4000">
                <a:solidFill>
                  <a:srgbClr val="F4EFEA"/>
                </a:solidFill>
              </a:defRPr>
            </a:lvl5pPr>
            <a:lvl6pPr lvl="5" algn="l">
              <a:lnSpc>
                <a:spcPct val="100000"/>
              </a:lnSpc>
              <a:spcBef>
                <a:spcPts val="0"/>
              </a:spcBef>
              <a:spcAft>
                <a:spcPts val="0"/>
              </a:spcAft>
              <a:buClr>
                <a:srgbClr val="F4EFEA"/>
              </a:buClr>
              <a:buSzPts val="4000"/>
              <a:buNone/>
              <a:defRPr sz="4000">
                <a:solidFill>
                  <a:srgbClr val="F4EFEA"/>
                </a:solidFill>
              </a:defRPr>
            </a:lvl6pPr>
            <a:lvl7pPr lvl="6" algn="l">
              <a:lnSpc>
                <a:spcPct val="100000"/>
              </a:lnSpc>
              <a:spcBef>
                <a:spcPts val="0"/>
              </a:spcBef>
              <a:spcAft>
                <a:spcPts val="0"/>
              </a:spcAft>
              <a:buClr>
                <a:srgbClr val="F4EFEA"/>
              </a:buClr>
              <a:buSzPts val="4000"/>
              <a:buNone/>
              <a:defRPr sz="4000">
                <a:solidFill>
                  <a:srgbClr val="F4EFEA"/>
                </a:solidFill>
              </a:defRPr>
            </a:lvl7pPr>
            <a:lvl8pPr lvl="7" algn="l">
              <a:lnSpc>
                <a:spcPct val="100000"/>
              </a:lnSpc>
              <a:spcBef>
                <a:spcPts val="0"/>
              </a:spcBef>
              <a:spcAft>
                <a:spcPts val="0"/>
              </a:spcAft>
              <a:buClr>
                <a:srgbClr val="F4EFEA"/>
              </a:buClr>
              <a:buSzPts val="4000"/>
              <a:buNone/>
              <a:defRPr sz="4000">
                <a:solidFill>
                  <a:srgbClr val="F4EFEA"/>
                </a:solidFill>
              </a:defRPr>
            </a:lvl8pPr>
            <a:lvl9pPr lvl="8" algn="l">
              <a:lnSpc>
                <a:spcPct val="100000"/>
              </a:lnSpc>
              <a:spcBef>
                <a:spcPts val="0"/>
              </a:spcBef>
              <a:spcAft>
                <a:spcPts val="0"/>
              </a:spcAft>
              <a:buClr>
                <a:srgbClr val="F4EFEA"/>
              </a:buClr>
              <a:buSzPts val="4000"/>
              <a:buNone/>
              <a:defRPr sz="4000">
                <a:solidFill>
                  <a:srgbClr val="F4EFEA"/>
                </a:solidFill>
              </a:defRPr>
            </a:lvl9pPr>
          </a:lstStyle>
          <a:p/>
        </p:txBody>
      </p:sp>
      <p:cxnSp>
        <p:nvCxnSpPr>
          <p:cNvPr id="172" name="Google Shape;172;p20"/>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173" name="Google Shape;173;p20"/>
          <p:cNvSpPr/>
          <p:nvPr/>
        </p:nvSpPr>
        <p:spPr>
          <a:xfrm>
            <a:off x="-69950" y="-750"/>
            <a:ext cx="2609100" cy="5143500"/>
          </a:xfrm>
          <a:prstGeom prst="rect">
            <a:avLst/>
          </a:prstGeom>
          <a:solidFill>
            <a:srgbClr val="F4E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0"/>
          <p:cNvCxnSpPr/>
          <p:nvPr/>
        </p:nvCxnSpPr>
        <p:spPr>
          <a:xfrm>
            <a:off x="536225" y="-28950"/>
            <a:ext cx="0" cy="5233200"/>
          </a:xfrm>
          <a:prstGeom prst="straightConnector1">
            <a:avLst/>
          </a:prstGeom>
          <a:noFill/>
          <a:ln cap="flat" cmpd="sng" w="28575">
            <a:solidFill>
              <a:srgbClr val="C69C6D"/>
            </a:solidFill>
            <a:prstDash val="solid"/>
            <a:round/>
            <a:headEnd len="sm" w="sm" type="none"/>
            <a:tailEnd len="sm" w="sm" type="none"/>
          </a:ln>
        </p:spPr>
      </p:cxnSp>
      <p:sp>
        <p:nvSpPr>
          <p:cNvPr id="175" name="Google Shape;175;p20"/>
          <p:cNvSpPr/>
          <p:nvPr/>
        </p:nvSpPr>
        <p:spPr>
          <a:xfrm>
            <a:off x="303575" y="129592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176" name="Google Shape;176;p20"/>
          <p:cNvSpPr/>
          <p:nvPr/>
        </p:nvSpPr>
        <p:spPr>
          <a:xfrm>
            <a:off x="303575" y="2217900"/>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177" name="Google Shape;177;p20"/>
          <p:cNvSpPr/>
          <p:nvPr/>
        </p:nvSpPr>
        <p:spPr>
          <a:xfrm>
            <a:off x="303575" y="3139875"/>
            <a:ext cx="465300" cy="550500"/>
          </a:xfrm>
          <a:prstGeom prst="rect">
            <a:avLst/>
          </a:prstGeom>
          <a:solidFill>
            <a:srgbClr val="C69C6D"/>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cxnSp>
        <p:nvCxnSpPr>
          <p:cNvPr id="178" name="Google Shape;178;p20"/>
          <p:cNvCxnSpPr/>
          <p:nvPr/>
        </p:nvCxnSpPr>
        <p:spPr>
          <a:xfrm rot="10800000">
            <a:off x="3504375" y="1721625"/>
            <a:ext cx="3929400" cy="0"/>
          </a:xfrm>
          <a:prstGeom prst="straightConnector1">
            <a:avLst/>
          </a:prstGeom>
          <a:noFill/>
          <a:ln cap="flat" cmpd="sng" w="28575">
            <a:solidFill>
              <a:srgbClr val="C69C6D"/>
            </a:solidFill>
            <a:prstDash val="solid"/>
            <a:round/>
            <a:headEnd len="sm" w="sm" type="none"/>
            <a:tailEnd len="sm" w="sm" type="none"/>
          </a:ln>
        </p:spPr>
      </p:cxnSp>
      <p:cxnSp>
        <p:nvCxnSpPr>
          <p:cNvPr id="179" name="Google Shape;179;p20"/>
          <p:cNvCxnSpPr/>
          <p:nvPr/>
        </p:nvCxnSpPr>
        <p:spPr>
          <a:xfrm rot="10800000">
            <a:off x="3504375" y="3690375"/>
            <a:ext cx="3929400" cy="0"/>
          </a:xfrm>
          <a:prstGeom prst="straightConnector1">
            <a:avLst/>
          </a:prstGeom>
          <a:noFill/>
          <a:ln cap="flat" cmpd="sng" w="28575">
            <a:solidFill>
              <a:srgbClr val="C69C6D"/>
            </a:solidFill>
            <a:prstDash val="solid"/>
            <a:round/>
            <a:headEnd len="sm" w="sm" type="none"/>
            <a:tailEnd len="sm" w="sm" type="none"/>
          </a:ln>
        </p:spPr>
      </p:cxnSp>
      <p:sp>
        <p:nvSpPr>
          <p:cNvPr id="180" name="Google Shape;180;p20"/>
          <p:cNvSpPr txBox="1"/>
          <p:nvPr>
            <p:ph idx="1" type="subTitle"/>
          </p:nvPr>
        </p:nvSpPr>
        <p:spPr>
          <a:xfrm>
            <a:off x="3394175" y="2289595"/>
            <a:ext cx="36930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sz="1200">
                <a:solidFill>
                  <a:srgbClr val="FFFFFF"/>
                </a:solidFill>
              </a:defRPr>
            </a:lvl2pPr>
            <a:lvl3pPr lvl="2" algn="l">
              <a:lnSpc>
                <a:spcPct val="100000"/>
              </a:lnSpc>
              <a:spcBef>
                <a:spcPts val="0"/>
              </a:spcBef>
              <a:spcAft>
                <a:spcPts val="0"/>
              </a:spcAft>
              <a:buSzPts val="1200"/>
              <a:buNone/>
              <a:defRPr sz="1200">
                <a:solidFill>
                  <a:srgbClr val="FFFFFF"/>
                </a:solidFill>
              </a:defRPr>
            </a:lvl3pPr>
            <a:lvl4pPr lvl="3" algn="l">
              <a:lnSpc>
                <a:spcPct val="100000"/>
              </a:lnSpc>
              <a:spcBef>
                <a:spcPts val="0"/>
              </a:spcBef>
              <a:spcAft>
                <a:spcPts val="0"/>
              </a:spcAft>
              <a:buSzPts val="1200"/>
              <a:buNone/>
              <a:defRPr sz="1200">
                <a:solidFill>
                  <a:srgbClr val="FFFFFF"/>
                </a:solidFill>
              </a:defRPr>
            </a:lvl4pPr>
            <a:lvl5pPr lvl="4" algn="l">
              <a:lnSpc>
                <a:spcPct val="100000"/>
              </a:lnSpc>
              <a:spcBef>
                <a:spcPts val="0"/>
              </a:spcBef>
              <a:spcAft>
                <a:spcPts val="0"/>
              </a:spcAft>
              <a:buSzPts val="1100"/>
              <a:buNone/>
              <a:defRPr sz="1200">
                <a:solidFill>
                  <a:srgbClr val="FFFFFF"/>
                </a:solidFill>
              </a:defRPr>
            </a:lvl5pPr>
            <a:lvl6pPr lvl="5" algn="l">
              <a:lnSpc>
                <a:spcPct val="100000"/>
              </a:lnSpc>
              <a:spcBef>
                <a:spcPts val="0"/>
              </a:spcBef>
              <a:spcAft>
                <a:spcPts val="0"/>
              </a:spcAft>
              <a:buSzPts val="1100"/>
              <a:buNone/>
              <a:defRPr sz="1200">
                <a:solidFill>
                  <a:srgbClr val="FFFFFF"/>
                </a:solidFill>
              </a:defRPr>
            </a:lvl6pPr>
            <a:lvl7pPr lvl="6" algn="l">
              <a:lnSpc>
                <a:spcPct val="100000"/>
              </a:lnSpc>
              <a:spcBef>
                <a:spcPts val="0"/>
              </a:spcBef>
              <a:spcAft>
                <a:spcPts val="0"/>
              </a:spcAft>
              <a:buSzPts val="1000"/>
              <a:buNone/>
              <a:defRPr sz="1200">
                <a:solidFill>
                  <a:srgbClr val="FFFFFF"/>
                </a:solidFill>
              </a:defRPr>
            </a:lvl7pPr>
            <a:lvl8pPr lvl="7" algn="l">
              <a:lnSpc>
                <a:spcPct val="100000"/>
              </a:lnSpc>
              <a:spcBef>
                <a:spcPts val="0"/>
              </a:spcBef>
              <a:spcAft>
                <a:spcPts val="0"/>
              </a:spcAft>
              <a:buSzPts val="1000"/>
              <a:buNone/>
              <a:defRPr sz="1200">
                <a:solidFill>
                  <a:srgbClr val="FFFFFF"/>
                </a:solidFill>
              </a:defRPr>
            </a:lvl8pPr>
            <a:lvl9pPr lvl="8" algn="l">
              <a:lnSpc>
                <a:spcPct val="100000"/>
              </a:lnSpc>
              <a:spcBef>
                <a:spcPts val="0"/>
              </a:spcBef>
              <a:spcAft>
                <a:spcPts val="0"/>
              </a:spcAft>
              <a:buSzPts val="900"/>
              <a:buNone/>
              <a:defRPr sz="1200">
                <a:solidFill>
                  <a:srgbClr val="FFFFFF"/>
                </a:solidFill>
              </a:defRPr>
            </a:lvl9pPr>
          </a:lstStyle>
          <a:p/>
        </p:txBody>
      </p:sp>
      <p:sp>
        <p:nvSpPr>
          <p:cNvPr id="181" name="Google Shape;181;p20"/>
          <p:cNvSpPr txBox="1"/>
          <p:nvPr>
            <p:ph idx="2" type="title"/>
          </p:nvPr>
        </p:nvSpPr>
        <p:spPr>
          <a:xfrm>
            <a:off x="47685" y="13233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2400"/>
              <a:buNone/>
              <a:defRPr>
                <a:solidFill>
                  <a:srgbClr val="2D2929"/>
                </a:solidFill>
              </a:defRPr>
            </a:lvl1pPr>
            <a:lvl2pPr lvl="1"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p:txBody>
      </p:sp>
      <p:sp>
        <p:nvSpPr>
          <p:cNvPr id="182" name="Google Shape;182;p20"/>
          <p:cNvSpPr txBox="1"/>
          <p:nvPr>
            <p:ph idx="3" type="title"/>
          </p:nvPr>
        </p:nvSpPr>
        <p:spPr>
          <a:xfrm>
            <a:off x="846575" y="1179525"/>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183" name="Google Shape;183;p20"/>
          <p:cNvSpPr txBox="1"/>
          <p:nvPr>
            <p:ph idx="4" type="title"/>
          </p:nvPr>
        </p:nvSpPr>
        <p:spPr>
          <a:xfrm>
            <a:off x="846575" y="2101500"/>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184" name="Google Shape;184;p20"/>
          <p:cNvSpPr txBox="1"/>
          <p:nvPr>
            <p:ph idx="5" type="title"/>
          </p:nvPr>
        </p:nvSpPr>
        <p:spPr>
          <a:xfrm>
            <a:off x="846575" y="3002225"/>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185" name="Google Shape;185;p20"/>
          <p:cNvSpPr txBox="1"/>
          <p:nvPr>
            <p:ph idx="6" type="title"/>
          </p:nvPr>
        </p:nvSpPr>
        <p:spPr>
          <a:xfrm>
            <a:off x="47685" y="2245350"/>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2400"/>
              <a:buNone/>
              <a:defRPr>
                <a:solidFill>
                  <a:srgbClr val="2D2929"/>
                </a:solidFill>
              </a:defRPr>
            </a:lvl1pPr>
            <a:lvl2pPr lvl="1"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2400"/>
              <a:buFont typeface="Oswald"/>
              <a:buNone/>
              <a:defRPr>
                <a:solidFill>
                  <a:srgbClr val="2D2929"/>
                </a:solidFill>
                <a:latin typeface="Oswald"/>
                <a:ea typeface="Oswald"/>
                <a:cs typeface="Oswald"/>
                <a:sym typeface="Oswald"/>
              </a:defRPr>
            </a:lvl9pPr>
          </a:lstStyle>
          <a:p/>
        </p:txBody>
      </p:sp>
      <p:sp>
        <p:nvSpPr>
          <p:cNvPr id="186" name="Google Shape;186;p20"/>
          <p:cNvSpPr txBox="1"/>
          <p:nvPr>
            <p:ph idx="7" type="title"/>
          </p:nvPr>
        </p:nvSpPr>
        <p:spPr>
          <a:xfrm>
            <a:off x="47685" y="316732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2pPr>
            <a:lvl3pPr lvl="2"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3pPr>
            <a:lvl4pPr lvl="3"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4pPr>
            <a:lvl5pPr lvl="4"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5pPr>
            <a:lvl6pPr lvl="5"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6pPr>
            <a:lvl7pPr lvl="6"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7pPr>
            <a:lvl8pPr lvl="7"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8pPr>
            <a:lvl9pPr lvl="8" algn="ctr">
              <a:lnSpc>
                <a:spcPct val="100000"/>
              </a:lnSpc>
              <a:spcBef>
                <a:spcPts val="0"/>
              </a:spcBef>
              <a:spcAft>
                <a:spcPts val="0"/>
              </a:spcAft>
              <a:buClr>
                <a:srgbClr val="FFFFFF"/>
              </a:buClr>
              <a:buSzPts val="2400"/>
              <a:buFont typeface="Oswald"/>
              <a:buNone/>
              <a:defRPr>
                <a:solidFill>
                  <a:srgbClr val="FFFFFF"/>
                </a:solidFill>
                <a:latin typeface="Oswald"/>
                <a:ea typeface="Oswald"/>
                <a:cs typeface="Oswald"/>
                <a:sym typeface="Oswald"/>
              </a:defRPr>
            </a:lvl9pPr>
          </a:lstStyle>
          <a:p/>
        </p:txBody>
      </p:sp>
      <p:sp>
        <p:nvSpPr>
          <p:cNvPr id="187" name="Google Shape;187;p20"/>
          <p:cNvSpPr txBox="1"/>
          <p:nvPr>
            <p:ph idx="8"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100"/>
              <a:buNone/>
              <a:defRPr b="1" sz="11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type="secHead">
  <p:cSld name="SECTION_HEADER">
    <p:bg>
      <p:bgPr>
        <a:solidFill>
          <a:srgbClr val="2D2929"/>
        </a:solidFill>
      </p:bgPr>
    </p:bg>
    <p:spTree>
      <p:nvGrpSpPr>
        <p:cNvPr id="11" name="Shape 11"/>
        <p:cNvGrpSpPr/>
        <p:nvPr/>
      </p:nvGrpSpPr>
      <p:grpSpPr>
        <a:xfrm>
          <a:off x="0" y="0"/>
          <a:ext cx="0" cy="0"/>
          <a:chOff x="0" y="0"/>
          <a:chExt cx="0" cy="0"/>
        </a:xfrm>
      </p:grpSpPr>
      <p:sp>
        <p:nvSpPr>
          <p:cNvPr id="12" name="Google Shape;12;p3"/>
          <p:cNvSpPr/>
          <p:nvPr/>
        </p:nvSpPr>
        <p:spPr>
          <a:xfrm>
            <a:off x="4186650" y="-35100"/>
            <a:ext cx="5018700" cy="5213700"/>
          </a:xfrm>
          <a:prstGeom prst="rect">
            <a:avLst/>
          </a:prstGeom>
          <a:solidFill>
            <a:srgbClr val="F4E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txBox="1"/>
          <p:nvPr>
            <p:ph type="title"/>
          </p:nvPr>
        </p:nvSpPr>
        <p:spPr>
          <a:xfrm>
            <a:off x="1126475" y="372175"/>
            <a:ext cx="7874400" cy="672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F4EFEA"/>
              </a:buClr>
              <a:buSzPts val="2400"/>
              <a:buNone/>
              <a:defRPr b="1">
                <a:solidFill>
                  <a:srgbClr val="F4EFEA"/>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4" name="Google Shape;14;p3"/>
          <p:cNvSpPr txBox="1"/>
          <p:nvPr>
            <p:ph idx="1" type="subTitle"/>
          </p:nvPr>
        </p:nvSpPr>
        <p:spPr>
          <a:xfrm>
            <a:off x="614775" y="3226915"/>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
        <p:nvSpPr>
          <p:cNvPr id="15" name="Google Shape;15;p3"/>
          <p:cNvSpPr/>
          <p:nvPr/>
        </p:nvSpPr>
        <p:spPr>
          <a:xfrm>
            <a:off x="367525" y="1093425"/>
            <a:ext cx="609600" cy="5781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367525" y="1847985"/>
            <a:ext cx="609600" cy="5781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367525" y="2651450"/>
            <a:ext cx="609600" cy="5781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2" type="title"/>
          </p:nvPr>
        </p:nvSpPr>
        <p:spPr>
          <a:xfrm>
            <a:off x="1126475" y="949815"/>
            <a:ext cx="6068700" cy="3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1800">
                <a:solidFill>
                  <a:srgbClr val="C69C6D"/>
                </a:solidFill>
              </a:defRPr>
            </a:lvl1pPr>
            <a:lvl2pPr lvl="1" algn="l">
              <a:lnSpc>
                <a:spcPct val="100000"/>
              </a:lnSpc>
              <a:spcBef>
                <a:spcPts val="0"/>
              </a:spcBef>
              <a:spcAft>
                <a:spcPts val="0"/>
              </a:spcAft>
              <a:buSzPts val="2400"/>
              <a:buNone/>
              <a:defRPr b="0" sz="1800">
                <a:solidFill>
                  <a:srgbClr val="C69C6D"/>
                </a:solidFill>
              </a:defRPr>
            </a:lvl2pPr>
            <a:lvl3pPr lvl="2" algn="l">
              <a:lnSpc>
                <a:spcPct val="100000"/>
              </a:lnSpc>
              <a:spcBef>
                <a:spcPts val="0"/>
              </a:spcBef>
              <a:spcAft>
                <a:spcPts val="0"/>
              </a:spcAft>
              <a:buSzPts val="2400"/>
              <a:buNone/>
              <a:defRPr b="0" sz="1800">
                <a:solidFill>
                  <a:srgbClr val="C69C6D"/>
                </a:solidFill>
              </a:defRPr>
            </a:lvl3pPr>
            <a:lvl4pPr lvl="3" algn="l">
              <a:lnSpc>
                <a:spcPct val="100000"/>
              </a:lnSpc>
              <a:spcBef>
                <a:spcPts val="0"/>
              </a:spcBef>
              <a:spcAft>
                <a:spcPts val="0"/>
              </a:spcAft>
              <a:buSzPts val="2400"/>
              <a:buNone/>
              <a:defRPr b="0" sz="1800">
                <a:solidFill>
                  <a:srgbClr val="C69C6D"/>
                </a:solidFill>
              </a:defRPr>
            </a:lvl4pPr>
            <a:lvl5pPr lvl="4" algn="l">
              <a:lnSpc>
                <a:spcPct val="100000"/>
              </a:lnSpc>
              <a:spcBef>
                <a:spcPts val="0"/>
              </a:spcBef>
              <a:spcAft>
                <a:spcPts val="0"/>
              </a:spcAft>
              <a:buSzPts val="2400"/>
              <a:buNone/>
              <a:defRPr b="0" sz="1800">
                <a:solidFill>
                  <a:srgbClr val="C69C6D"/>
                </a:solidFill>
              </a:defRPr>
            </a:lvl5pPr>
            <a:lvl6pPr lvl="5" algn="l">
              <a:lnSpc>
                <a:spcPct val="100000"/>
              </a:lnSpc>
              <a:spcBef>
                <a:spcPts val="0"/>
              </a:spcBef>
              <a:spcAft>
                <a:spcPts val="0"/>
              </a:spcAft>
              <a:buSzPts val="2400"/>
              <a:buNone/>
              <a:defRPr b="0" sz="1800">
                <a:solidFill>
                  <a:srgbClr val="C69C6D"/>
                </a:solidFill>
              </a:defRPr>
            </a:lvl6pPr>
            <a:lvl7pPr lvl="6" algn="l">
              <a:lnSpc>
                <a:spcPct val="100000"/>
              </a:lnSpc>
              <a:spcBef>
                <a:spcPts val="0"/>
              </a:spcBef>
              <a:spcAft>
                <a:spcPts val="0"/>
              </a:spcAft>
              <a:buSzPts val="2400"/>
              <a:buNone/>
              <a:defRPr b="0" sz="1800">
                <a:solidFill>
                  <a:srgbClr val="C69C6D"/>
                </a:solidFill>
              </a:defRPr>
            </a:lvl7pPr>
            <a:lvl8pPr lvl="7" algn="l">
              <a:lnSpc>
                <a:spcPct val="100000"/>
              </a:lnSpc>
              <a:spcBef>
                <a:spcPts val="0"/>
              </a:spcBef>
              <a:spcAft>
                <a:spcPts val="0"/>
              </a:spcAft>
              <a:buSzPts val="2400"/>
              <a:buNone/>
              <a:defRPr b="0" sz="1800">
                <a:solidFill>
                  <a:srgbClr val="C69C6D"/>
                </a:solidFill>
              </a:defRPr>
            </a:lvl8pPr>
            <a:lvl9pPr lvl="8" algn="l">
              <a:lnSpc>
                <a:spcPct val="100000"/>
              </a:lnSpc>
              <a:spcBef>
                <a:spcPts val="0"/>
              </a:spcBef>
              <a:spcAft>
                <a:spcPts val="0"/>
              </a:spcAft>
              <a:buSzPts val="2400"/>
              <a:buNone/>
              <a:defRPr b="0" sz="1800">
                <a:solidFill>
                  <a:srgbClr val="C69C6D"/>
                </a:solidFill>
              </a:defRPr>
            </a:lvl9pPr>
          </a:lstStyle>
          <a:p/>
        </p:txBody>
      </p:sp>
      <p:sp>
        <p:nvSpPr>
          <p:cNvPr id="19" name="Google Shape;19;p3"/>
          <p:cNvSpPr txBox="1"/>
          <p:nvPr>
            <p:ph idx="3" type="subTitle"/>
          </p:nvPr>
        </p:nvSpPr>
        <p:spPr>
          <a:xfrm>
            <a:off x="1126475" y="1291815"/>
            <a:ext cx="28911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
        <p:nvSpPr>
          <p:cNvPr id="20" name="Google Shape;20;p3"/>
          <p:cNvSpPr txBox="1"/>
          <p:nvPr>
            <p:ph idx="4" type="title"/>
          </p:nvPr>
        </p:nvSpPr>
        <p:spPr>
          <a:xfrm>
            <a:off x="1126475" y="1738778"/>
            <a:ext cx="6068700" cy="3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1800">
                <a:solidFill>
                  <a:srgbClr val="C69C6D"/>
                </a:solidFill>
              </a:defRPr>
            </a:lvl1pPr>
            <a:lvl2pPr lvl="1" algn="l">
              <a:lnSpc>
                <a:spcPct val="100000"/>
              </a:lnSpc>
              <a:spcBef>
                <a:spcPts val="0"/>
              </a:spcBef>
              <a:spcAft>
                <a:spcPts val="0"/>
              </a:spcAft>
              <a:buSzPts val="2400"/>
              <a:buNone/>
              <a:defRPr b="0" sz="1800">
                <a:solidFill>
                  <a:srgbClr val="C69C6D"/>
                </a:solidFill>
              </a:defRPr>
            </a:lvl2pPr>
            <a:lvl3pPr lvl="2" algn="l">
              <a:lnSpc>
                <a:spcPct val="100000"/>
              </a:lnSpc>
              <a:spcBef>
                <a:spcPts val="0"/>
              </a:spcBef>
              <a:spcAft>
                <a:spcPts val="0"/>
              </a:spcAft>
              <a:buSzPts val="2400"/>
              <a:buNone/>
              <a:defRPr b="0" sz="1800">
                <a:solidFill>
                  <a:srgbClr val="C69C6D"/>
                </a:solidFill>
              </a:defRPr>
            </a:lvl3pPr>
            <a:lvl4pPr lvl="3" algn="l">
              <a:lnSpc>
                <a:spcPct val="100000"/>
              </a:lnSpc>
              <a:spcBef>
                <a:spcPts val="0"/>
              </a:spcBef>
              <a:spcAft>
                <a:spcPts val="0"/>
              </a:spcAft>
              <a:buSzPts val="2400"/>
              <a:buNone/>
              <a:defRPr b="0" sz="1800">
                <a:solidFill>
                  <a:srgbClr val="C69C6D"/>
                </a:solidFill>
              </a:defRPr>
            </a:lvl4pPr>
            <a:lvl5pPr lvl="4" algn="l">
              <a:lnSpc>
                <a:spcPct val="100000"/>
              </a:lnSpc>
              <a:spcBef>
                <a:spcPts val="0"/>
              </a:spcBef>
              <a:spcAft>
                <a:spcPts val="0"/>
              </a:spcAft>
              <a:buSzPts val="2400"/>
              <a:buNone/>
              <a:defRPr b="0" sz="1800">
                <a:solidFill>
                  <a:srgbClr val="C69C6D"/>
                </a:solidFill>
              </a:defRPr>
            </a:lvl5pPr>
            <a:lvl6pPr lvl="5" algn="l">
              <a:lnSpc>
                <a:spcPct val="100000"/>
              </a:lnSpc>
              <a:spcBef>
                <a:spcPts val="0"/>
              </a:spcBef>
              <a:spcAft>
                <a:spcPts val="0"/>
              </a:spcAft>
              <a:buSzPts val="2400"/>
              <a:buNone/>
              <a:defRPr b="0" sz="1800">
                <a:solidFill>
                  <a:srgbClr val="C69C6D"/>
                </a:solidFill>
              </a:defRPr>
            </a:lvl6pPr>
            <a:lvl7pPr lvl="6" algn="l">
              <a:lnSpc>
                <a:spcPct val="100000"/>
              </a:lnSpc>
              <a:spcBef>
                <a:spcPts val="0"/>
              </a:spcBef>
              <a:spcAft>
                <a:spcPts val="0"/>
              </a:spcAft>
              <a:buSzPts val="2400"/>
              <a:buNone/>
              <a:defRPr b="0" sz="1800">
                <a:solidFill>
                  <a:srgbClr val="C69C6D"/>
                </a:solidFill>
              </a:defRPr>
            </a:lvl7pPr>
            <a:lvl8pPr lvl="7" algn="l">
              <a:lnSpc>
                <a:spcPct val="100000"/>
              </a:lnSpc>
              <a:spcBef>
                <a:spcPts val="0"/>
              </a:spcBef>
              <a:spcAft>
                <a:spcPts val="0"/>
              </a:spcAft>
              <a:buSzPts val="2400"/>
              <a:buNone/>
              <a:defRPr b="0" sz="1800">
                <a:solidFill>
                  <a:srgbClr val="C69C6D"/>
                </a:solidFill>
              </a:defRPr>
            </a:lvl8pPr>
            <a:lvl9pPr lvl="8" algn="l">
              <a:lnSpc>
                <a:spcPct val="100000"/>
              </a:lnSpc>
              <a:spcBef>
                <a:spcPts val="0"/>
              </a:spcBef>
              <a:spcAft>
                <a:spcPts val="0"/>
              </a:spcAft>
              <a:buSzPts val="2400"/>
              <a:buNone/>
              <a:defRPr b="0" sz="1800">
                <a:solidFill>
                  <a:srgbClr val="C69C6D"/>
                </a:solidFill>
              </a:defRPr>
            </a:lvl9pPr>
          </a:lstStyle>
          <a:p/>
        </p:txBody>
      </p:sp>
      <p:sp>
        <p:nvSpPr>
          <p:cNvPr id="21" name="Google Shape;21;p3"/>
          <p:cNvSpPr txBox="1"/>
          <p:nvPr>
            <p:ph idx="5" type="subTitle"/>
          </p:nvPr>
        </p:nvSpPr>
        <p:spPr>
          <a:xfrm>
            <a:off x="1126475" y="2080778"/>
            <a:ext cx="28911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
        <p:nvSpPr>
          <p:cNvPr id="22" name="Google Shape;22;p3"/>
          <p:cNvSpPr txBox="1"/>
          <p:nvPr>
            <p:ph idx="6" type="title"/>
          </p:nvPr>
        </p:nvSpPr>
        <p:spPr>
          <a:xfrm>
            <a:off x="1126475" y="2522077"/>
            <a:ext cx="6068700" cy="3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1800">
                <a:solidFill>
                  <a:srgbClr val="C69C6D"/>
                </a:solidFill>
              </a:defRPr>
            </a:lvl1pPr>
            <a:lvl2pPr lvl="1" algn="l">
              <a:lnSpc>
                <a:spcPct val="100000"/>
              </a:lnSpc>
              <a:spcBef>
                <a:spcPts val="0"/>
              </a:spcBef>
              <a:spcAft>
                <a:spcPts val="0"/>
              </a:spcAft>
              <a:buSzPts val="2400"/>
              <a:buNone/>
              <a:defRPr b="0" sz="1800">
                <a:solidFill>
                  <a:srgbClr val="C69C6D"/>
                </a:solidFill>
              </a:defRPr>
            </a:lvl2pPr>
            <a:lvl3pPr lvl="2" algn="l">
              <a:lnSpc>
                <a:spcPct val="100000"/>
              </a:lnSpc>
              <a:spcBef>
                <a:spcPts val="0"/>
              </a:spcBef>
              <a:spcAft>
                <a:spcPts val="0"/>
              </a:spcAft>
              <a:buSzPts val="2400"/>
              <a:buNone/>
              <a:defRPr b="0" sz="1800">
                <a:solidFill>
                  <a:srgbClr val="C69C6D"/>
                </a:solidFill>
              </a:defRPr>
            </a:lvl3pPr>
            <a:lvl4pPr lvl="3" algn="l">
              <a:lnSpc>
                <a:spcPct val="100000"/>
              </a:lnSpc>
              <a:spcBef>
                <a:spcPts val="0"/>
              </a:spcBef>
              <a:spcAft>
                <a:spcPts val="0"/>
              </a:spcAft>
              <a:buSzPts val="2400"/>
              <a:buNone/>
              <a:defRPr b="0" sz="1800">
                <a:solidFill>
                  <a:srgbClr val="C69C6D"/>
                </a:solidFill>
              </a:defRPr>
            </a:lvl4pPr>
            <a:lvl5pPr lvl="4" algn="l">
              <a:lnSpc>
                <a:spcPct val="100000"/>
              </a:lnSpc>
              <a:spcBef>
                <a:spcPts val="0"/>
              </a:spcBef>
              <a:spcAft>
                <a:spcPts val="0"/>
              </a:spcAft>
              <a:buSzPts val="2400"/>
              <a:buNone/>
              <a:defRPr b="0" sz="1800">
                <a:solidFill>
                  <a:srgbClr val="C69C6D"/>
                </a:solidFill>
              </a:defRPr>
            </a:lvl5pPr>
            <a:lvl6pPr lvl="5" algn="l">
              <a:lnSpc>
                <a:spcPct val="100000"/>
              </a:lnSpc>
              <a:spcBef>
                <a:spcPts val="0"/>
              </a:spcBef>
              <a:spcAft>
                <a:spcPts val="0"/>
              </a:spcAft>
              <a:buSzPts val="2400"/>
              <a:buNone/>
              <a:defRPr b="0" sz="1800">
                <a:solidFill>
                  <a:srgbClr val="C69C6D"/>
                </a:solidFill>
              </a:defRPr>
            </a:lvl6pPr>
            <a:lvl7pPr lvl="6" algn="l">
              <a:lnSpc>
                <a:spcPct val="100000"/>
              </a:lnSpc>
              <a:spcBef>
                <a:spcPts val="0"/>
              </a:spcBef>
              <a:spcAft>
                <a:spcPts val="0"/>
              </a:spcAft>
              <a:buSzPts val="2400"/>
              <a:buNone/>
              <a:defRPr b="0" sz="1800">
                <a:solidFill>
                  <a:srgbClr val="C69C6D"/>
                </a:solidFill>
              </a:defRPr>
            </a:lvl7pPr>
            <a:lvl8pPr lvl="7" algn="l">
              <a:lnSpc>
                <a:spcPct val="100000"/>
              </a:lnSpc>
              <a:spcBef>
                <a:spcPts val="0"/>
              </a:spcBef>
              <a:spcAft>
                <a:spcPts val="0"/>
              </a:spcAft>
              <a:buSzPts val="2400"/>
              <a:buNone/>
              <a:defRPr b="0" sz="1800">
                <a:solidFill>
                  <a:srgbClr val="C69C6D"/>
                </a:solidFill>
              </a:defRPr>
            </a:lvl8pPr>
            <a:lvl9pPr lvl="8" algn="l">
              <a:lnSpc>
                <a:spcPct val="100000"/>
              </a:lnSpc>
              <a:spcBef>
                <a:spcPts val="0"/>
              </a:spcBef>
              <a:spcAft>
                <a:spcPts val="0"/>
              </a:spcAft>
              <a:buSzPts val="2400"/>
              <a:buNone/>
              <a:defRPr b="0" sz="1800">
                <a:solidFill>
                  <a:srgbClr val="C69C6D"/>
                </a:solidFill>
              </a:defRPr>
            </a:lvl9pPr>
          </a:lstStyle>
          <a:p/>
        </p:txBody>
      </p:sp>
      <p:sp>
        <p:nvSpPr>
          <p:cNvPr id="23" name="Google Shape;23;p3"/>
          <p:cNvSpPr txBox="1"/>
          <p:nvPr>
            <p:ph idx="7" type="subTitle"/>
          </p:nvPr>
        </p:nvSpPr>
        <p:spPr>
          <a:xfrm>
            <a:off x="1126475" y="2864077"/>
            <a:ext cx="28911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
        <p:nvSpPr>
          <p:cNvPr id="24" name="Google Shape;24;p3"/>
          <p:cNvSpPr/>
          <p:nvPr/>
        </p:nvSpPr>
        <p:spPr>
          <a:xfrm>
            <a:off x="367525" y="3445300"/>
            <a:ext cx="609600" cy="5781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ph idx="8" type="title"/>
          </p:nvPr>
        </p:nvSpPr>
        <p:spPr>
          <a:xfrm>
            <a:off x="1126475" y="3295715"/>
            <a:ext cx="6068700" cy="342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b="0" sz="1800">
                <a:solidFill>
                  <a:srgbClr val="C69C6D"/>
                </a:solidFill>
              </a:defRPr>
            </a:lvl1pPr>
            <a:lvl2pPr lvl="1" rtl="0" algn="l">
              <a:lnSpc>
                <a:spcPct val="100000"/>
              </a:lnSpc>
              <a:spcBef>
                <a:spcPts val="0"/>
              </a:spcBef>
              <a:spcAft>
                <a:spcPts val="0"/>
              </a:spcAft>
              <a:buSzPts val="2400"/>
              <a:buNone/>
              <a:defRPr b="0" sz="1800">
                <a:solidFill>
                  <a:srgbClr val="C69C6D"/>
                </a:solidFill>
              </a:defRPr>
            </a:lvl2pPr>
            <a:lvl3pPr lvl="2" rtl="0" algn="l">
              <a:lnSpc>
                <a:spcPct val="100000"/>
              </a:lnSpc>
              <a:spcBef>
                <a:spcPts val="0"/>
              </a:spcBef>
              <a:spcAft>
                <a:spcPts val="0"/>
              </a:spcAft>
              <a:buSzPts val="2400"/>
              <a:buNone/>
              <a:defRPr b="0" sz="1800">
                <a:solidFill>
                  <a:srgbClr val="C69C6D"/>
                </a:solidFill>
              </a:defRPr>
            </a:lvl3pPr>
            <a:lvl4pPr lvl="3" rtl="0" algn="l">
              <a:lnSpc>
                <a:spcPct val="100000"/>
              </a:lnSpc>
              <a:spcBef>
                <a:spcPts val="0"/>
              </a:spcBef>
              <a:spcAft>
                <a:spcPts val="0"/>
              </a:spcAft>
              <a:buSzPts val="2400"/>
              <a:buNone/>
              <a:defRPr b="0" sz="1800">
                <a:solidFill>
                  <a:srgbClr val="C69C6D"/>
                </a:solidFill>
              </a:defRPr>
            </a:lvl4pPr>
            <a:lvl5pPr lvl="4" rtl="0" algn="l">
              <a:lnSpc>
                <a:spcPct val="100000"/>
              </a:lnSpc>
              <a:spcBef>
                <a:spcPts val="0"/>
              </a:spcBef>
              <a:spcAft>
                <a:spcPts val="0"/>
              </a:spcAft>
              <a:buSzPts val="2400"/>
              <a:buNone/>
              <a:defRPr b="0" sz="1800">
                <a:solidFill>
                  <a:srgbClr val="C69C6D"/>
                </a:solidFill>
              </a:defRPr>
            </a:lvl5pPr>
            <a:lvl6pPr lvl="5" rtl="0" algn="l">
              <a:lnSpc>
                <a:spcPct val="100000"/>
              </a:lnSpc>
              <a:spcBef>
                <a:spcPts val="0"/>
              </a:spcBef>
              <a:spcAft>
                <a:spcPts val="0"/>
              </a:spcAft>
              <a:buSzPts val="2400"/>
              <a:buNone/>
              <a:defRPr b="0" sz="1800">
                <a:solidFill>
                  <a:srgbClr val="C69C6D"/>
                </a:solidFill>
              </a:defRPr>
            </a:lvl6pPr>
            <a:lvl7pPr lvl="6" rtl="0" algn="l">
              <a:lnSpc>
                <a:spcPct val="100000"/>
              </a:lnSpc>
              <a:spcBef>
                <a:spcPts val="0"/>
              </a:spcBef>
              <a:spcAft>
                <a:spcPts val="0"/>
              </a:spcAft>
              <a:buSzPts val="2400"/>
              <a:buNone/>
              <a:defRPr b="0" sz="1800">
                <a:solidFill>
                  <a:srgbClr val="C69C6D"/>
                </a:solidFill>
              </a:defRPr>
            </a:lvl7pPr>
            <a:lvl8pPr lvl="7" rtl="0" algn="l">
              <a:lnSpc>
                <a:spcPct val="100000"/>
              </a:lnSpc>
              <a:spcBef>
                <a:spcPts val="0"/>
              </a:spcBef>
              <a:spcAft>
                <a:spcPts val="0"/>
              </a:spcAft>
              <a:buSzPts val="2400"/>
              <a:buNone/>
              <a:defRPr b="0" sz="1800">
                <a:solidFill>
                  <a:srgbClr val="C69C6D"/>
                </a:solidFill>
              </a:defRPr>
            </a:lvl8pPr>
            <a:lvl9pPr lvl="8" rtl="0" algn="l">
              <a:lnSpc>
                <a:spcPct val="100000"/>
              </a:lnSpc>
              <a:spcBef>
                <a:spcPts val="0"/>
              </a:spcBef>
              <a:spcAft>
                <a:spcPts val="0"/>
              </a:spcAft>
              <a:buSzPts val="2400"/>
              <a:buNone/>
              <a:defRPr b="0" sz="1800">
                <a:solidFill>
                  <a:srgbClr val="C69C6D"/>
                </a:solidFill>
              </a:defRPr>
            </a:lvl9pPr>
          </a:lstStyle>
          <a:p/>
        </p:txBody>
      </p:sp>
      <p:sp>
        <p:nvSpPr>
          <p:cNvPr id="26" name="Google Shape;26;p3"/>
          <p:cNvSpPr txBox="1"/>
          <p:nvPr>
            <p:ph idx="9" type="subTitle"/>
          </p:nvPr>
        </p:nvSpPr>
        <p:spPr>
          <a:xfrm>
            <a:off x="1126475" y="3637715"/>
            <a:ext cx="2891100" cy="42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sz="1200">
                <a:solidFill>
                  <a:srgbClr val="FFFFFF"/>
                </a:solidFill>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000"/>
              <a:buNone/>
              <a:defRPr/>
            </a:lvl7pPr>
            <a:lvl8pPr lvl="7" rtl="0" algn="l">
              <a:lnSpc>
                <a:spcPct val="100000"/>
              </a:lnSpc>
              <a:spcBef>
                <a:spcPts val="0"/>
              </a:spcBef>
              <a:spcAft>
                <a:spcPts val="0"/>
              </a:spcAft>
              <a:buSzPts val="1000"/>
              <a:buNone/>
              <a:defRPr/>
            </a:lvl8pPr>
            <a:lvl9pPr lvl="8" rtl="0" algn="l">
              <a:lnSpc>
                <a:spcPct val="100000"/>
              </a:lnSpc>
              <a:spcBef>
                <a:spcPts val="0"/>
              </a:spcBef>
              <a:spcAft>
                <a:spcPts val="0"/>
              </a:spcAft>
              <a:buSzPts val="900"/>
              <a:buNone/>
              <a:defRPr/>
            </a:lvl9pPr>
          </a:lstStyle>
          <a:p/>
        </p:txBody>
      </p:sp>
      <p:sp>
        <p:nvSpPr>
          <p:cNvPr id="27" name="Google Shape;27;p3"/>
          <p:cNvSpPr/>
          <p:nvPr/>
        </p:nvSpPr>
        <p:spPr>
          <a:xfrm>
            <a:off x="367525" y="4218950"/>
            <a:ext cx="609600" cy="5781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ph idx="13" type="title"/>
          </p:nvPr>
        </p:nvSpPr>
        <p:spPr>
          <a:xfrm>
            <a:off x="1126475" y="4069365"/>
            <a:ext cx="6068700" cy="342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b="0" sz="1800">
                <a:solidFill>
                  <a:srgbClr val="C69C6D"/>
                </a:solidFill>
              </a:defRPr>
            </a:lvl1pPr>
            <a:lvl2pPr lvl="1" rtl="0" algn="l">
              <a:lnSpc>
                <a:spcPct val="100000"/>
              </a:lnSpc>
              <a:spcBef>
                <a:spcPts val="0"/>
              </a:spcBef>
              <a:spcAft>
                <a:spcPts val="0"/>
              </a:spcAft>
              <a:buSzPts val="2400"/>
              <a:buNone/>
              <a:defRPr b="0" sz="1800">
                <a:solidFill>
                  <a:srgbClr val="C69C6D"/>
                </a:solidFill>
              </a:defRPr>
            </a:lvl2pPr>
            <a:lvl3pPr lvl="2" rtl="0" algn="l">
              <a:lnSpc>
                <a:spcPct val="100000"/>
              </a:lnSpc>
              <a:spcBef>
                <a:spcPts val="0"/>
              </a:spcBef>
              <a:spcAft>
                <a:spcPts val="0"/>
              </a:spcAft>
              <a:buSzPts val="2400"/>
              <a:buNone/>
              <a:defRPr b="0" sz="1800">
                <a:solidFill>
                  <a:srgbClr val="C69C6D"/>
                </a:solidFill>
              </a:defRPr>
            </a:lvl3pPr>
            <a:lvl4pPr lvl="3" rtl="0" algn="l">
              <a:lnSpc>
                <a:spcPct val="100000"/>
              </a:lnSpc>
              <a:spcBef>
                <a:spcPts val="0"/>
              </a:spcBef>
              <a:spcAft>
                <a:spcPts val="0"/>
              </a:spcAft>
              <a:buSzPts val="2400"/>
              <a:buNone/>
              <a:defRPr b="0" sz="1800">
                <a:solidFill>
                  <a:srgbClr val="C69C6D"/>
                </a:solidFill>
              </a:defRPr>
            </a:lvl4pPr>
            <a:lvl5pPr lvl="4" rtl="0" algn="l">
              <a:lnSpc>
                <a:spcPct val="100000"/>
              </a:lnSpc>
              <a:spcBef>
                <a:spcPts val="0"/>
              </a:spcBef>
              <a:spcAft>
                <a:spcPts val="0"/>
              </a:spcAft>
              <a:buSzPts val="2400"/>
              <a:buNone/>
              <a:defRPr b="0" sz="1800">
                <a:solidFill>
                  <a:srgbClr val="C69C6D"/>
                </a:solidFill>
              </a:defRPr>
            </a:lvl5pPr>
            <a:lvl6pPr lvl="5" rtl="0" algn="l">
              <a:lnSpc>
                <a:spcPct val="100000"/>
              </a:lnSpc>
              <a:spcBef>
                <a:spcPts val="0"/>
              </a:spcBef>
              <a:spcAft>
                <a:spcPts val="0"/>
              </a:spcAft>
              <a:buSzPts val="2400"/>
              <a:buNone/>
              <a:defRPr b="0" sz="1800">
                <a:solidFill>
                  <a:srgbClr val="C69C6D"/>
                </a:solidFill>
              </a:defRPr>
            </a:lvl6pPr>
            <a:lvl7pPr lvl="6" rtl="0" algn="l">
              <a:lnSpc>
                <a:spcPct val="100000"/>
              </a:lnSpc>
              <a:spcBef>
                <a:spcPts val="0"/>
              </a:spcBef>
              <a:spcAft>
                <a:spcPts val="0"/>
              </a:spcAft>
              <a:buSzPts val="2400"/>
              <a:buNone/>
              <a:defRPr b="0" sz="1800">
                <a:solidFill>
                  <a:srgbClr val="C69C6D"/>
                </a:solidFill>
              </a:defRPr>
            </a:lvl7pPr>
            <a:lvl8pPr lvl="7" rtl="0" algn="l">
              <a:lnSpc>
                <a:spcPct val="100000"/>
              </a:lnSpc>
              <a:spcBef>
                <a:spcPts val="0"/>
              </a:spcBef>
              <a:spcAft>
                <a:spcPts val="0"/>
              </a:spcAft>
              <a:buSzPts val="2400"/>
              <a:buNone/>
              <a:defRPr b="0" sz="1800">
                <a:solidFill>
                  <a:srgbClr val="C69C6D"/>
                </a:solidFill>
              </a:defRPr>
            </a:lvl8pPr>
            <a:lvl9pPr lvl="8" rtl="0" algn="l">
              <a:lnSpc>
                <a:spcPct val="100000"/>
              </a:lnSpc>
              <a:spcBef>
                <a:spcPts val="0"/>
              </a:spcBef>
              <a:spcAft>
                <a:spcPts val="0"/>
              </a:spcAft>
              <a:buSzPts val="2400"/>
              <a:buNone/>
              <a:defRPr b="0" sz="1800">
                <a:solidFill>
                  <a:srgbClr val="C69C6D"/>
                </a:solidFill>
              </a:defRPr>
            </a:lvl9pPr>
          </a:lstStyle>
          <a:p/>
        </p:txBody>
      </p:sp>
      <p:sp>
        <p:nvSpPr>
          <p:cNvPr id="29" name="Google Shape;29;p3"/>
          <p:cNvSpPr txBox="1"/>
          <p:nvPr>
            <p:ph idx="14" type="subTitle"/>
          </p:nvPr>
        </p:nvSpPr>
        <p:spPr>
          <a:xfrm>
            <a:off x="1126475" y="4411365"/>
            <a:ext cx="2891100" cy="42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sz="1200">
                <a:solidFill>
                  <a:srgbClr val="FFFFFF"/>
                </a:solidFill>
              </a:defRPr>
            </a:lvl1pPr>
            <a:lvl2pPr lvl="1" rtl="0" algn="l">
              <a:lnSpc>
                <a:spcPct val="100000"/>
              </a:lnSpc>
              <a:spcBef>
                <a:spcPts val="0"/>
              </a:spcBef>
              <a:spcAft>
                <a:spcPts val="0"/>
              </a:spcAft>
              <a:buSzPts val="13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000"/>
              <a:buNone/>
              <a:defRPr/>
            </a:lvl7pPr>
            <a:lvl8pPr lvl="7" rtl="0" algn="l">
              <a:lnSpc>
                <a:spcPct val="100000"/>
              </a:lnSpc>
              <a:spcBef>
                <a:spcPts val="0"/>
              </a:spcBef>
              <a:spcAft>
                <a:spcPts val="0"/>
              </a:spcAft>
              <a:buSzPts val="1000"/>
              <a:buNone/>
              <a:defRPr/>
            </a:lvl8pPr>
            <a:lvl9pPr lvl="8" rtl="0" algn="l">
              <a:lnSpc>
                <a:spcPct val="100000"/>
              </a:lnSpc>
              <a:spcBef>
                <a:spcPts val="0"/>
              </a:spcBef>
              <a:spcAft>
                <a:spcPts val="0"/>
              </a:spcAft>
              <a:buSzPts val="9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lide 2">
  <p:cSld name="SECTION_HEADER_2">
    <p:bg>
      <p:bgPr>
        <a:solidFill>
          <a:srgbClr val="2D2929"/>
        </a:solidFill>
      </p:bgPr>
    </p:bg>
    <p:spTree>
      <p:nvGrpSpPr>
        <p:cNvPr id="188" name="Shape 188"/>
        <p:cNvGrpSpPr/>
        <p:nvPr/>
      </p:nvGrpSpPr>
      <p:grpSpPr>
        <a:xfrm>
          <a:off x="0" y="0"/>
          <a:ext cx="0" cy="0"/>
          <a:chOff x="0" y="0"/>
          <a:chExt cx="0" cy="0"/>
        </a:xfrm>
      </p:grpSpPr>
      <p:sp>
        <p:nvSpPr>
          <p:cNvPr id="189" name="Google Shape;189;p21"/>
          <p:cNvSpPr/>
          <p:nvPr/>
        </p:nvSpPr>
        <p:spPr>
          <a:xfrm>
            <a:off x="4186650" y="-35100"/>
            <a:ext cx="5018700" cy="5213700"/>
          </a:xfrm>
          <a:prstGeom prst="rect">
            <a:avLst/>
          </a:prstGeom>
          <a:solidFill>
            <a:srgbClr val="F4E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21"/>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191" name="Google Shape;191;p21"/>
          <p:cNvSpPr txBox="1"/>
          <p:nvPr>
            <p:ph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434343"/>
              </a:buClr>
              <a:buSzPts val="6000"/>
              <a:buNone/>
              <a:defRPr sz="6000">
                <a:solidFill>
                  <a:srgbClr val="434343"/>
                </a:solidFill>
              </a:defRPr>
            </a:lvl2pPr>
            <a:lvl3pPr lvl="2" algn="r">
              <a:lnSpc>
                <a:spcPct val="100000"/>
              </a:lnSpc>
              <a:spcBef>
                <a:spcPts val="0"/>
              </a:spcBef>
              <a:spcAft>
                <a:spcPts val="0"/>
              </a:spcAft>
              <a:buClr>
                <a:srgbClr val="434343"/>
              </a:buClr>
              <a:buSzPts val="6000"/>
              <a:buNone/>
              <a:defRPr sz="6000">
                <a:solidFill>
                  <a:srgbClr val="434343"/>
                </a:solidFill>
              </a:defRPr>
            </a:lvl3pPr>
            <a:lvl4pPr lvl="3" algn="r">
              <a:lnSpc>
                <a:spcPct val="100000"/>
              </a:lnSpc>
              <a:spcBef>
                <a:spcPts val="0"/>
              </a:spcBef>
              <a:spcAft>
                <a:spcPts val="0"/>
              </a:spcAft>
              <a:buClr>
                <a:srgbClr val="434343"/>
              </a:buClr>
              <a:buSzPts val="6000"/>
              <a:buNone/>
              <a:defRPr sz="6000">
                <a:solidFill>
                  <a:srgbClr val="434343"/>
                </a:solidFill>
              </a:defRPr>
            </a:lvl4pPr>
            <a:lvl5pPr lvl="4" algn="r">
              <a:lnSpc>
                <a:spcPct val="100000"/>
              </a:lnSpc>
              <a:spcBef>
                <a:spcPts val="0"/>
              </a:spcBef>
              <a:spcAft>
                <a:spcPts val="0"/>
              </a:spcAft>
              <a:buClr>
                <a:srgbClr val="434343"/>
              </a:buClr>
              <a:buSzPts val="6000"/>
              <a:buNone/>
              <a:defRPr sz="6000">
                <a:solidFill>
                  <a:srgbClr val="434343"/>
                </a:solidFill>
              </a:defRPr>
            </a:lvl5pPr>
            <a:lvl6pPr lvl="5" algn="r">
              <a:lnSpc>
                <a:spcPct val="100000"/>
              </a:lnSpc>
              <a:spcBef>
                <a:spcPts val="0"/>
              </a:spcBef>
              <a:spcAft>
                <a:spcPts val="0"/>
              </a:spcAft>
              <a:buClr>
                <a:srgbClr val="434343"/>
              </a:buClr>
              <a:buSzPts val="6000"/>
              <a:buNone/>
              <a:defRPr sz="6000">
                <a:solidFill>
                  <a:srgbClr val="434343"/>
                </a:solidFill>
              </a:defRPr>
            </a:lvl6pPr>
            <a:lvl7pPr lvl="6" algn="r">
              <a:lnSpc>
                <a:spcPct val="100000"/>
              </a:lnSpc>
              <a:spcBef>
                <a:spcPts val="0"/>
              </a:spcBef>
              <a:spcAft>
                <a:spcPts val="0"/>
              </a:spcAft>
              <a:buClr>
                <a:srgbClr val="434343"/>
              </a:buClr>
              <a:buSzPts val="6000"/>
              <a:buNone/>
              <a:defRPr sz="6000">
                <a:solidFill>
                  <a:srgbClr val="434343"/>
                </a:solidFill>
              </a:defRPr>
            </a:lvl7pPr>
            <a:lvl8pPr lvl="7" algn="r">
              <a:lnSpc>
                <a:spcPct val="100000"/>
              </a:lnSpc>
              <a:spcBef>
                <a:spcPts val="0"/>
              </a:spcBef>
              <a:spcAft>
                <a:spcPts val="0"/>
              </a:spcAft>
              <a:buClr>
                <a:srgbClr val="434343"/>
              </a:buClr>
              <a:buSzPts val="6000"/>
              <a:buNone/>
              <a:defRPr sz="6000">
                <a:solidFill>
                  <a:srgbClr val="434343"/>
                </a:solidFill>
              </a:defRPr>
            </a:lvl8pPr>
            <a:lvl9pPr lvl="8" algn="r">
              <a:lnSpc>
                <a:spcPct val="100000"/>
              </a:lnSpc>
              <a:spcBef>
                <a:spcPts val="0"/>
              </a:spcBef>
              <a:spcAft>
                <a:spcPts val="0"/>
              </a:spcAft>
              <a:buClr>
                <a:srgbClr val="434343"/>
              </a:buClr>
              <a:buSzPts val="6000"/>
              <a:buNone/>
              <a:defRPr sz="6000">
                <a:solidFill>
                  <a:srgbClr val="434343"/>
                </a:solidFill>
              </a:defRPr>
            </a:lvl9pPr>
          </a:lstStyle>
          <a:p/>
        </p:txBody>
      </p:sp>
      <p:sp>
        <p:nvSpPr>
          <p:cNvPr id="192" name="Google Shape;192;p21"/>
          <p:cNvSpPr txBox="1"/>
          <p:nvPr>
            <p:ph idx="2" type="title"/>
          </p:nvPr>
        </p:nvSpPr>
        <p:spPr>
          <a:xfrm>
            <a:off x="424650" y="1876725"/>
            <a:ext cx="3762000" cy="35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a:solidFill>
                  <a:srgbClr val="FFFFFF"/>
                </a:solidFill>
              </a:defRPr>
            </a:lvl1pPr>
            <a:lvl2pPr lvl="1" algn="l">
              <a:lnSpc>
                <a:spcPct val="100000"/>
              </a:lnSpc>
              <a:spcBef>
                <a:spcPts val="0"/>
              </a:spcBef>
              <a:spcAft>
                <a:spcPts val="0"/>
              </a:spcAft>
              <a:buSzPts val="2400"/>
              <a:buNone/>
              <a:defRPr b="0" sz="1800">
                <a:solidFill>
                  <a:srgbClr val="FFFFFF"/>
                </a:solidFill>
              </a:defRPr>
            </a:lvl2pPr>
            <a:lvl3pPr lvl="2" algn="l">
              <a:lnSpc>
                <a:spcPct val="100000"/>
              </a:lnSpc>
              <a:spcBef>
                <a:spcPts val="0"/>
              </a:spcBef>
              <a:spcAft>
                <a:spcPts val="0"/>
              </a:spcAft>
              <a:buSzPts val="2400"/>
              <a:buNone/>
              <a:defRPr b="0" sz="1800">
                <a:solidFill>
                  <a:srgbClr val="FFFFFF"/>
                </a:solidFill>
              </a:defRPr>
            </a:lvl3pPr>
            <a:lvl4pPr lvl="3" algn="l">
              <a:lnSpc>
                <a:spcPct val="100000"/>
              </a:lnSpc>
              <a:spcBef>
                <a:spcPts val="0"/>
              </a:spcBef>
              <a:spcAft>
                <a:spcPts val="0"/>
              </a:spcAft>
              <a:buSzPts val="2400"/>
              <a:buNone/>
              <a:defRPr b="0" sz="1800">
                <a:solidFill>
                  <a:srgbClr val="FFFFFF"/>
                </a:solidFill>
              </a:defRPr>
            </a:lvl4pPr>
            <a:lvl5pPr lvl="4" algn="l">
              <a:lnSpc>
                <a:spcPct val="100000"/>
              </a:lnSpc>
              <a:spcBef>
                <a:spcPts val="0"/>
              </a:spcBef>
              <a:spcAft>
                <a:spcPts val="0"/>
              </a:spcAft>
              <a:buSzPts val="2400"/>
              <a:buNone/>
              <a:defRPr b="0" sz="1800">
                <a:solidFill>
                  <a:srgbClr val="FFFFFF"/>
                </a:solidFill>
              </a:defRPr>
            </a:lvl5pPr>
            <a:lvl6pPr lvl="5" algn="l">
              <a:lnSpc>
                <a:spcPct val="100000"/>
              </a:lnSpc>
              <a:spcBef>
                <a:spcPts val="0"/>
              </a:spcBef>
              <a:spcAft>
                <a:spcPts val="0"/>
              </a:spcAft>
              <a:buSzPts val="2400"/>
              <a:buNone/>
              <a:defRPr b="0" sz="1800">
                <a:solidFill>
                  <a:srgbClr val="FFFFFF"/>
                </a:solidFill>
              </a:defRPr>
            </a:lvl6pPr>
            <a:lvl7pPr lvl="6" algn="l">
              <a:lnSpc>
                <a:spcPct val="100000"/>
              </a:lnSpc>
              <a:spcBef>
                <a:spcPts val="0"/>
              </a:spcBef>
              <a:spcAft>
                <a:spcPts val="0"/>
              </a:spcAft>
              <a:buSzPts val="2400"/>
              <a:buNone/>
              <a:defRPr b="0" sz="1800">
                <a:solidFill>
                  <a:srgbClr val="FFFFFF"/>
                </a:solidFill>
              </a:defRPr>
            </a:lvl7pPr>
            <a:lvl8pPr lvl="7" algn="l">
              <a:lnSpc>
                <a:spcPct val="100000"/>
              </a:lnSpc>
              <a:spcBef>
                <a:spcPts val="0"/>
              </a:spcBef>
              <a:spcAft>
                <a:spcPts val="0"/>
              </a:spcAft>
              <a:buSzPts val="2400"/>
              <a:buNone/>
              <a:defRPr b="0" sz="1800">
                <a:solidFill>
                  <a:srgbClr val="FFFFFF"/>
                </a:solidFill>
              </a:defRPr>
            </a:lvl8pPr>
            <a:lvl9pPr lvl="8" algn="l">
              <a:lnSpc>
                <a:spcPct val="100000"/>
              </a:lnSpc>
              <a:spcBef>
                <a:spcPts val="0"/>
              </a:spcBef>
              <a:spcAft>
                <a:spcPts val="0"/>
              </a:spcAft>
              <a:buSzPts val="2400"/>
              <a:buNone/>
              <a:defRPr b="0" sz="1800">
                <a:solidFill>
                  <a:srgbClr val="FFFFFF"/>
                </a:solidFill>
              </a:defRPr>
            </a:lvl9pPr>
          </a:lstStyle>
          <a:p/>
        </p:txBody>
      </p:sp>
      <p:sp>
        <p:nvSpPr>
          <p:cNvPr id="193" name="Google Shape;193;p21"/>
          <p:cNvSpPr txBox="1"/>
          <p:nvPr>
            <p:ph idx="1" type="subTitle"/>
          </p:nvPr>
        </p:nvSpPr>
        <p:spPr>
          <a:xfrm>
            <a:off x="424650" y="2080100"/>
            <a:ext cx="25041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solidFill>
                  <a:srgbClr val="FFFFFF"/>
                </a:solidFill>
              </a:defRPr>
            </a:lvl1pPr>
            <a:lvl2pPr lvl="1" algn="l">
              <a:lnSpc>
                <a:spcPct val="100000"/>
              </a:lnSpc>
              <a:spcBef>
                <a:spcPts val="0"/>
              </a:spcBef>
              <a:spcAft>
                <a:spcPts val="0"/>
              </a:spcAft>
              <a:buSzPts val="1300"/>
              <a:buNone/>
              <a:defRPr>
                <a:solidFill>
                  <a:srgbClr val="FFFFFF"/>
                </a:solidFill>
              </a:defRPr>
            </a:lvl2pPr>
            <a:lvl3pPr lvl="2" algn="l">
              <a:lnSpc>
                <a:spcPct val="100000"/>
              </a:lnSpc>
              <a:spcBef>
                <a:spcPts val="0"/>
              </a:spcBef>
              <a:spcAft>
                <a:spcPts val="0"/>
              </a:spcAft>
              <a:buSzPts val="1200"/>
              <a:buNone/>
              <a:defRPr>
                <a:solidFill>
                  <a:srgbClr val="FFFFFF"/>
                </a:solidFill>
              </a:defRPr>
            </a:lvl3pPr>
            <a:lvl4pPr lvl="3" algn="l">
              <a:lnSpc>
                <a:spcPct val="100000"/>
              </a:lnSpc>
              <a:spcBef>
                <a:spcPts val="0"/>
              </a:spcBef>
              <a:spcAft>
                <a:spcPts val="0"/>
              </a:spcAft>
              <a:buSzPts val="1200"/>
              <a:buNone/>
              <a:defRPr>
                <a:solidFill>
                  <a:srgbClr val="FFFFFF"/>
                </a:solidFill>
              </a:defRPr>
            </a:lvl4pPr>
            <a:lvl5pPr lvl="4" algn="l">
              <a:lnSpc>
                <a:spcPct val="100000"/>
              </a:lnSpc>
              <a:spcBef>
                <a:spcPts val="0"/>
              </a:spcBef>
              <a:spcAft>
                <a:spcPts val="0"/>
              </a:spcAft>
              <a:buSzPts val="1100"/>
              <a:buNone/>
              <a:defRPr>
                <a:solidFill>
                  <a:srgbClr val="FFFFFF"/>
                </a:solidFill>
              </a:defRPr>
            </a:lvl5pPr>
            <a:lvl6pPr lvl="5" algn="l">
              <a:lnSpc>
                <a:spcPct val="100000"/>
              </a:lnSpc>
              <a:spcBef>
                <a:spcPts val="0"/>
              </a:spcBef>
              <a:spcAft>
                <a:spcPts val="0"/>
              </a:spcAft>
              <a:buSzPts val="1100"/>
              <a:buNone/>
              <a:defRPr>
                <a:solidFill>
                  <a:srgbClr val="FFFFFF"/>
                </a:solidFill>
              </a:defRPr>
            </a:lvl6pPr>
            <a:lvl7pPr lvl="6" algn="l">
              <a:lnSpc>
                <a:spcPct val="100000"/>
              </a:lnSpc>
              <a:spcBef>
                <a:spcPts val="0"/>
              </a:spcBef>
              <a:spcAft>
                <a:spcPts val="0"/>
              </a:spcAft>
              <a:buSzPts val="1000"/>
              <a:buNone/>
              <a:defRPr>
                <a:solidFill>
                  <a:srgbClr val="FFFFFF"/>
                </a:solidFill>
              </a:defRPr>
            </a:lvl7pPr>
            <a:lvl8pPr lvl="7" algn="l">
              <a:lnSpc>
                <a:spcPct val="100000"/>
              </a:lnSpc>
              <a:spcBef>
                <a:spcPts val="0"/>
              </a:spcBef>
              <a:spcAft>
                <a:spcPts val="0"/>
              </a:spcAft>
              <a:buSzPts val="1000"/>
              <a:buNone/>
              <a:defRPr>
                <a:solidFill>
                  <a:srgbClr val="FFFFFF"/>
                </a:solidFill>
              </a:defRPr>
            </a:lvl8pPr>
            <a:lvl9pPr lvl="8" algn="l">
              <a:lnSpc>
                <a:spcPct val="100000"/>
              </a:lnSpc>
              <a:spcBef>
                <a:spcPts val="0"/>
              </a:spcBef>
              <a:spcAft>
                <a:spcPts val="0"/>
              </a:spcAft>
              <a:buSzPts val="9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lide 1 1 3">
  <p:cSld name="SECTION_HEADER_1_1_3">
    <p:bg>
      <p:bgPr>
        <a:solidFill>
          <a:srgbClr val="2D2929"/>
        </a:solidFill>
      </p:bgPr>
    </p:bg>
    <p:spTree>
      <p:nvGrpSpPr>
        <p:cNvPr id="194" name="Shape 194"/>
        <p:cNvGrpSpPr/>
        <p:nvPr/>
      </p:nvGrpSpPr>
      <p:grpSpPr>
        <a:xfrm>
          <a:off x="0" y="0"/>
          <a:ext cx="0" cy="0"/>
          <a:chOff x="0" y="0"/>
          <a:chExt cx="0" cy="0"/>
        </a:xfrm>
      </p:grpSpPr>
      <p:sp>
        <p:nvSpPr>
          <p:cNvPr id="195" name="Google Shape;195;p22"/>
          <p:cNvSpPr txBox="1"/>
          <p:nvPr>
            <p:ph type="title"/>
          </p:nvPr>
        </p:nvSpPr>
        <p:spPr>
          <a:xfrm>
            <a:off x="4289650" y="0"/>
            <a:ext cx="30066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F4EFEA"/>
              </a:buClr>
              <a:buSzPts val="2400"/>
              <a:buNone/>
              <a:defRPr b="1">
                <a:solidFill>
                  <a:srgbClr val="F4EFEA"/>
                </a:solidFill>
              </a:defRPr>
            </a:lvl1pPr>
            <a:lvl2pPr lvl="1" algn="l">
              <a:lnSpc>
                <a:spcPct val="100000"/>
              </a:lnSpc>
              <a:spcBef>
                <a:spcPts val="0"/>
              </a:spcBef>
              <a:spcAft>
                <a:spcPts val="0"/>
              </a:spcAft>
              <a:buClr>
                <a:srgbClr val="F4EFEA"/>
              </a:buClr>
              <a:buSzPts val="4000"/>
              <a:buNone/>
              <a:defRPr sz="4000">
                <a:solidFill>
                  <a:srgbClr val="F4EFEA"/>
                </a:solidFill>
              </a:defRPr>
            </a:lvl2pPr>
            <a:lvl3pPr lvl="2" algn="l">
              <a:lnSpc>
                <a:spcPct val="100000"/>
              </a:lnSpc>
              <a:spcBef>
                <a:spcPts val="0"/>
              </a:spcBef>
              <a:spcAft>
                <a:spcPts val="0"/>
              </a:spcAft>
              <a:buClr>
                <a:srgbClr val="F4EFEA"/>
              </a:buClr>
              <a:buSzPts val="4000"/>
              <a:buNone/>
              <a:defRPr sz="4000">
                <a:solidFill>
                  <a:srgbClr val="F4EFEA"/>
                </a:solidFill>
              </a:defRPr>
            </a:lvl3pPr>
            <a:lvl4pPr lvl="3" algn="l">
              <a:lnSpc>
                <a:spcPct val="100000"/>
              </a:lnSpc>
              <a:spcBef>
                <a:spcPts val="0"/>
              </a:spcBef>
              <a:spcAft>
                <a:spcPts val="0"/>
              </a:spcAft>
              <a:buClr>
                <a:srgbClr val="F4EFEA"/>
              </a:buClr>
              <a:buSzPts val="4000"/>
              <a:buNone/>
              <a:defRPr sz="4000">
                <a:solidFill>
                  <a:srgbClr val="F4EFEA"/>
                </a:solidFill>
              </a:defRPr>
            </a:lvl4pPr>
            <a:lvl5pPr lvl="4" algn="l">
              <a:lnSpc>
                <a:spcPct val="100000"/>
              </a:lnSpc>
              <a:spcBef>
                <a:spcPts val="0"/>
              </a:spcBef>
              <a:spcAft>
                <a:spcPts val="0"/>
              </a:spcAft>
              <a:buClr>
                <a:srgbClr val="F4EFEA"/>
              </a:buClr>
              <a:buSzPts val="4000"/>
              <a:buNone/>
              <a:defRPr sz="4000">
                <a:solidFill>
                  <a:srgbClr val="F4EFEA"/>
                </a:solidFill>
              </a:defRPr>
            </a:lvl5pPr>
            <a:lvl6pPr lvl="5" algn="l">
              <a:lnSpc>
                <a:spcPct val="100000"/>
              </a:lnSpc>
              <a:spcBef>
                <a:spcPts val="0"/>
              </a:spcBef>
              <a:spcAft>
                <a:spcPts val="0"/>
              </a:spcAft>
              <a:buClr>
                <a:srgbClr val="F4EFEA"/>
              </a:buClr>
              <a:buSzPts val="4000"/>
              <a:buNone/>
              <a:defRPr sz="4000">
                <a:solidFill>
                  <a:srgbClr val="F4EFEA"/>
                </a:solidFill>
              </a:defRPr>
            </a:lvl6pPr>
            <a:lvl7pPr lvl="6" algn="l">
              <a:lnSpc>
                <a:spcPct val="100000"/>
              </a:lnSpc>
              <a:spcBef>
                <a:spcPts val="0"/>
              </a:spcBef>
              <a:spcAft>
                <a:spcPts val="0"/>
              </a:spcAft>
              <a:buClr>
                <a:srgbClr val="F4EFEA"/>
              </a:buClr>
              <a:buSzPts val="4000"/>
              <a:buNone/>
              <a:defRPr sz="4000">
                <a:solidFill>
                  <a:srgbClr val="F4EFEA"/>
                </a:solidFill>
              </a:defRPr>
            </a:lvl7pPr>
            <a:lvl8pPr lvl="7" algn="l">
              <a:lnSpc>
                <a:spcPct val="100000"/>
              </a:lnSpc>
              <a:spcBef>
                <a:spcPts val="0"/>
              </a:spcBef>
              <a:spcAft>
                <a:spcPts val="0"/>
              </a:spcAft>
              <a:buClr>
                <a:srgbClr val="F4EFEA"/>
              </a:buClr>
              <a:buSzPts val="4000"/>
              <a:buNone/>
              <a:defRPr sz="4000">
                <a:solidFill>
                  <a:srgbClr val="F4EFEA"/>
                </a:solidFill>
              </a:defRPr>
            </a:lvl8pPr>
            <a:lvl9pPr lvl="8" algn="l">
              <a:lnSpc>
                <a:spcPct val="100000"/>
              </a:lnSpc>
              <a:spcBef>
                <a:spcPts val="0"/>
              </a:spcBef>
              <a:spcAft>
                <a:spcPts val="0"/>
              </a:spcAft>
              <a:buClr>
                <a:srgbClr val="F4EFEA"/>
              </a:buClr>
              <a:buSzPts val="4000"/>
              <a:buNone/>
              <a:defRPr sz="4000">
                <a:solidFill>
                  <a:srgbClr val="F4EFEA"/>
                </a:solidFill>
              </a:defRPr>
            </a:lvl9pPr>
          </a:lstStyle>
          <a:p/>
        </p:txBody>
      </p:sp>
      <p:cxnSp>
        <p:nvCxnSpPr>
          <p:cNvPr id="196" name="Google Shape;196;p22"/>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197" name="Google Shape;197;p22"/>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100"/>
              <a:buNone/>
              <a:defRPr b="1" sz="11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
        <p:nvSpPr>
          <p:cNvPr id="198" name="Google Shape;198;p22"/>
          <p:cNvSpPr txBox="1"/>
          <p:nvPr>
            <p:ph idx="1" type="subTitle"/>
          </p:nvPr>
        </p:nvSpPr>
        <p:spPr>
          <a:xfrm>
            <a:off x="4289650" y="933950"/>
            <a:ext cx="2167800" cy="26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sz="1200">
                <a:solidFill>
                  <a:srgbClr val="FFFFFF"/>
                </a:solidFill>
              </a:defRPr>
            </a:lvl2pPr>
            <a:lvl3pPr lvl="2" algn="l">
              <a:lnSpc>
                <a:spcPct val="100000"/>
              </a:lnSpc>
              <a:spcBef>
                <a:spcPts val="0"/>
              </a:spcBef>
              <a:spcAft>
                <a:spcPts val="0"/>
              </a:spcAft>
              <a:buSzPts val="1200"/>
              <a:buNone/>
              <a:defRPr sz="1200">
                <a:solidFill>
                  <a:srgbClr val="FFFFFF"/>
                </a:solidFill>
              </a:defRPr>
            </a:lvl3pPr>
            <a:lvl4pPr lvl="3" algn="l">
              <a:lnSpc>
                <a:spcPct val="100000"/>
              </a:lnSpc>
              <a:spcBef>
                <a:spcPts val="0"/>
              </a:spcBef>
              <a:spcAft>
                <a:spcPts val="0"/>
              </a:spcAft>
              <a:buSzPts val="1200"/>
              <a:buNone/>
              <a:defRPr sz="1200">
                <a:solidFill>
                  <a:srgbClr val="FFFFFF"/>
                </a:solidFill>
              </a:defRPr>
            </a:lvl4pPr>
            <a:lvl5pPr lvl="4" algn="l">
              <a:lnSpc>
                <a:spcPct val="100000"/>
              </a:lnSpc>
              <a:spcBef>
                <a:spcPts val="0"/>
              </a:spcBef>
              <a:spcAft>
                <a:spcPts val="0"/>
              </a:spcAft>
              <a:buSzPts val="1100"/>
              <a:buNone/>
              <a:defRPr sz="1200">
                <a:solidFill>
                  <a:srgbClr val="FFFFFF"/>
                </a:solidFill>
              </a:defRPr>
            </a:lvl5pPr>
            <a:lvl6pPr lvl="5" algn="l">
              <a:lnSpc>
                <a:spcPct val="100000"/>
              </a:lnSpc>
              <a:spcBef>
                <a:spcPts val="0"/>
              </a:spcBef>
              <a:spcAft>
                <a:spcPts val="0"/>
              </a:spcAft>
              <a:buSzPts val="1100"/>
              <a:buNone/>
              <a:defRPr sz="1200">
                <a:solidFill>
                  <a:srgbClr val="FFFFFF"/>
                </a:solidFill>
              </a:defRPr>
            </a:lvl6pPr>
            <a:lvl7pPr lvl="6" algn="l">
              <a:lnSpc>
                <a:spcPct val="100000"/>
              </a:lnSpc>
              <a:spcBef>
                <a:spcPts val="0"/>
              </a:spcBef>
              <a:spcAft>
                <a:spcPts val="0"/>
              </a:spcAft>
              <a:buSzPts val="1000"/>
              <a:buNone/>
              <a:defRPr sz="1200">
                <a:solidFill>
                  <a:srgbClr val="FFFFFF"/>
                </a:solidFill>
              </a:defRPr>
            </a:lvl7pPr>
            <a:lvl8pPr lvl="7" algn="l">
              <a:lnSpc>
                <a:spcPct val="100000"/>
              </a:lnSpc>
              <a:spcBef>
                <a:spcPts val="0"/>
              </a:spcBef>
              <a:spcAft>
                <a:spcPts val="0"/>
              </a:spcAft>
              <a:buSzPts val="1000"/>
              <a:buNone/>
              <a:defRPr sz="1200">
                <a:solidFill>
                  <a:srgbClr val="FFFFFF"/>
                </a:solidFill>
              </a:defRPr>
            </a:lvl8pPr>
            <a:lvl9pPr lvl="8" algn="l">
              <a:lnSpc>
                <a:spcPct val="100000"/>
              </a:lnSpc>
              <a:spcBef>
                <a:spcPts val="0"/>
              </a:spcBef>
              <a:spcAft>
                <a:spcPts val="0"/>
              </a:spcAft>
              <a:buSzPts val="900"/>
              <a:buNone/>
              <a:defRPr sz="1200">
                <a:solidFill>
                  <a:srgbClr val="FFFFFF"/>
                </a:solidFill>
              </a:defRPr>
            </a:lvl9pPr>
          </a:lstStyle>
          <a:p/>
        </p:txBody>
      </p:sp>
      <p:cxnSp>
        <p:nvCxnSpPr>
          <p:cNvPr id="199" name="Google Shape;199;p22"/>
          <p:cNvCxnSpPr/>
          <p:nvPr/>
        </p:nvCxnSpPr>
        <p:spPr>
          <a:xfrm rot="5400000">
            <a:off x="3173125" y="2380500"/>
            <a:ext cx="1987200" cy="1285800"/>
          </a:xfrm>
          <a:prstGeom prst="bentConnector3">
            <a:avLst>
              <a:gd fmla="val 99584" name="adj1"/>
            </a:avLst>
          </a:prstGeom>
          <a:noFill/>
          <a:ln cap="flat" cmpd="sng" w="28575">
            <a:solidFill>
              <a:srgbClr val="C69C6D"/>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CUSTOM_1">
    <p:bg>
      <p:bgPr>
        <a:solidFill>
          <a:srgbClr val="F4EFEA"/>
        </a:solidFill>
      </p:bgPr>
    </p:bg>
    <p:spTree>
      <p:nvGrpSpPr>
        <p:cNvPr id="200" name="Shape 200"/>
        <p:cNvGrpSpPr/>
        <p:nvPr/>
      </p:nvGrpSpPr>
      <p:grpSpPr>
        <a:xfrm>
          <a:off x="0" y="0"/>
          <a:ext cx="0" cy="0"/>
          <a:chOff x="0" y="0"/>
          <a:chExt cx="0" cy="0"/>
        </a:xfrm>
      </p:grpSpPr>
      <p:sp>
        <p:nvSpPr>
          <p:cNvPr id="201" name="Google Shape;201;p23"/>
          <p:cNvSpPr/>
          <p:nvPr/>
        </p:nvSpPr>
        <p:spPr>
          <a:xfrm>
            <a:off x="0" y="0"/>
            <a:ext cx="2998500" cy="5143500"/>
          </a:xfrm>
          <a:prstGeom prst="rtTriangle">
            <a:avLst/>
          </a:prstGeom>
          <a:solidFill>
            <a:srgbClr val="C69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txBox="1"/>
          <p:nvPr>
            <p:ph type="title"/>
          </p:nvPr>
        </p:nvSpPr>
        <p:spPr>
          <a:xfrm>
            <a:off x="1704850" y="924850"/>
            <a:ext cx="3762000" cy="35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a:solidFill>
                  <a:srgbClr val="2D2929"/>
                </a:solidFill>
              </a:defRPr>
            </a:lvl1pPr>
            <a:lvl2pPr lvl="1" algn="l">
              <a:lnSpc>
                <a:spcPct val="100000"/>
              </a:lnSpc>
              <a:spcBef>
                <a:spcPts val="0"/>
              </a:spcBef>
              <a:spcAft>
                <a:spcPts val="0"/>
              </a:spcAft>
              <a:buSzPts val="2400"/>
              <a:buNone/>
              <a:defRPr b="0" sz="1800">
                <a:solidFill>
                  <a:srgbClr val="C69C6D"/>
                </a:solidFill>
              </a:defRPr>
            </a:lvl2pPr>
            <a:lvl3pPr lvl="2" algn="l">
              <a:lnSpc>
                <a:spcPct val="100000"/>
              </a:lnSpc>
              <a:spcBef>
                <a:spcPts val="0"/>
              </a:spcBef>
              <a:spcAft>
                <a:spcPts val="0"/>
              </a:spcAft>
              <a:buSzPts val="2400"/>
              <a:buNone/>
              <a:defRPr b="0" sz="1800">
                <a:solidFill>
                  <a:srgbClr val="C69C6D"/>
                </a:solidFill>
              </a:defRPr>
            </a:lvl3pPr>
            <a:lvl4pPr lvl="3" algn="l">
              <a:lnSpc>
                <a:spcPct val="100000"/>
              </a:lnSpc>
              <a:spcBef>
                <a:spcPts val="0"/>
              </a:spcBef>
              <a:spcAft>
                <a:spcPts val="0"/>
              </a:spcAft>
              <a:buSzPts val="2400"/>
              <a:buNone/>
              <a:defRPr b="0" sz="1800">
                <a:solidFill>
                  <a:srgbClr val="C69C6D"/>
                </a:solidFill>
              </a:defRPr>
            </a:lvl4pPr>
            <a:lvl5pPr lvl="4" algn="l">
              <a:lnSpc>
                <a:spcPct val="100000"/>
              </a:lnSpc>
              <a:spcBef>
                <a:spcPts val="0"/>
              </a:spcBef>
              <a:spcAft>
                <a:spcPts val="0"/>
              </a:spcAft>
              <a:buSzPts val="2400"/>
              <a:buNone/>
              <a:defRPr b="0" sz="1800">
                <a:solidFill>
                  <a:srgbClr val="C69C6D"/>
                </a:solidFill>
              </a:defRPr>
            </a:lvl5pPr>
            <a:lvl6pPr lvl="5" algn="l">
              <a:lnSpc>
                <a:spcPct val="100000"/>
              </a:lnSpc>
              <a:spcBef>
                <a:spcPts val="0"/>
              </a:spcBef>
              <a:spcAft>
                <a:spcPts val="0"/>
              </a:spcAft>
              <a:buSzPts val="2400"/>
              <a:buNone/>
              <a:defRPr b="0" sz="1800">
                <a:solidFill>
                  <a:srgbClr val="C69C6D"/>
                </a:solidFill>
              </a:defRPr>
            </a:lvl6pPr>
            <a:lvl7pPr lvl="6" algn="l">
              <a:lnSpc>
                <a:spcPct val="100000"/>
              </a:lnSpc>
              <a:spcBef>
                <a:spcPts val="0"/>
              </a:spcBef>
              <a:spcAft>
                <a:spcPts val="0"/>
              </a:spcAft>
              <a:buSzPts val="2400"/>
              <a:buNone/>
              <a:defRPr b="0" sz="1800">
                <a:solidFill>
                  <a:srgbClr val="C69C6D"/>
                </a:solidFill>
              </a:defRPr>
            </a:lvl7pPr>
            <a:lvl8pPr lvl="7" algn="l">
              <a:lnSpc>
                <a:spcPct val="100000"/>
              </a:lnSpc>
              <a:spcBef>
                <a:spcPts val="0"/>
              </a:spcBef>
              <a:spcAft>
                <a:spcPts val="0"/>
              </a:spcAft>
              <a:buSzPts val="2400"/>
              <a:buNone/>
              <a:defRPr b="0" sz="1800">
                <a:solidFill>
                  <a:srgbClr val="C69C6D"/>
                </a:solidFill>
              </a:defRPr>
            </a:lvl8pPr>
            <a:lvl9pPr lvl="8" algn="l">
              <a:lnSpc>
                <a:spcPct val="100000"/>
              </a:lnSpc>
              <a:spcBef>
                <a:spcPts val="0"/>
              </a:spcBef>
              <a:spcAft>
                <a:spcPts val="0"/>
              </a:spcAft>
              <a:buSzPts val="2400"/>
              <a:buNone/>
              <a:defRPr b="0" sz="1800">
                <a:solidFill>
                  <a:srgbClr val="C69C6D"/>
                </a:solidFill>
              </a:defRPr>
            </a:lvl9pPr>
          </a:lstStyle>
          <a:p/>
        </p:txBody>
      </p:sp>
      <p:sp>
        <p:nvSpPr>
          <p:cNvPr id="203" name="Google Shape;203;p23"/>
          <p:cNvSpPr txBox="1"/>
          <p:nvPr>
            <p:ph idx="1" type="subTitle"/>
          </p:nvPr>
        </p:nvSpPr>
        <p:spPr>
          <a:xfrm>
            <a:off x="1704850" y="1128225"/>
            <a:ext cx="25041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solidFill>
                  <a:srgbClr val="2D2929"/>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cxnSp>
        <p:nvCxnSpPr>
          <p:cNvPr id="204" name="Google Shape;204;p23"/>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205" name="Google Shape;205;p23"/>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lide 1 1 2">
  <p:cSld name="SECTION_HEADER_1_1_2">
    <p:bg>
      <p:bgPr>
        <a:solidFill>
          <a:srgbClr val="2D2929"/>
        </a:solidFill>
      </p:bgPr>
    </p:bg>
    <p:spTree>
      <p:nvGrpSpPr>
        <p:cNvPr id="206" name="Shape 206"/>
        <p:cNvGrpSpPr/>
        <p:nvPr/>
      </p:nvGrpSpPr>
      <p:grpSpPr>
        <a:xfrm>
          <a:off x="0" y="0"/>
          <a:ext cx="0" cy="0"/>
          <a:chOff x="0" y="0"/>
          <a:chExt cx="0" cy="0"/>
        </a:xfrm>
      </p:grpSpPr>
      <p:cxnSp>
        <p:nvCxnSpPr>
          <p:cNvPr id="207" name="Google Shape;207;p24"/>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208" name="Google Shape;208;p24"/>
          <p:cNvSpPr txBox="1"/>
          <p:nvPr>
            <p:ph type="title"/>
          </p:nvPr>
        </p:nvSpPr>
        <p:spPr>
          <a:xfrm>
            <a:off x="516875" y="168375"/>
            <a:ext cx="3642900" cy="142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2400"/>
              <a:buNone/>
              <a:defRPr b="1">
                <a:solidFill>
                  <a:srgbClr val="FFFFFF"/>
                </a:solidFill>
              </a:defRPr>
            </a:lvl1pPr>
            <a:lvl2pPr lvl="1" algn="l">
              <a:lnSpc>
                <a:spcPct val="100000"/>
              </a:lnSpc>
              <a:spcBef>
                <a:spcPts val="0"/>
              </a:spcBef>
              <a:spcAft>
                <a:spcPts val="0"/>
              </a:spcAft>
              <a:buClr>
                <a:srgbClr val="FFFFFF"/>
              </a:buClr>
              <a:buSzPts val="2400"/>
              <a:buNone/>
              <a:defRPr>
                <a:solidFill>
                  <a:srgbClr val="FFFFFF"/>
                </a:solidFill>
              </a:defRPr>
            </a:lvl2pPr>
            <a:lvl3pPr lvl="2" algn="l">
              <a:lnSpc>
                <a:spcPct val="100000"/>
              </a:lnSpc>
              <a:spcBef>
                <a:spcPts val="0"/>
              </a:spcBef>
              <a:spcAft>
                <a:spcPts val="0"/>
              </a:spcAft>
              <a:buClr>
                <a:srgbClr val="FFFFFF"/>
              </a:buClr>
              <a:buSzPts val="2400"/>
              <a:buNone/>
              <a:defRPr>
                <a:solidFill>
                  <a:srgbClr val="FFFFFF"/>
                </a:solidFill>
              </a:defRPr>
            </a:lvl3pPr>
            <a:lvl4pPr lvl="3" algn="l">
              <a:lnSpc>
                <a:spcPct val="100000"/>
              </a:lnSpc>
              <a:spcBef>
                <a:spcPts val="0"/>
              </a:spcBef>
              <a:spcAft>
                <a:spcPts val="0"/>
              </a:spcAft>
              <a:buClr>
                <a:srgbClr val="FFFFFF"/>
              </a:buClr>
              <a:buSzPts val="2400"/>
              <a:buNone/>
              <a:defRPr>
                <a:solidFill>
                  <a:srgbClr val="FFFFFF"/>
                </a:solidFill>
              </a:defRPr>
            </a:lvl4pPr>
            <a:lvl5pPr lvl="4" algn="l">
              <a:lnSpc>
                <a:spcPct val="100000"/>
              </a:lnSpc>
              <a:spcBef>
                <a:spcPts val="0"/>
              </a:spcBef>
              <a:spcAft>
                <a:spcPts val="0"/>
              </a:spcAft>
              <a:buClr>
                <a:srgbClr val="FFFFFF"/>
              </a:buClr>
              <a:buSzPts val="2400"/>
              <a:buNone/>
              <a:defRPr>
                <a:solidFill>
                  <a:srgbClr val="FFFFFF"/>
                </a:solidFill>
              </a:defRPr>
            </a:lvl5pPr>
            <a:lvl6pPr lvl="5" algn="l">
              <a:lnSpc>
                <a:spcPct val="100000"/>
              </a:lnSpc>
              <a:spcBef>
                <a:spcPts val="0"/>
              </a:spcBef>
              <a:spcAft>
                <a:spcPts val="0"/>
              </a:spcAft>
              <a:buClr>
                <a:srgbClr val="FFFFFF"/>
              </a:buClr>
              <a:buSzPts val="2400"/>
              <a:buNone/>
              <a:defRPr>
                <a:solidFill>
                  <a:srgbClr val="FFFFFF"/>
                </a:solidFill>
              </a:defRPr>
            </a:lvl6pPr>
            <a:lvl7pPr lvl="6" algn="l">
              <a:lnSpc>
                <a:spcPct val="100000"/>
              </a:lnSpc>
              <a:spcBef>
                <a:spcPts val="0"/>
              </a:spcBef>
              <a:spcAft>
                <a:spcPts val="0"/>
              </a:spcAft>
              <a:buClr>
                <a:srgbClr val="FFFFFF"/>
              </a:buClr>
              <a:buSzPts val="2400"/>
              <a:buNone/>
              <a:defRPr>
                <a:solidFill>
                  <a:srgbClr val="FFFFFF"/>
                </a:solidFill>
              </a:defRPr>
            </a:lvl7pPr>
            <a:lvl8pPr lvl="7" algn="l">
              <a:lnSpc>
                <a:spcPct val="100000"/>
              </a:lnSpc>
              <a:spcBef>
                <a:spcPts val="0"/>
              </a:spcBef>
              <a:spcAft>
                <a:spcPts val="0"/>
              </a:spcAft>
              <a:buClr>
                <a:srgbClr val="FFFFFF"/>
              </a:buClr>
              <a:buSzPts val="2400"/>
              <a:buNone/>
              <a:defRPr>
                <a:solidFill>
                  <a:srgbClr val="FFFFFF"/>
                </a:solidFill>
              </a:defRPr>
            </a:lvl8pPr>
            <a:lvl9pPr lvl="8" algn="l">
              <a:lnSpc>
                <a:spcPct val="100000"/>
              </a:lnSpc>
              <a:spcBef>
                <a:spcPts val="0"/>
              </a:spcBef>
              <a:spcAft>
                <a:spcPts val="0"/>
              </a:spcAft>
              <a:buClr>
                <a:srgbClr val="FFFFFF"/>
              </a:buClr>
              <a:buSzPts val="2400"/>
              <a:buNone/>
              <a:defRPr>
                <a:solidFill>
                  <a:srgbClr val="FFFFFF"/>
                </a:solidFill>
              </a:defRPr>
            </a:lvl9pPr>
          </a:lstStyle>
          <a:p/>
        </p:txBody>
      </p:sp>
      <p:sp>
        <p:nvSpPr>
          <p:cNvPr id="209" name="Google Shape;209;p24"/>
          <p:cNvSpPr txBox="1"/>
          <p:nvPr>
            <p:ph idx="1" type="subTitle"/>
          </p:nvPr>
        </p:nvSpPr>
        <p:spPr>
          <a:xfrm>
            <a:off x="515800" y="2224625"/>
            <a:ext cx="4578600" cy="26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solidFill>
                  <a:srgbClr val="FFFFFF"/>
                </a:solidFill>
              </a:defRPr>
            </a:lvl1pPr>
            <a:lvl2pPr lvl="1" algn="l">
              <a:lnSpc>
                <a:spcPct val="100000"/>
              </a:lnSpc>
              <a:spcBef>
                <a:spcPts val="0"/>
              </a:spcBef>
              <a:spcAft>
                <a:spcPts val="0"/>
              </a:spcAft>
              <a:buSzPts val="1300"/>
              <a:buNone/>
              <a:defRPr>
                <a:solidFill>
                  <a:srgbClr val="FFFFFF"/>
                </a:solidFill>
              </a:defRPr>
            </a:lvl2pPr>
            <a:lvl3pPr lvl="2" algn="l">
              <a:lnSpc>
                <a:spcPct val="100000"/>
              </a:lnSpc>
              <a:spcBef>
                <a:spcPts val="0"/>
              </a:spcBef>
              <a:spcAft>
                <a:spcPts val="0"/>
              </a:spcAft>
              <a:buSzPts val="1200"/>
              <a:buNone/>
              <a:defRPr>
                <a:solidFill>
                  <a:srgbClr val="FFFFFF"/>
                </a:solidFill>
              </a:defRPr>
            </a:lvl3pPr>
            <a:lvl4pPr lvl="3" algn="l">
              <a:lnSpc>
                <a:spcPct val="100000"/>
              </a:lnSpc>
              <a:spcBef>
                <a:spcPts val="0"/>
              </a:spcBef>
              <a:spcAft>
                <a:spcPts val="0"/>
              </a:spcAft>
              <a:buSzPts val="1200"/>
              <a:buNone/>
              <a:defRPr>
                <a:solidFill>
                  <a:srgbClr val="FFFFFF"/>
                </a:solidFill>
              </a:defRPr>
            </a:lvl4pPr>
            <a:lvl5pPr lvl="4" algn="l">
              <a:lnSpc>
                <a:spcPct val="100000"/>
              </a:lnSpc>
              <a:spcBef>
                <a:spcPts val="0"/>
              </a:spcBef>
              <a:spcAft>
                <a:spcPts val="0"/>
              </a:spcAft>
              <a:buSzPts val="1100"/>
              <a:buNone/>
              <a:defRPr>
                <a:solidFill>
                  <a:srgbClr val="FFFFFF"/>
                </a:solidFill>
              </a:defRPr>
            </a:lvl5pPr>
            <a:lvl6pPr lvl="5" algn="l">
              <a:lnSpc>
                <a:spcPct val="100000"/>
              </a:lnSpc>
              <a:spcBef>
                <a:spcPts val="0"/>
              </a:spcBef>
              <a:spcAft>
                <a:spcPts val="0"/>
              </a:spcAft>
              <a:buSzPts val="1100"/>
              <a:buNone/>
              <a:defRPr>
                <a:solidFill>
                  <a:srgbClr val="FFFFFF"/>
                </a:solidFill>
              </a:defRPr>
            </a:lvl6pPr>
            <a:lvl7pPr lvl="6" algn="l">
              <a:lnSpc>
                <a:spcPct val="100000"/>
              </a:lnSpc>
              <a:spcBef>
                <a:spcPts val="0"/>
              </a:spcBef>
              <a:spcAft>
                <a:spcPts val="0"/>
              </a:spcAft>
              <a:buSzPts val="1000"/>
              <a:buNone/>
              <a:defRPr>
                <a:solidFill>
                  <a:srgbClr val="FFFFFF"/>
                </a:solidFill>
              </a:defRPr>
            </a:lvl7pPr>
            <a:lvl8pPr lvl="7" algn="l">
              <a:lnSpc>
                <a:spcPct val="100000"/>
              </a:lnSpc>
              <a:spcBef>
                <a:spcPts val="0"/>
              </a:spcBef>
              <a:spcAft>
                <a:spcPts val="0"/>
              </a:spcAft>
              <a:buSzPts val="1000"/>
              <a:buNone/>
              <a:defRPr>
                <a:solidFill>
                  <a:srgbClr val="FFFFFF"/>
                </a:solidFill>
              </a:defRPr>
            </a:lvl8pPr>
            <a:lvl9pPr lvl="8" algn="l">
              <a:lnSpc>
                <a:spcPct val="100000"/>
              </a:lnSpc>
              <a:spcBef>
                <a:spcPts val="0"/>
              </a:spcBef>
              <a:spcAft>
                <a:spcPts val="0"/>
              </a:spcAft>
              <a:buSzPts val="900"/>
              <a:buNone/>
              <a:defRPr>
                <a:solidFill>
                  <a:srgbClr val="FFFFFF"/>
                </a:solidFill>
              </a:defRPr>
            </a:lvl9pPr>
          </a:lstStyle>
          <a:p/>
        </p:txBody>
      </p:sp>
      <p:sp>
        <p:nvSpPr>
          <p:cNvPr id="210" name="Google Shape;210;p24"/>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100"/>
              <a:buNone/>
              <a:defRPr b="1" sz="11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dits">
  <p:cSld name="TITLE_AND_BODY_1_1">
    <p:bg>
      <p:bgPr>
        <a:solidFill>
          <a:srgbClr val="F4EFEA"/>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839822" y="372600"/>
            <a:ext cx="6994800" cy="12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Clr>
                <a:srgbClr val="2D2929"/>
              </a:buClr>
              <a:buSzPts val="2400"/>
              <a:buNone/>
              <a:defRPr>
                <a:solidFill>
                  <a:srgbClr val="2D2929"/>
                </a:solidFill>
              </a:defRPr>
            </a:lvl2pPr>
            <a:lvl3pPr lvl="2" algn="l">
              <a:lnSpc>
                <a:spcPct val="100000"/>
              </a:lnSpc>
              <a:spcBef>
                <a:spcPts val="0"/>
              </a:spcBef>
              <a:spcAft>
                <a:spcPts val="0"/>
              </a:spcAft>
              <a:buClr>
                <a:srgbClr val="2D2929"/>
              </a:buClr>
              <a:buSzPts val="2400"/>
              <a:buNone/>
              <a:defRPr>
                <a:solidFill>
                  <a:srgbClr val="2D2929"/>
                </a:solidFill>
              </a:defRPr>
            </a:lvl3pPr>
            <a:lvl4pPr lvl="3" algn="l">
              <a:lnSpc>
                <a:spcPct val="100000"/>
              </a:lnSpc>
              <a:spcBef>
                <a:spcPts val="0"/>
              </a:spcBef>
              <a:spcAft>
                <a:spcPts val="0"/>
              </a:spcAft>
              <a:buClr>
                <a:srgbClr val="2D2929"/>
              </a:buClr>
              <a:buSzPts val="2400"/>
              <a:buNone/>
              <a:defRPr>
                <a:solidFill>
                  <a:srgbClr val="2D2929"/>
                </a:solidFill>
              </a:defRPr>
            </a:lvl4pPr>
            <a:lvl5pPr lvl="4" algn="l">
              <a:lnSpc>
                <a:spcPct val="100000"/>
              </a:lnSpc>
              <a:spcBef>
                <a:spcPts val="0"/>
              </a:spcBef>
              <a:spcAft>
                <a:spcPts val="0"/>
              </a:spcAft>
              <a:buClr>
                <a:srgbClr val="2D2929"/>
              </a:buClr>
              <a:buSzPts val="2400"/>
              <a:buNone/>
              <a:defRPr>
                <a:solidFill>
                  <a:srgbClr val="2D2929"/>
                </a:solidFill>
              </a:defRPr>
            </a:lvl5pPr>
            <a:lvl6pPr lvl="5" algn="l">
              <a:lnSpc>
                <a:spcPct val="100000"/>
              </a:lnSpc>
              <a:spcBef>
                <a:spcPts val="0"/>
              </a:spcBef>
              <a:spcAft>
                <a:spcPts val="0"/>
              </a:spcAft>
              <a:buClr>
                <a:srgbClr val="2D2929"/>
              </a:buClr>
              <a:buSzPts val="2400"/>
              <a:buNone/>
              <a:defRPr>
                <a:solidFill>
                  <a:srgbClr val="2D2929"/>
                </a:solidFill>
              </a:defRPr>
            </a:lvl6pPr>
            <a:lvl7pPr lvl="6" algn="l">
              <a:lnSpc>
                <a:spcPct val="100000"/>
              </a:lnSpc>
              <a:spcBef>
                <a:spcPts val="0"/>
              </a:spcBef>
              <a:spcAft>
                <a:spcPts val="0"/>
              </a:spcAft>
              <a:buClr>
                <a:srgbClr val="2D2929"/>
              </a:buClr>
              <a:buSzPts val="2400"/>
              <a:buNone/>
              <a:defRPr>
                <a:solidFill>
                  <a:srgbClr val="2D2929"/>
                </a:solidFill>
              </a:defRPr>
            </a:lvl7pPr>
            <a:lvl8pPr lvl="7" algn="l">
              <a:lnSpc>
                <a:spcPct val="100000"/>
              </a:lnSpc>
              <a:spcBef>
                <a:spcPts val="0"/>
              </a:spcBef>
              <a:spcAft>
                <a:spcPts val="0"/>
              </a:spcAft>
              <a:buClr>
                <a:srgbClr val="2D2929"/>
              </a:buClr>
              <a:buSzPts val="2400"/>
              <a:buNone/>
              <a:defRPr>
                <a:solidFill>
                  <a:srgbClr val="2D2929"/>
                </a:solidFill>
              </a:defRPr>
            </a:lvl8pPr>
            <a:lvl9pPr lvl="8" algn="l">
              <a:lnSpc>
                <a:spcPct val="100000"/>
              </a:lnSpc>
              <a:spcBef>
                <a:spcPts val="0"/>
              </a:spcBef>
              <a:spcAft>
                <a:spcPts val="0"/>
              </a:spcAft>
              <a:buClr>
                <a:srgbClr val="2D2929"/>
              </a:buClr>
              <a:buSzPts val="2400"/>
              <a:buNone/>
              <a:defRPr>
                <a:solidFill>
                  <a:srgbClr val="2D2929"/>
                </a:solidFill>
              </a:defRPr>
            </a:lvl9pPr>
          </a:lstStyle>
          <a:p/>
        </p:txBody>
      </p:sp>
      <p:cxnSp>
        <p:nvCxnSpPr>
          <p:cNvPr id="213" name="Google Shape;213;p25"/>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214" name="Google Shape;214;p25"/>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
        <p:nvSpPr>
          <p:cNvPr id="215" name="Google Shape;215;p25"/>
          <p:cNvSpPr txBox="1"/>
          <p:nvPr>
            <p:ph idx="1" type="subTitle"/>
          </p:nvPr>
        </p:nvSpPr>
        <p:spPr>
          <a:xfrm>
            <a:off x="839800" y="1664227"/>
            <a:ext cx="6994800" cy="239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latin typeface="Ubuntu"/>
                <a:ea typeface="Ubuntu"/>
                <a:cs typeface="Ubuntu"/>
                <a:sym typeface="Ubuntu"/>
              </a:defRPr>
            </a:lvl1pPr>
            <a:lvl2pPr lvl="1" algn="l">
              <a:lnSpc>
                <a:spcPct val="100000"/>
              </a:lnSpc>
              <a:spcBef>
                <a:spcPts val="0"/>
              </a:spcBef>
              <a:spcAft>
                <a:spcPts val="0"/>
              </a:spcAft>
              <a:buSzPts val="1300"/>
              <a:buNone/>
              <a:defRPr sz="1200">
                <a:solidFill>
                  <a:srgbClr val="2D2929"/>
                </a:solidFill>
                <a:latin typeface="Ubuntu"/>
                <a:ea typeface="Ubuntu"/>
                <a:cs typeface="Ubuntu"/>
                <a:sym typeface="Ubuntu"/>
              </a:defRPr>
            </a:lvl2pPr>
            <a:lvl3pPr lvl="2" algn="l">
              <a:lnSpc>
                <a:spcPct val="100000"/>
              </a:lnSpc>
              <a:spcBef>
                <a:spcPts val="0"/>
              </a:spcBef>
              <a:spcAft>
                <a:spcPts val="0"/>
              </a:spcAft>
              <a:buSzPts val="1200"/>
              <a:buNone/>
              <a:defRPr sz="1200">
                <a:solidFill>
                  <a:srgbClr val="2D2929"/>
                </a:solidFill>
                <a:latin typeface="Ubuntu"/>
                <a:ea typeface="Ubuntu"/>
                <a:cs typeface="Ubuntu"/>
                <a:sym typeface="Ubuntu"/>
              </a:defRPr>
            </a:lvl3pPr>
            <a:lvl4pPr lvl="3" algn="l">
              <a:lnSpc>
                <a:spcPct val="100000"/>
              </a:lnSpc>
              <a:spcBef>
                <a:spcPts val="0"/>
              </a:spcBef>
              <a:spcAft>
                <a:spcPts val="0"/>
              </a:spcAft>
              <a:buSzPts val="1200"/>
              <a:buNone/>
              <a:defRPr sz="1200">
                <a:solidFill>
                  <a:srgbClr val="2D2929"/>
                </a:solidFill>
                <a:latin typeface="Ubuntu"/>
                <a:ea typeface="Ubuntu"/>
                <a:cs typeface="Ubuntu"/>
                <a:sym typeface="Ubuntu"/>
              </a:defRPr>
            </a:lvl4pPr>
            <a:lvl5pPr lvl="4" algn="l">
              <a:lnSpc>
                <a:spcPct val="100000"/>
              </a:lnSpc>
              <a:spcBef>
                <a:spcPts val="0"/>
              </a:spcBef>
              <a:spcAft>
                <a:spcPts val="0"/>
              </a:spcAft>
              <a:buSzPts val="1100"/>
              <a:buNone/>
              <a:defRPr sz="1200">
                <a:solidFill>
                  <a:srgbClr val="2D2929"/>
                </a:solidFill>
                <a:latin typeface="Ubuntu"/>
                <a:ea typeface="Ubuntu"/>
                <a:cs typeface="Ubuntu"/>
                <a:sym typeface="Ubuntu"/>
              </a:defRPr>
            </a:lvl5pPr>
            <a:lvl6pPr lvl="5" algn="l">
              <a:lnSpc>
                <a:spcPct val="100000"/>
              </a:lnSpc>
              <a:spcBef>
                <a:spcPts val="0"/>
              </a:spcBef>
              <a:spcAft>
                <a:spcPts val="0"/>
              </a:spcAft>
              <a:buSzPts val="1100"/>
              <a:buNone/>
              <a:defRPr sz="1200">
                <a:solidFill>
                  <a:srgbClr val="2D2929"/>
                </a:solidFill>
                <a:latin typeface="Ubuntu"/>
                <a:ea typeface="Ubuntu"/>
                <a:cs typeface="Ubuntu"/>
                <a:sym typeface="Ubuntu"/>
              </a:defRPr>
            </a:lvl6pPr>
            <a:lvl7pPr lvl="6" algn="l">
              <a:lnSpc>
                <a:spcPct val="100000"/>
              </a:lnSpc>
              <a:spcBef>
                <a:spcPts val="0"/>
              </a:spcBef>
              <a:spcAft>
                <a:spcPts val="0"/>
              </a:spcAft>
              <a:buSzPts val="1000"/>
              <a:buNone/>
              <a:defRPr sz="1200">
                <a:solidFill>
                  <a:srgbClr val="2D2929"/>
                </a:solidFill>
                <a:latin typeface="Ubuntu"/>
                <a:ea typeface="Ubuntu"/>
                <a:cs typeface="Ubuntu"/>
                <a:sym typeface="Ubuntu"/>
              </a:defRPr>
            </a:lvl7pPr>
            <a:lvl8pPr lvl="7" algn="l">
              <a:lnSpc>
                <a:spcPct val="100000"/>
              </a:lnSpc>
              <a:spcBef>
                <a:spcPts val="0"/>
              </a:spcBef>
              <a:spcAft>
                <a:spcPts val="0"/>
              </a:spcAft>
              <a:buSzPts val="1000"/>
              <a:buNone/>
              <a:defRPr sz="1200">
                <a:solidFill>
                  <a:srgbClr val="2D2929"/>
                </a:solidFill>
                <a:latin typeface="Ubuntu"/>
                <a:ea typeface="Ubuntu"/>
                <a:cs typeface="Ubuntu"/>
                <a:sym typeface="Ubuntu"/>
              </a:defRPr>
            </a:lvl8pPr>
            <a:lvl9pPr lvl="8" algn="l">
              <a:lnSpc>
                <a:spcPct val="100000"/>
              </a:lnSpc>
              <a:spcBef>
                <a:spcPts val="0"/>
              </a:spcBef>
              <a:spcAft>
                <a:spcPts val="0"/>
              </a:spcAft>
              <a:buSzPts val="900"/>
              <a:buNone/>
              <a:defRPr sz="1200">
                <a:solidFill>
                  <a:srgbClr val="2D2929"/>
                </a:solidFill>
                <a:latin typeface="Ubuntu"/>
                <a:ea typeface="Ubuntu"/>
                <a:cs typeface="Ubuntu"/>
                <a:sym typeface="Ubuntu"/>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16" name="Shape 216"/>
        <p:cNvGrpSpPr/>
        <p:nvPr/>
      </p:nvGrpSpPr>
      <p:grpSpPr>
        <a:xfrm>
          <a:off x="0" y="0"/>
          <a:ext cx="0" cy="0"/>
          <a:chOff x="0" y="0"/>
          <a:chExt cx="0" cy="0"/>
        </a:xfrm>
      </p:grpSpPr>
      <p:sp>
        <p:nvSpPr>
          <p:cNvPr id="217" name="Google Shape;217;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2D2929"/>
                </a:solidFill>
                <a:latin typeface="Ubuntu Light"/>
                <a:ea typeface="Ubuntu Light"/>
                <a:cs typeface="Ubuntu Light"/>
                <a:sym typeface="Ubuntu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4">
  <p:cSld name="TITLE_4">
    <p:spTree>
      <p:nvGrpSpPr>
        <p:cNvPr id="218" name="Shape 218"/>
        <p:cNvGrpSpPr/>
        <p:nvPr/>
      </p:nvGrpSpPr>
      <p:grpSpPr>
        <a:xfrm>
          <a:off x="0" y="0"/>
          <a:ext cx="0" cy="0"/>
          <a:chOff x="0" y="0"/>
          <a:chExt cx="0" cy="0"/>
        </a:xfrm>
      </p:grpSpPr>
      <p:sp>
        <p:nvSpPr>
          <p:cNvPr id="219" name="Google Shape;219;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0" name="Google Shape;220;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1">
  <p:cSld name="SECTION_HEADER_1_1_1">
    <p:bg>
      <p:bgPr>
        <a:solidFill>
          <a:srgbClr val="2D2929"/>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3394175" y="1721625"/>
            <a:ext cx="4649700" cy="78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F4EFEA"/>
              </a:buClr>
              <a:buSzPts val="2400"/>
              <a:buNone/>
              <a:defRPr b="1">
                <a:solidFill>
                  <a:srgbClr val="F4EFEA"/>
                </a:solidFill>
              </a:defRPr>
            </a:lvl1pPr>
            <a:lvl2pPr lvl="1" algn="l">
              <a:lnSpc>
                <a:spcPct val="100000"/>
              </a:lnSpc>
              <a:spcBef>
                <a:spcPts val="0"/>
              </a:spcBef>
              <a:spcAft>
                <a:spcPts val="0"/>
              </a:spcAft>
              <a:buClr>
                <a:srgbClr val="F4EFEA"/>
              </a:buClr>
              <a:buSzPts val="4000"/>
              <a:buNone/>
              <a:defRPr sz="4000">
                <a:solidFill>
                  <a:srgbClr val="F4EFEA"/>
                </a:solidFill>
              </a:defRPr>
            </a:lvl2pPr>
            <a:lvl3pPr lvl="2" algn="l">
              <a:lnSpc>
                <a:spcPct val="100000"/>
              </a:lnSpc>
              <a:spcBef>
                <a:spcPts val="0"/>
              </a:spcBef>
              <a:spcAft>
                <a:spcPts val="0"/>
              </a:spcAft>
              <a:buClr>
                <a:srgbClr val="F4EFEA"/>
              </a:buClr>
              <a:buSzPts val="4000"/>
              <a:buNone/>
              <a:defRPr sz="4000">
                <a:solidFill>
                  <a:srgbClr val="F4EFEA"/>
                </a:solidFill>
              </a:defRPr>
            </a:lvl3pPr>
            <a:lvl4pPr lvl="3" algn="l">
              <a:lnSpc>
                <a:spcPct val="100000"/>
              </a:lnSpc>
              <a:spcBef>
                <a:spcPts val="0"/>
              </a:spcBef>
              <a:spcAft>
                <a:spcPts val="0"/>
              </a:spcAft>
              <a:buClr>
                <a:srgbClr val="F4EFEA"/>
              </a:buClr>
              <a:buSzPts val="4000"/>
              <a:buNone/>
              <a:defRPr sz="4000">
                <a:solidFill>
                  <a:srgbClr val="F4EFEA"/>
                </a:solidFill>
              </a:defRPr>
            </a:lvl4pPr>
            <a:lvl5pPr lvl="4" algn="l">
              <a:lnSpc>
                <a:spcPct val="100000"/>
              </a:lnSpc>
              <a:spcBef>
                <a:spcPts val="0"/>
              </a:spcBef>
              <a:spcAft>
                <a:spcPts val="0"/>
              </a:spcAft>
              <a:buClr>
                <a:srgbClr val="F4EFEA"/>
              </a:buClr>
              <a:buSzPts val="4000"/>
              <a:buNone/>
              <a:defRPr sz="4000">
                <a:solidFill>
                  <a:srgbClr val="F4EFEA"/>
                </a:solidFill>
              </a:defRPr>
            </a:lvl5pPr>
            <a:lvl6pPr lvl="5" algn="l">
              <a:lnSpc>
                <a:spcPct val="100000"/>
              </a:lnSpc>
              <a:spcBef>
                <a:spcPts val="0"/>
              </a:spcBef>
              <a:spcAft>
                <a:spcPts val="0"/>
              </a:spcAft>
              <a:buClr>
                <a:srgbClr val="F4EFEA"/>
              </a:buClr>
              <a:buSzPts val="4000"/>
              <a:buNone/>
              <a:defRPr sz="4000">
                <a:solidFill>
                  <a:srgbClr val="F4EFEA"/>
                </a:solidFill>
              </a:defRPr>
            </a:lvl6pPr>
            <a:lvl7pPr lvl="6" algn="l">
              <a:lnSpc>
                <a:spcPct val="100000"/>
              </a:lnSpc>
              <a:spcBef>
                <a:spcPts val="0"/>
              </a:spcBef>
              <a:spcAft>
                <a:spcPts val="0"/>
              </a:spcAft>
              <a:buClr>
                <a:srgbClr val="F4EFEA"/>
              </a:buClr>
              <a:buSzPts val="4000"/>
              <a:buNone/>
              <a:defRPr sz="4000">
                <a:solidFill>
                  <a:srgbClr val="F4EFEA"/>
                </a:solidFill>
              </a:defRPr>
            </a:lvl7pPr>
            <a:lvl8pPr lvl="7" algn="l">
              <a:lnSpc>
                <a:spcPct val="100000"/>
              </a:lnSpc>
              <a:spcBef>
                <a:spcPts val="0"/>
              </a:spcBef>
              <a:spcAft>
                <a:spcPts val="0"/>
              </a:spcAft>
              <a:buClr>
                <a:srgbClr val="F4EFEA"/>
              </a:buClr>
              <a:buSzPts val="4000"/>
              <a:buNone/>
              <a:defRPr sz="4000">
                <a:solidFill>
                  <a:srgbClr val="F4EFEA"/>
                </a:solidFill>
              </a:defRPr>
            </a:lvl8pPr>
            <a:lvl9pPr lvl="8" algn="l">
              <a:lnSpc>
                <a:spcPct val="100000"/>
              </a:lnSpc>
              <a:spcBef>
                <a:spcPts val="0"/>
              </a:spcBef>
              <a:spcAft>
                <a:spcPts val="0"/>
              </a:spcAft>
              <a:buClr>
                <a:srgbClr val="F4EFEA"/>
              </a:buClr>
              <a:buSzPts val="4000"/>
              <a:buNone/>
              <a:defRPr sz="4000">
                <a:solidFill>
                  <a:srgbClr val="F4EFEA"/>
                </a:solidFill>
              </a:defRPr>
            </a:lvl9pPr>
          </a:lstStyle>
          <a:p/>
        </p:txBody>
      </p:sp>
      <p:cxnSp>
        <p:nvCxnSpPr>
          <p:cNvPr id="32" name="Google Shape;32;p4"/>
          <p:cNvCxnSpPr/>
          <p:nvPr/>
        </p:nvCxnSpPr>
        <p:spPr>
          <a:xfrm flipH="1">
            <a:off x="8893500" y="-70075"/>
            <a:ext cx="5400" cy="596100"/>
          </a:xfrm>
          <a:prstGeom prst="straightConnector1">
            <a:avLst/>
          </a:prstGeom>
          <a:noFill/>
          <a:ln cap="flat" cmpd="sng" w="28575">
            <a:solidFill>
              <a:srgbClr val="F4EFEA"/>
            </a:solidFill>
            <a:prstDash val="solid"/>
            <a:round/>
            <a:headEnd len="sm" w="sm" type="none"/>
            <a:tailEnd len="sm" w="sm" type="none"/>
          </a:ln>
        </p:spPr>
      </p:cxnSp>
      <p:sp>
        <p:nvSpPr>
          <p:cNvPr id="33" name="Google Shape;33;p4"/>
          <p:cNvSpPr/>
          <p:nvPr/>
        </p:nvSpPr>
        <p:spPr>
          <a:xfrm>
            <a:off x="-69950" y="-750"/>
            <a:ext cx="2609100" cy="5143500"/>
          </a:xfrm>
          <a:prstGeom prst="rect">
            <a:avLst/>
          </a:prstGeom>
          <a:solidFill>
            <a:srgbClr val="F4E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4"/>
          <p:cNvCxnSpPr/>
          <p:nvPr/>
        </p:nvCxnSpPr>
        <p:spPr>
          <a:xfrm>
            <a:off x="536225" y="-28950"/>
            <a:ext cx="0" cy="5233200"/>
          </a:xfrm>
          <a:prstGeom prst="straightConnector1">
            <a:avLst/>
          </a:prstGeom>
          <a:noFill/>
          <a:ln cap="flat" cmpd="sng" w="28575">
            <a:solidFill>
              <a:srgbClr val="C69C6D"/>
            </a:solidFill>
            <a:prstDash val="solid"/>
            <a:round/>
            <a:headEnd len="sm" w="sm" type="none"/>
            <a:tailEnd len="sm" w="sm" type="none"/>
          </a:ln>
        </p:spPr>
      </p:cxnSp>
      <p:sp>
        <p:nvSpPr>
          <p:cNvPr id="35" name="Google Shape;35;p4"/>
          <p:cNvSpPr/>
          <p:nvPr/>
        </p:nvSpPr>
        <p:spPr>
          <a:xfrm>
            <a:off x="303575" y="802025"/>
            <a:ext cx="465300" cy="550500"/>
          </a:xfrm>
          <a:prstGeom prst="rect">
            <a:avLst/>
          </a:prstGeom>
          <a:solidFill>
            <a:srgbClr val="C69C6D"/>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36" name="Google Shape;36;p4"/>
          <p:cNvSpPr/>
          <p:nvPr/>
        </p:nvSpPr>
        <p:spPr>
          <a:xfrm>
            <a:off x="303575" y="1551000"/>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37" name="Google Shape;37;p4"/>
          <p:cNvSpPr/>
          <p:nvPr/>
        </p:nvSpPr>
        <p:spPr>
          <a:xfrm>
            <a:off x="303575" y="229997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cxnSp>
        <p:nvCxnSpPr>
          <p:cNvPr id="38" name="Google Shape;38;p4"/>
          <p:cNvCxnSpPr/>
          <p:nvPr/>
        </p:nvCxnSpPr>
        <p:spPr>
          <a:xfrm rot="10800000">
            <a:off x="3504375" y="1721625"/>
            <a:ext cx="3929400" cy="0"/>
          </a:xfrm>
          <a:prstGeom prst="straightConnector1">
            <a:avLst/>
          </a:prstGeom>
          <a:noFill/>
          <a:ln cap="flat" cmpd="sng" w="28575">
            <a:solidFill>
              <a:srgbClr val="C69C6D"/>
            </a:solidFill>
            <a:prstDash val="solid"/>
            <a:round/>
            <a:headEnd len="sm" w="sm" type="none"/>
            <a:tailEnd len="sm" w="sm" type="none"/>
          </a:ln>
        </p:spPr>
      </p:cxnSp>
      <p:cxnSp>
        <p:nvCxnSpPr>
          <p:cNvPr id="39" name="Google Shape;39;p4"/>
          <p:cNvCxnSpPr/>
          <p:nvPr/>
        </p:nvCxnSpPr>
        <p:spPr>
          <a:xfrm rot="10800000">
            <a:off x="3504375" y="3690375"/>
            <a:ext cx="3929400" cy="0"/>
          </a:xfrm>
          <a:prstGeom prst="straightConnector1">
            <a:avLst/>
          </a:prstGeom>
          <a:noFill/>
          <a:ln cap="flat" cmpd="sng" w="28575">
            <a:solidFill>
              <a:srgbClr val="C69C6D"/>
            </a:solidFill>
            <a:prstDash val="solid"/>
            <a:round/>
            <a:headEnd len="sm" w="sm" type="none"/>
            <a:tailEnd len="sm" w="sm" type="none"/>
          </a:ln>
        </p:spPr>
      </p:cxnSp>
      <p:sp>
        <p:nvSpPr>
          <p:cNvPr id="40" name="Google Shape;40;p4"/>
          <p:cNvSpPr txBox="1"/>
          <p:nvPr>
            <p:ph idx="1" type="subTitle"/>
          </p:nvPr>
        </p:nvSpPr>
        <p:spPr>
          <a:xfrm>
            <a:off x="3394175" y="2289595"/>
            <a:ext cx="36930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FFFFFF"/>
                </a:solidFill>
              </a:defRPr>
            </a:lvl1pPr>
            <a:lvl2pPr lvl="1" algn="l">
              <a:lnSpc>
                <a:spcPct val="100000"/>
              </a:lnSpc>
              <a:spcBef>
                <a:spcPts val="0"/>
              </a:spcBef>
              <a:spcAft>
                <a:spcPts val="0"/>
              </a:spcAft>
              <a:buSzPts val="1300"/>
              <a:buNone/>
              <a:defRPr sz="1200">
                <a:solidFill>
                  <a:srgbClr val="FFFFFF"/>
                </a:solidFill>
              </a:defRPr>
            </a:lvl2pPr>
            <a:lvl3pPr lvl="2" algn="l">
              <a:lnSpc>
                <a:spcPct val="100000"/>
              </a:lnSpc>
              <a:spcBef>
                <a:spcPts val="0"/>
              </a:spcBef>
              <a:spcAft>
                <a:spcPts val="0"/>
              </a:spcAft>
              <a:buSzPts val="1200"/>
              <a:buNone/>
              <a:defRPr sz="1200">
                <a:solidFill>
                  <a:srgbClr val="FFFFFF"/>
                </a:solidFill>
              </a:defRPr>
            </a:lvl3pPr>
            <a:lvl4pPr lvl="3" algn="l">
              <a:lnSpc>
                <a:spcPct val="100000"/>
              </a:lnSpc>
              <a:spcBef>
                <a:spcPts val="0"/>
              </a:spcBef>
              <a:spcAft>
                <a:spcPts val="0"/>
              </a:spcAft>
              <a:buSzPts val="1200"/>
              <a:buNone/>
              <a:defRPr sz="1200">
                <a:solidFill>
                  <a:srgbClr val="FFFFFF"/>
                </a:solidFill>
              </a:defRPr>
            </a:lvl4pPr>
            <a:lvl5pPr lvl="4" algn="l">
              <a:lnSpc>
                <a:spcPct val="100000"/>
              </a:lnSpc>
              <a:spcBef>
                <a:spcPts val="0"/>
              </a:spcBef>
              <a:spcAft>
                <a:spcPts val="0"/>
              </a:spcAft>
              <a:buSzPts val="1100"/>
              <a:buNone/>
              <a:defRPr sz="1200">
                <a:solidFill>
                  <a:srgbClr val="FFFFFF"/>
                </a:solidFill>
              </a:defRPr>
            </a:lvl5pPr>
            <a:lvl6pPr lvl="5" algn="l">
              <a:lnSpc>
                <a:spcPct val="100000"/>
              </a:lnSpc>
              <a:spcBef>
                <a:spcPts val="0"/>
              </a:spcBef>
              <a:spcAft>
                <a:spcPts val="0"/>
              </a:spcAft>
              <a:buSzPts val="1100"/>
              <a:buNone/>
              <a:defRPr sz="1200">
                <a:solidFill>
                  <a:srgbClr val="FFFFFF"/>
                </a:solidFill>
              </a:defRPr>
            </a:lvl6pPr>
            <a:lvl7pPr lvl="6" algn="l">
              <a:lnSpc>
                <a:spcPct val="100000"/>
              </a:lnSpc>
              <a:spcBef>
                <a:spcPts val="0"/>
              </a:spcBef>
              <a:spcAft>
                <a:spcPts val="0"/>
              </a:spcAft>
              <a:buSzPts val="1000"/>
              <a:buNone/>
              <a:defRPr sz="1200">
                <a:solidFill>
                  <a:srgbClr val="FFFFFF"/>
                </a:solidFill>
              </a:defRPr>
            </a:lvl7pPr>
            <a:lvl8pPr lvl="7" algn="l">
              <a:lnSpc>
                <a:spcPct val="100000"/>
              </a:lnSpc>
              <a:spcBef>
                <a:spcPts val="0"/>
              </a:spcBef>
              <a:spcAft>
                <a:spcPts val="0"/>
              </a:spcAft>
              <a:buSzPts val="1000"/>
              <a:buNone/>
              <a:defRPr sz="1200">
                <a:solidFill>
                  <a:srgbClr val="FFFFFF"/>
                </a:solidFill>
              </a:defRPr>
            </a:lvl8pPr>
            <a:lvl9pPr lvl="8" algn="l">
              <a:lnSpc>
                <a:spcPct val="100000"/>
              </a:lnSpc>
              <a:spcBef>
                <a:spcPts val="0"/>
              </a:spcBef>
              <a:spcAft>
                <a:spcPts val="0"/>
              </a:spcAft>
              <a:buSzPts val="900"/>
              <a:buNone/>
              <a:defRPr sz="1200">
                <a:solidFill>
                  <a:srgbClr val="FFFFFF"/>
                </a:solidFill>
              </a:defRPr>
            </a:lvl9pPr>
          </a:lstStyle>
          <a:p/>
        </p:txBody>
      </p:sp>
      <p:sp>
        <p:nvSpPr>
          <p:cNvPr id="41" name="Google Shape;41;p4"/>
          <p:cNvSpPr txBox="1"/>
          <p:nvPr>
            <p:ph idx="2" type="title"/>
          </p:nvPr>
        </p:nvSpPr>
        <p:spPr>
          <a:xfrm>
            <a:off x="846575" y="685625"/>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42" name="Google Shape;42;p4"/>
          <p:cNvSpPr txBox="1"/>
          <p:nvPr>
            <p:ph idx="3" type="title"/>
          </p:nvPr>
        </p:nvSpPr>
        <p:spPr>
          <a:xfrm>
            <a:off x="859900" y="1434600"/>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43" name="Google Shape;43;p4"/>
          <p:cNvSpPr txBox="1"/>
          <p:nvPr>
            <p:ph idx="4" type="title"/>
          </p:nvPr>
        </p:nvSpPr>
        <p:spPr>
          <a:xfrm>
            <a:off x="859900" y="2179350"/>
            <a:ext cx="2320800" cy="7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2929"/>
              </a:buClr>
              <a:buSzPts val="1600"/>
              <a:buNone/>
              <a:defRPr b="1" sz="1600">
                <a:solidFill>
                  <a:srgbClr val="2D2929"/>
                </a:solidFill>
              </a:defRPr>
            </a:lvl1pPr>
            <a:lvl2pPr lvl="1" algn="l">
              <a:lnSpc>
                <a:spcPct val="100000"/>
              </a:lnSpc>
              <a:spcBef>
                <a:spcPts val="0"/>
              </a:spcBef>
              <a:spcAft>
                <a:spcPts val="0"/>
              </a:spcAft>
              <a:buClr>
                <a:srgbClr val="2D2929"/>
              </a:buClr>
              <a:buSzPts val="1600"/>
              <a:buNone/>
              <a:defRPr sz="1600">
                <a:solidFill>
                  <a:srgbClr val="2D2929"/>
                </a:solidFill>
              </a:defRPr>
            </a:lvl2pPr>
            <a:lvl3pPr lvl="2" algn="l">
              <a:lnSpc>
                <a:spcPct val="100000"/>
              </a:lnSpc>
              <a:spcBef>
                <a:spcPts val="0"/>
              </a:spcBef>
              <a:spcAft>
                <a:spcPts val="0"/>
              </a:spcAft>
              <a:buClr>
                <a:srgbClr val="2D2929"/>
              </a:buClr>
              <a:buSzPts val="1600"/>
              <a:buNone/>
              <a:defRPr sz="1600">
                <a:solidFill>
                  <a:srgbClr val="2D2929"/>
                </a:solidFill>
              </a:defRPr>
            </a:lvl3pPr>
            <a:lvl4pPr lvl="3" algn="l">
              <a:lnSpc>
                <a:spcPct val="100000"/>
              </a:lnSpc>
              <a:spcBef>
                <a:spcPts val="0"/>
              </a:spcBef>
              <a:spcAft>
                <a:spcPts val="0"/>
              </a:spcAft>
              <a:buClr>
                <a:srgbClr val="2D2929"/>
              </a:buClr>
              <a:buSzPts val="1600"/>
              <a:buNone/>
              <a:defRPr sz="1600">
                <a:solidFill>
                  <a:srgbClr val="2D2929"/>
                </a:solidFill>
              </a:defRPr>
            </a:lvl4pPr>
            <a:lvl5pPr lvl="4" algn="l">
              <a:lnSpc>
                <a:spcPct val="100000"/>
              </a:lnSpc>
              <a:spcBef>
                <a:spcPts val="0"/>
              </a:spcBef>
              <a:spcAft>
                <a:spcPts val="0"/>
              </a:spcAft>
              <a:buClr>
                <a:srgbClr val="2D2929"/>
              </a:buClr>
              <a:buSzPts val="1600"/>
              <a:buNone/>
              <a:defRPr sz="1600">
                <a:solidFill>
                  <a:srgbClr val="2D2929"/>
                </a:solidFill>
              </a:defRPr>
            </a:lvl5pPr>
            <a:lvl6pPr lvl="5" algn="l">
              <a:lnSpc>
                <a:spcPct val="100000"/>
              </a:lnSpc>
              <a:spcBef>
                <a:spcPts val="0"/>
              </a:spcBef>
              <a:spcAft>
                <a:spcPts val="0"/>
              </a:spcAft>
              <a:buClr>
                <a:srgbClr val="2D2929"/>
              </a:buClr>
              <a:buSzPts val="1600"/>
              <a:buNone/>
              <a:defRPr sz="1600">
                <a:solidFill>
                  <a:srgbClr val="2D2929"/>
                </a:solidFill>
              </a:defRPr>
            </a:lvl6pPr>
            <a:lvl7pPr lvl="6" algn="l">
              <a:lnSpc>
                <a:spcPct val="100000"/>
              </a:lnSpc>
              <a:spcBef>
                <a:spcPts val="0"/>
              </a:spcBef>
              <a:spcAft>
                <a:spcPts val="0"/>
              </a:spcAft>
              <a:buClr>
                <a:srgbClr val="2D2929"/>
              </a:buClr>
              <a:buSzPts val="1600"/>
              <a:buNone/>
              <a:defRPr sz="1600">
                <a:solidFill>
                  <a:srgbClr val="2D2929"/>
                </a:solidFill>
              </a:defRPr>
            </a:lvl7pPr>
            <a:lvl8pPr lvl="7" algn="l">
              <a:lnSpc>
                <a:spcPct val="100000"/>
              </a:lnSpc>
              <a:spcBef>
                <a:spcPts val="0"/>
              </a:spcBef>
              <a:spcAft>
                <a:spcPts val="0"/>
              </a:spcAft>
              <a:buClr>
                <a:srgbClr val="2D2929"/>
              </a:buClr>
              <a:buSzPts val="1600"/>
              <a:buNone/>
              <a:defRPr sz="1600">
                <a:solidFill>
                  <a:srgbClr val="2D2929"/>
                </a:solidFill>
              </a:defRPr>
            </a:lvl8pPr>
            <a:lvl9pPr lvl="8" algn="l">
              <a:lnSpc>
                <a:spcPct val="100000"/>
              </a:lnSpc>
              <a:spcBef>
                <a:spcPts val="0"/>
              </a:spcBef>
              <a:spcAft>
                <a:spcPts val="0"/>
              </a:spcAft>
              <a:buClr>
                <a:srgbClr val="2D2929"/>
              </a:buClr>
              <a:buSzPts val="1600"/>
              <a:buNone/>
              <a:defRPr sz="1600">
                <a:solidFill>
                  <a:srgbClr val="2D2929"/>
                </a:solidFill>
              </a:defRPr>
            </a:lvl9pPr>
          </a:lstStyle>
          <a:p/>
        </p:txBody>
      </p:sp>
      <p:sp>
        <p:nvSpPr>
          <p:cNvPr id="44" name="Google Shape;44;p4"/>
          <p:cNvSpPr txBox="1"/>
          <p:nvPr>
            <p:ph idx="5"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100"/>
              <a:buNone/>
              <a:defRPr b="1" sz="11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
        <p:nvSpPr>
          <p:cNvPr id="45" name="Google Shape;45;p4"/>
          <p:cNvSpPr/>
          <p:nvPr/>
        </p:nvSpPr>
        <p:spPr>
          <a:xfrm>
            <a:off x="303575" y="3048950"/>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46" name="Google Shape;46;p4"/>
          <p:cNvSpPr/>
          <p:nvPr/>
        </p:nvSpPr>
        <p:spPr>
          <a:xfrm>
            <a:off x="303575" y="379792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47" name="Google Shape;47;p4"/>
          <p:cNvSpPr txBox="1"/>
          <p:nvPr>
            <p:ph idx="6" type="title"/>
          </p:nvPr>
        </p:nvSpPr>
        <p:spPr>
          <a:xfrm>
            <a:off x="859900" y="2932550"/>
            <a:ext cx="2320800" cy="783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2D2929"/>
              </a:buClr>
              <a:buSzPts val="1600"/>
              <a:buNone/>
              <a:defRPr b="1" sz="1600">
                <a:solidFill>
                  <a:srgbClr val="2D2929"/>
                </a:solidFill>
              </a:defRPr>
            </a:lvl1pPr>
            <a:lvl2pPr lvl="1" rtl="0" algn="l">
              <a:lnSpc>
                <a:spcPct val="100000"/>
              </a:lnSpc>
              <a:spcBef>
                <a:spcPts val="0"/>
              </a:spcBef>
              <a:spcAft>
                <a:spcPts val="0"/>
              </a:spcAft>
              <a:buClr>
                <a:srgbClr val="2D2929"/>
              </a:buClr>
              <a:buSzPts val="1600"/>
              <a:buNone/>
              <a:defRPr sz="1600">
                <a:solidFill>
                  <a:srgbClr val="2D2929"/>
                </a:solidFill>
              </a:defRPr>
            </a:lvl2pPr>
            <a:lvl3pPr lvl="2" rtl="0" algn="l">
              <a:lnSpc>
                <a:spcPct val="100000"/>
              </a:lnSpc>
              <a:spcBef>
                <a:spcPts val="0"/>
              </a:spcBef>
              <a:spcAft>
                <a:spcPts val="0"/>
              </a:spcAft>
              <a:buClr>
                <a:srgbClr val="2D2929"/>
              </a:buClr>
              <a:buSzPts val="1600"/>
              <a:buNone/>
              <a:defRPr sz="1600">
                <a:solidFill>
                  <a:srgbClr val="2D2929"/>
                </a:solidFill>
              </a:defRPr>
            </a:lvl3pPr>
            <a:lvl4pPr lvl="3" rtl="0" algn="l">
              <a:lnSpc>
                <a:spcPct val="100000"/>
              </a:lnSpc>
              <a:spcBef>
                <a:spcPts val="0"/>
              </a:spcBef>
              <a:spcAft>
                <a:spcPts val="0"/>
              </a:spcAft>
              <a:buClr>
                <a:srgbClr val="2D2929"/>
              </a:buClr>
              <a:buSzPts val="1600"/>
              <a:buNone/>
              <a:defRPr sz="1600">
                <a:solidFill>
                  <a:srgbClr val="2D2929"/>
                </a:solidFill>
              </a:defRPr>
            </a:lvl4pPr>
            <a:lvl5pPr lvl="4" rtl="0" algn="l">
              <a:lnSpc>
                <a:spcPct val="100000"/>
              </a:lnSpc>
              <a:spcBef>
                <a:spcPts val="0"/>
              </a:spcBef>
              <a:spcAft>
                <a:spcPts val="0"/>
              </a:spcAft>
              <a:buClr>
                <a:srgbClr val="2D2929"/>
              </a:buClr>
              <a:buSzPts val="1600"/>
              <a:buNone/>
              <a:defRPr sz="1600">
                <a:solidFill>
                  <a:srgbClr val="2D2929"/>
                </a:solidFill>
              </a:defRPr>
            </a:lvl5pPr>
            <a:lvl6pPr lvl="5" rtl="0" algn="l">
              <a:lnSpc>
                <a:spcPct val="100000"/>
              </a:lnSpc>
              <a:spcBef>
                <a:spcPts val="0"/>
              </a:spcBef>
              <a:spcAft>
                <a:spcPts val="0"/>
              </a:spcAft>
              <a:buClr>
                <a:srgbClr val="2D2929"/>
              </a:buClr>
              <a:buSzPts val="1600"/>
              <a:buNone/>
              <a:defRPr sz="1600">
                <a:solidFill>
                  <a:srgbClr val="2D2929"/>
                </a:solidFill>
              </a:defRPr>
            </a:lvl6pPr>
            <a:lvl7pPr lvl="6" rtl="0" algn="l">
              <a:lnSpc>
                <a:spcPct val="100000"/>
              </a:lnSpc>
              <a:spcBef>
                <a:spcPts val="0"/>
              </a:spcBef>
              <a:spcAft>
                <a:spcPts val="0"/>
              </a:spcAft>
              <a:buClr>
                <a:srgbClr val="2D2929"/>
              </a:buClr>
              <a:buSzPts val="1600"/>
              <a:buNone/>
              <a:defRPr sz="1600">
                <a:solidFill>
                  <a:srgbClr val="2D2929"/>
                </a:solidFill>
              </a:defRPr>
            </a:lvl7pPr>
            <a:lvl8pPr lvl="7" rtl="0" algn="l">
              <a:lnSpc>
                <a:spcPct val="100000"/>
              </a:lnSpc>
              <a:spcBef>
                <a:spcPts val="0"/>
              </a:spcBef>
              <a:spcAft>
                <a:spcPts val="0"/>
              </a:spcAft>
              <a:buClr>
                <a:srgbClr val="2D2929"/>
              </a:buClr>
              <a:buSzPts val="1600"/>
              <a:buNone/>
              <a:defRPr sz="1600">
                <a:solidFill>
                  <a:srgbClr val="2D2929"/>
                </a:solidFill>
              </a:defRPr>
            </a:lvl8pPr>
            <a:lvl9pPr lvl="8" rtl="0" algn="l">
              <a:lnSpc>
                <a:spcPct val="100000"/>
              </a:lnSpc>
              <a:spcBef>
                <a:spcPts val="0"/>
              </a:spcBef>
              <a:spcAft>
                <a:spcPts val="0"/>
              </a:spcAft>
              <a:buClr>
                <a:srgbClr val="2D2929"/>
              </a:buClr>
              <a:buSzPts val="1600"/>
              <a:buNone/>
              <a:defRPr sz="1600">
                <a:solidFill>
                  <a:srgbClr val="2D2929"/>
                </a:solidFill>
              </a:defRPr>
            </a:lvl9pPr>
          </a:lstStyle>
          <a:p/>
        </p:txBody>
      </p:sp>
      <p:sp>
        <p:nvSpPr>
          <p:cNvPr id="48" name="Google Shape;48;p4"/>
          <p:cNvSpPr txBox="1"/>
          <p:nvPr>
            <p:ph idx="7" type="title"/>
          </p:nvPr>
        </p:nvSpPr>
        <p:spPr>
          <a:xfrm>
            <a:off x="859900" y="3673075"/>
            <a:ext cx="2320800" cy="783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2D2929"/>
              </a:buClr>
              <a:buSzPts val="1600"/>
              <a:buNone/>
              <a:defRPr b="1" sz="1600">
                <a:solidFill>
                  <a:srgbClr val="2D2929"/>
                </a:solidFill>
              </a:defRPr>
            </a:lvl1pPr>
            <a:lvl2pPr lvl="1" rtl="0" algn="l">
              <a:lnSpc>
                <a:spcPct val="100000"/>
              </a:lnSpc>
              <a:spcBef>
                <a:spcPts val="0"/>
              </a:spcBef>
              <a:spcAft>
                <a:spcPts val="0"/>
              </a:spcAft>
              <a:buClr>
                <a:srgbClr val="2D2929"/>
              </a:buClr>
              <a:buSzPts val="1600"/>
              <a:buNone/>
              <a:defRPr sz="1600">
                <a:solidFill>
                  <a:srgbClr val="2D2929"/>
                </a:solidFill>
              </a:defRPr>
            </a:lvl2pPr>
            <a:lvl3pPr lvl="2" rtl="0" algn="l">
              <a:lnSpc>
                <a:spcPct val="100000"/>
              </a:lnSpc>
              <a:spcBef>
                <a:spcPts val="0"/>
              </a:spcBef>
              <a:spcAft>
                <a:spcPts val="0"/>
              </a:spcAft>
              <a:buClr>
                <a:srgbClr val="2D2929"/>
              </a:buClr>
              <a:buSzPts val="1600"/>
              <a:buNone/>
              <a:defRPr sz="1600">
                <a:solidFill>
                  <a:srgbClr val="2D2929"/>
                </a:solidFill>
              </a:defRPr>
            </a:lvl3pPr>
            <a:lvl4pPr lvl="3" rtl="0" algn="l">
              <a:lnSpc>
                <a:spcPct val="100000"/>
              </a:lnSpc>
              <a:spcBef>
                <a:spcPts val="0"/>
              </a:spcBef>
              <a:spcAft>
                <a:spcPts val="0"/>
              </a:spcAft>
              <a:buClr>
                <a:srgbClr val="2D2929"/>
              </a:buClr>
              <a:buSzPts val="1600"/>
              <a:buNone/>
              <a:defRPr sz="1600">
                <a:solidFill>
                  <a:srgbClr val="2D2929"/>
                </a:solidFill>
              </a:defRPr>
            </a:lvl4pPr>
            <a:lvl5pPr lvl="4" rtl="0" algn="l">
              <a:lnSpc>
                <a:spcPct val="100000"/>
              </a:lnSpc>
              <a:spcBef>
                <a:spcPts val="0"/>
              </a:spcBef>
              <a:spcAft>
                <a:spcPts val="0"/>
              </a:spcAft>
              <a:buClr>
                <a:srgbClr val="2D2929"/>
              </a:buClr>
              <a:buSzPts val="1600"/>
              <a:buNone/>
              <a:defRPr sz="1600">
                <a:solidFill>
                  <a:srgbClr val="2D2929"/>
                </a:solidFill>
              </a:defRPr>
            </a:lvl5pPr>
            <a:lvl6pPr lvl="5" rtl="0" algn="l">
              <a:lnSpc>
                <a:spcPct val="100000"/>
              </a:lnSpc>
              <a:spcBef>
                <a:spcPts val="0"/>
              </a:spcBef>
              <a:spcAft>
                <a:spcPts val="0"/>
              </a:spcAft>
              <a:buClr>
                <a:srgbClr val="2D2929"/>
              </a:buClr>
              <a:buSzPts val="1600"/>
              <a:buNone/>
              <a:defRPr sz="1600">
                <a:solidFill>
                  <a:srgbClr val="2D2929"/>
                </a:solidFill>
              </a:defRPr>
            </a:lvl6pPr>
            <a:lvl7pPr lvl="6" rtl="0" algn="l">
              <a:lnSpc>
                <a:spcPct val="100000"/>
              </a:lnSpc>
              <a:spcBef>
                <a:spcPts val="0"/>
              </a:spcBef>
              <a:spcAft>
                <a:spcPts val="0"/>
              </a:spcAft>
              <a:buClr>
                <a:srgbClr val="2D2929"/>
              </a:buClr>
              <a:buSzPts val="1600"/>
              <a:buNone/>
              <a:defRPr sz="1600">
                <a:solidFill>
                  <a:srgbClr val="2D2929"/>
                </a:solidFill>
              </a:defRPr>
            </a:lvl7pPr>
            <a:lvl8pPr lvl="7" rtl="0" algn="l">
              <a:lnSpc>
                <a:spcPct val="100000"/>
              </a:lnSpc>
              <a:spcBef>
                <a:spcPts val="0"/>
              </a:spcBef>
              <a:spcAft>
                <a:spcPts val="0"/>
              </a:spcAft>
              <a:buClr>
                <a:srgbClr val="2D2929"/>
              </a:buClr>
              <a:buSzPts val="1600"/>
              <a:buNone/>
              <a:defRPr sz="1600">
                <a:solidFill>
                  <a:srgbClr val="2D2929"/>
                </a:solidFill>
              </a:defRPr>
            </a:lvl8pPr>
            <a:lvl9pPr lvl="8" rtl="0" algn="l">
              <a:lnSpc>
                <a:spcPct val="100000"/>
              </a:lnSpc>
              <a:spcBef>
                <a:spcPts val="0"/>
              </a:spcBef>
              <a:spcAft>
                <a:spcPts val="0"/>
              </a:spcAft>
              <a:buClr>
                <a:srgbClr val="2D2929"/>
              </a:buClr>
              <a:buSzPts val="1600"/>
              <a:buNone/>
              <a:defRPr sz="1600">
                <a:solidFill>
                  <a:srgbClr val="2D2929"/>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lide 1 3">
  <p:cSld name="SECTION_HEADER_1_3">
    <p:bg>
      <p:bgPr>
        <a:solidFill>
          <a:srgbClr val="F4EFEA"/>
        </a:solidFill>
      </p:bgPr>
    </p:bg>
    <p:spTree>
      <p:nvGrpSpPr>
        <p:cNvPr id="49" name="Shape 49"/>
        <p:cNvGrpSpPr/>
        <p:nvPr/>
      </p:nvGrpSpPr>
      <p:grpSpPr>
        <a:xfrm>
          <a:off x="0" y="0"/>
          <a:ext cx="0" cy="0"/>
          <a:chOff x="0" y="0"/>
          <a:chExt cx="0" cy="0"/>
        </a:xfrm>
      </p:grpSpPr>
      <p:sp>
        <p:nvSpPr>
          <p:cNvPr id="50" name="Google Shape;50;p5"/>
          <p:cNvSpPr txBox="1"/>
          <p:nvPr>
            <p:ph type="title"/>
          </p:nvPr>
        </p:nvSpPr>
        <p:spPr>
          <a:xfrm>
            <a:off x="536368" y="2801400"/>
            <a:ext cx="42900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Clr>
                <a:srgbClr val="2D2929"/>
              </a:buClr>
              <a:buSzPts val="4000"/>
              <a:buNone/>
              <a:defRPr sz="4000">
                <a:solidFill>
                  <a:srgbClr val="2D2929"/>
                </a:solidFill>
              </a:defRPr>
            </a:lvl2pPr>
            <a:lvl3pPr lvl="2" algn="l">
              <a:lnSpc>
                <a:spcPct val="100000"/>
              </a:lnSpc>
              <a:spcBef>
                <a:spcPts val="0"/>
              </a:spcBef>
              <a:spcAft>
                <a:spcPts val="0"/>
              </a:spcAft>
              <a:buClr>
                <a:srgbClr val="2D2929"/>
              </a:buClr>
              <a:buSzPts val="4000"/>
              <a:buNone/>
              <a:defRPr sz="4000">
                <a:solidFill>
                  <a:srgbClr val="2D2929"/>
                </a:solidFill>
              </a:defRPr>
            </a:lvl3pPr>
            <a:lvl4pPr lvl="3" algn="l">
              <a:lnSpc>
                <a:spcPct val="100000"/>
              </a:lnSpc>
              <a:spcBef>
                <a:spcPts val="0"/>
              </a:spcBef>
              <a:spcAft>
                <a:spcPts val="0"/>
              </a:spcAft>
              <a:buClr>
                <a:srgbClr val="2D2929"/>
              </a:buClr>
              <a:buSzPts val="4000"/>
              <a:buNone/>
              <a:defRPr sz="4000">
                <a:solidFill>
                  <a:srgbClr val="2D2929"/>
                </a:solidFill>
              </a:defRPr>
            </a:lvl4pPr>
            <a:lvl5pPr lvl="4" algn="l">
              <a:lnSpc>
                <a:spcPct val="100000"/>
              </a:lnSpc>
              <a:spcBef>
                <a:spcPts val="0"/>
              </a:spcBef>
              <a:spcAft>
                <a:spcPts val="0"/>
              </a:spcAft>
              <a:buClr>
                <a:srgbClr val="2D2929"/>
              </a:buClr>
              <a:buSzPts val="4000"/>
              <a:buNone/>
              <a:defRPr sz="4000">
                <a:solidFill>
                  <a:srgbClr val="2D2929"/>
                </a:solidFill>
              </a:defRPr>
            </a:lvl5pPr>
            <a:lvl6pPr lvl="5" algn="l">
              <a:lnSpc>
                <a:spcPct val="100000"/>
              </a:lnSpc>
              <a:spcBef>
                <a:spcPts val="0"/>
              </a:spcBef>
              <a:spcAft>
                <a:spcPts val="0"/>
              </a:spcAft>
              <a:buClr>
                <a:srgbClr val="2D2929"/>
              </a:buClr>
              <a:buSzPts val="4000"/>
              <a:buNone/>
              <a:defRPr sz="4000">
                <a:solidFill>
                  <a:srgbClr val="2D2929"/>
                </a:solidFill>
              </a:defRPr>
            </a:lvl6pPr>
            <a:lvl7pPr lvl="6" algn="l">
              <a:lnSpc>
                <a:spcPct val="100000"/>
              </a:lnSpc>
              <a:spcBef>
                <a:spcPts val="0"/>
              </a:spcBef>
              <a:spcAft>
                <a:spcPts val="0"/>
              </a:spcAft>
              <a:buClr>
                <a:srgbClr val="2D2929"/>
              </a:buClr>
              <a:buSzPts val="4000"/>
              <a:buNone/>
              <a:defRPr sz="4000">
                <a:solidFill>
                  <a:srgbClr val="2D2929"/>
                </a:solidFill>
              </a:defRPr>
            </a:lvl7pPr>
            <a:lvl8pPr lvl="7" algn="l">
              <a:lnSpc>
                <a:spcPct val="100000"/>
              </a:lnSpc>
              <a:spcBef>
                <a:spcPts val="0"/>
              </a:spcBef>
              <a:spcAft>
                <a:spcPts val="0"/>
              </a:spcAft>
              <a:buClr>
                <a:srgbClr val="2D2929"/>
              </a:buClr>
              <a:buSzPts val="4000"/>
              <a:buNone/>
              <a:defRPr sz="4000">
                <a:solidFill>
                  <a:srgbClr val="2D2929"/>
                </a:solidFill>
              </a:defRPr>
            </a:lvl8pPr>
            <a:lvl9pPr lvl="8" algn="l">
              <a:lnSpc>
                <a:spcPct val="100000"/>
              </a:lnSpc>
              <a:spcBef>
                <a:spcPts val="0"/>
              </a:spcBef>
              <a:spcAft>
                <a:spcPts val="0"/>
              </a:spcAft>
              <a:buClr>
                <a:srgbClr val="2D2929"/>
              </a:buClr>
              <a:buSzPts val="4000"/>
              <a:buNone/>
              <a:defRPr sz="4000">
                <a:solidFill>
                  <a:srgbClr val="2D2929"/>
                </a:solidFill>
              </a:defRPr>
            </a:lvl9pPr>
          </a:lstStyle>
          <a:p/>
        </p:txBody>
      </p:sp>
      <p:cxnSp>
        <p:nvCxnSpPr>
          <p:cNvPr id="51" name="Google Shape;51;p5"/>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52" name="Google Shape;52;p5"/>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
        <p:nvSpPr>
          <p:cNvPr id="53" name="Google Shape;53;p5"/>
          <p:cNvSpPr txBox="1"/>
          <p:nvPr>
            <p:ph idx="1" type="subTitle"/>
          </p:nvPr>
        </p:nvSpPr>
        <p:spPr>
          <a:xfrm>
            <a:off x="536375" y="3792425"/>
            <a:ext cx="21828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C69C6D"/>
                </a:solidFill>
              </a:defRPr>
            </a:lvl1pPr>
            <a:lvl2pPr lvl="1" algn="l">
              <a:lnSpc>
                <a:spcPct val="100000"/>
              </a:lnSpc>
              <a:spcBef>
                <a:spcPts val="0"/>
              </a:spcBef>
              <a:spcAft>
                <a:spcPts val="0"/>
              </a:spcAft>
              <a:buSzPts val="1300"/>
              <a:buNone/>
              <a:defRPr>
                <a:solidFill>
                  <a:srgbClr val="C69C6D"/>
                </a:solidFill>
              </a:defRPr>
            </a:lvl2pPr>
            <a:lvl3pPr lvl="2" algn="l">
              <a:lnSpc>
                <a:spcPct val="100000"/>
              </a:lnSpc>
              <a:spcBef>
                <a:spcPts val="0"/>
              </a:spcBef>
              <a:spcAft>
                <a:spcPts val="0"/>
              </a:spcAft>
              <a:buSzPts val="1200"/>
              <a:buNone/>
              <a:defRPr>
                <a:solidFill>
                  <a:srgbClr val="C69C6D"/>
                </a:solidFill>
              </a:defRPr>
            </a:lvl3pPr>
            <a:lvl4pPr lvl="3" algn="l">
              <a:lnSpc>
                <a:spcPct val="100000"/>
              </a:lnSpc>
              <a:spcBef>
                <a:spcPts val="0"/>
              </a:spcBef>
              <a:spcAft>
                <a:spcPts val="0"/>
              </a:spcAft>
              <a:buSzPts val="1200"/>
              <a:buNone/>
              <a:defRPr>
                <a:solidFill>
                  <a:srgbClr val="C69C6D"/>
                </a:solidFill>
              </a:defRPr>
            </a:lvl4pPr>
            <a:lvl5pPr lvl="4" algn="l">
              <a:lnSpc>
                <a:spcPct val="100000"/>
              </a:lnSpc>
              <a:spcBef>
                <a:spcPts val="0"/>
              </a:spcBef>
              <a:spcAft>
                <a:spcPts val="0"/>
              </a:spcAft>
              <a:buSzPts val="1100"/>
              <a:buNone/>
              <a:defRPr>
                <a:solidFill>
                  <a:srgbClr val="C69C6D"/>
                </a:solidFill>
              </a:defRPr>
            </a:lvl5pPr>
            <a:lvl6pPr lvl="5" algn="l">
              <a:lnSpc>
                <a:spcPct val="100000"/>
              </a:lnSpc>
              <a:spcBef>
                <a:spcPts val="0"/>
              </a:spcBef>
              <a:spcAft>
                <a:spcPts val="0"/>
              </a:spcAft>
              <a:buSzPts val="1100"/>
              <a:buNone/>
              <a:defRPr>
                <a:solidFill>
                  <a:srgbClr val="C69C6D"/>
                </a:solidFill>
              </a:defRPr>
            </a:lvl6pPr>
            <a:lvl7pPr lvl="6" algn="l">
              <a:lnSpc>
                <a:spcPct val="100000"/>
              </a:lnSpc>
              <a:spcBef>
                <a:spcPts val="0"/>
              </a:spcBef>
              <a:spcAft>
                <a:spcPts val="0"/>
              </a:spcAft>
              <a:buSzPts val="1000"/>
              <a:buNone/>
              <a:defRPr>
                <a:solidFill>
                  <a:srgbClr val="C69C6D"/>
                </a:solidFill>
              </a:defRPr>
            </a:lvl7pPr>
            <a:lvl8pPr lvl="7" algn="l">
              <a:lnSpc>
                <a:spcPct val="100000"/>
              </a:lnSpc>
              <a:spcBef>
                <a:spcPts val="0"/>
              </a:spcBef>
              <a:spcAft>
                <a:spcPts val="0"/>
              </a:spcAft>
              <a:buSzPts val="1000"/>
              <a:buNone/>
              <a:defRPr>
                <a:solidFill>
                  <a:srgbClr val="C69C6D"/>
                </a:solidFill>
              </a:defRPr>
            </a:lvl8pPr>
            <a:lvl9pPr lvl="8" algn="l">
              <a:lnSpc>
                <a:spcPct val="100000"/>
              </a:lnSpc>
              <a:spcBef>
                <a:spcPts val="0"/>
              </a:spcBef>
              <a:spcAft>
                <a:spcPts val="0"/>
              </a:spcAft>
              <a:buSzPts val="900"/>
              <a:buNone/>
              <a:defRPr>
                <a:solidFill>
                  <a:srgbClr val="C69C6D"/>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text slide 1 4">
  <p:cSld name="SECTION_HEADER_1_4">
    <p:bg>
      <p:bgPr>
        <a:solidFill>
          <a:srgbClr val="FFFAF4"/>
        </a:solidFill>
      </p:bgPr>
    </p:bg>
    <p:spTree>
      <p:nvGrpSpPr>
        <p:cNvPr id="54" name="Shape 54"/>
        <p:cNvGrpSpPr/>
        <p:nvPr/>
      </p:nvGrpSpPr>
      <p:grpSpPr>
        <a:xfrm>
          <a:off x="0" y="0"/>
          <a:ext cx="0" cy="0"/>
          <a:chOff x="0" y="0"/>
          <a:chExt cx="0" cy="0"/>
        </a:xfrm>
      </p:grpSpPr>
      <p:sp>
        <p:nvSpPr>
          <p:cNvPr id="55" name="Google Shape;55;p6"/>
          <p:cNvSpPr txBox="1"/>
          <p:nvPr>
            <p:ph type="title"/>
          </p:nvPr>
        </p:nvSpPr>
        <p:spPr>
          <a:xfrm>
            <a:off x="627700" y="1058425"/>
            <a:ext cx="31737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Clr>
                <a:srgbClr val="2D2929"/>
              </a:buClr>
              <a:buSzPts val="4000"/>
              <a:buNone/>
              <a:defRPr sz="4000">
                <a:solidFill>
                  <a:srgbClr val="2D2929"/>
                </a:solidFill>
              </a:defRPr>
            </a:lvl2pPr>
            <a:lvl3pPr lvl="2" algn="l">
              <a:lnSpc>
                <a:spcPct val="100000"/>
              </a:lnSpc>
              <a:spcBef>
                <a:spcPts val="0"/>
              </a:spcBef>
              <a:spcAft>
                <a:spcPts val="0"/>
              </a:spcAft>
              <a:buClr>
                <a:srgbClr val="2D2929"/>
              </a:buClr>
              <a:buSzPts val="4000"/>
              <a:buNone/>
              <a:defRPr sz="4000">
                <a:solidFill>
                  <a:srgbClr val="2D2929"/>
                </a:solidFill>
              </a:defRPr>
            </a:lvl3pPr>
            <a:lvl4pPr lvl="3" algn="l">
              <a:lnSpc>
                <a:spcPct val="100000"/>
              </a:lnSpc>
              <a:spcBef>
                <a:spcPts val="0"/>
              </a:spcBef>
              <a:spcAft>
                <a:spcPts val="0"/>
              </a:spcAft>
              <a:buClr>
                <a:srgbClr val="2D2929"/>
              </a:buClr>
              <a:buSzPts val="4000"/>
              <a:buNone/>
              <a:defRPr sz="4000">
                <a:solidFill>
                  <a:srgbClr val="2D2929"/>
                </a:solidFill>
              </a:defRPr>
            </a:lvl4pPr>
            <a:lvl5pPr lvl="4" algn="l">
              <a:lnSpc>
                <a:spcPct val="100000"/>
              </a:lnSpc>
              <a:spcBef>
                <a:spcPts val="0"/>
              </a:spcBef>
              <a:spcAft>
                <a:spcPts val="0"/>
              </a:spcAft>
              <a:buClr>
                <a:srgbClr val="2D2929"/>
              </a:buClr>
              <a:buSzPts val="4000"/>
              <a:buNone/>
              <a:defRPr sz="4000">
                <a:solidFill>
                  <a:srgbClr val="2D2929"/>
                </a:solidFill>
              </a:defRPr>
            </a:lvl5pPr>
            <a:lvl6pPr lvl="5" algn="l">
              <a:lnSpc>
                <a:spcPct val="100000"/>
              </a:lnSpc>
              <a:spcBef>
                <a:spcPts val="0"/>
              </a:spcBef>
              <a:spcAft>
                <a:spcPts val="0"/>
              </a:spcAft>
              <a:buClr>
                <a:srgbClr val="2D2929"/>
              </a:buClr>
              <a:buSzPts val="4000"/>
              <a:buNone/>
              <a:defRPr sz="4000">
                <a:solidFill>
                  <a:srgbClr val="2D2929"/>
                </a:solidFill>
              </a:defRPr>
            </a:lvl6pPr>
            <a:lvl7pPr lvl="6" algn="l">
              <a:lnSpc>
                <a:spcPct val="100000"/>
              </a:lnSpc>
              <a:spcBef>
                <a:spcPts val="0"/>
              </a:spcBef>
              <a:spcAft>
                <a:spcPts val="0"/>
              </a:spcAft>
              <a:buClr>
                <a:srgbClr val="2D2929"/>
              </a:buClr>
              <a:buSzPts val="4000"/>
              <a:buNone/>
              <a:defRPr sz="4000">
                <a:solidFill>
                  <a:srgbClr val="2D2929"/>
                </a:solidFill>
              </a:defRPr>
            </a:lvl7pPr>
            <a:lvl8pPr lvl="7" algn="l">
              <a:lnSpc>
                <a:spcPct val="100000"/>
              </a:lnSpc>
              <a:spcBef>
                <a:spcPts val="0"/>
              </a:spcBef>
              <a:spcAft>
                <a:spcPts val="0"/>
              </a:spcAft>
              <a:buClr>
                <a:srgbClr val="2D2929"/>
              </a:buClr>
              <a:buSzPts val="4000"/>
              <a:buNone/>
              <a:defRPr sz="4000">
                <a:solidFill>
                  <a:srgbClr val="2D2929"/>
                </a:solidFill>
              </a:defRPr>
            </a:lvl8pPr>
            <a:lvl9pPr lvl="8" algn="l">
              <a:lnSpc>
                <a:spcPct val="100000"/>
              </a:lnSpc>
              <a:spcBef>
                <a:spcPts val="0"/>
              </a:spcBef>
              <a:spcAft>
                <a:spcPts val="0"/>
              </a:spcAft>
              <a:buClr>
                <a:srgbClr val="2D2929"/>
              </a:buClr>
              <a:buSzPts val="4000"/>
              <a:buNone/>
              <a:defRPr sz="4000">
                <a:solidFill>
                  <a:srgbClr val="2D2929"/>
                </a:solidFill>
              </a:defRPr>
            </a:lvl9pPr>
          </a:lstStyle>
          <a:p/>
        </p:txBody>
      </p:sp>
      <p:cxnSp>
        <p:nvCxnSpPr>
          <p:cNvPr id="56" name="Google Shape;56;p6"/>
          <p:cNvCxnSpPr/>
          <p:nvPr/>
        </p:nvCxnSpPr>
        <p:spPr>
          <a:xfrm>
            <a:off x="8898900" y="-70075"/>
            <a:ext cx="8100" cy="584400"/>
          </a:xfrm>
          <a:prstGeom prst="straightConnector1">
            <a:avLst/>
          </a:prstGeom>
          <a:noFill/>
          <a:ln cap="flat" cmpd="sng" w="28575">
            <a:solidFill>
              <a:srgbClr val="2D2929"/>
            </a:solidFill>
            <a:prstDash val="solid"/>
            <a:round/>
            <a:headEnd len="sm" w="sm" type="none"/>
            <a:tailEnd len="sm" w="sm" type="none"/>
          </a:ln>
        </p:spPr>
      </p:cxnSp>
      <p:sp>
        <p:nvSpPr>
          <p:cNvPr id="57" name="Google Shape;57;p6"/>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
        <p:nvSpPr>
          <p:cNvPr id="58" name="Google Shape;58;p6"/>
          <p:cNvSpPr txBox="1"/>
          <p:nvPr>
            <p:ph idx="1" type="body"/>
          </p:nvPr>
        </p:nvSpPr>
        <p:spPr>
          <a:xfrm>
            <a:off x="629578" y="2112750"/>
            <a:ext cx="6010500" cy="1591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solidFill>
                  <a:srgbClr val="000000"/>
                </a:solidFill>
              </a:defRPr>
            </a:lvl1pPr>
            <a:lvl2pPr indent="-304800" lvl="1" marL="914400" algn="l">
              <a:lnSpc>
                <a:spcPct val="100000"/>
              </a:lnSpc>
              <a:spcBef>
                <a:spcPts val="0"/>
              </a:spcBef>
              <a:spcAft>
                <a:spcPts val="0"/>
              </a:spcAft>
              <a:buClr>
                <a:srgbClr val="000000"/>
              </a:buClr>
              <a:buSzPts val="1200"/>
              <a:buChar char="○"/>
              <a:defRPr sz="1200">
                <a:solidFill>
                  <a:srgbClr val="000000"/>
                </a:solidFill>
              </a:defRPr>
            </a:lvl2pPr>
            <a:lvl3pPr indent="-304800" lvl="2" marL="1371600" algn="l">
              <a:lnSpc>
                <a:spcPct val="100000"/>
              </a:lnSpc>
              <a:spcBef>
                <a:spcPts val="0"/>
              </a:spcBef>
              <a:spcAft>
                <a:spcPts val="0"/>
              </a:spcAft>
              <a:buClr>
                <a:srgbClr val="000000"/>
              </a:buClr>
              <a:buSzPts val="1200"/>
              <a:buChar char="■"/>
              <a:defRPr>
                <a:solidFill>
                  <a:srgbClr val="000000"/>
                </a:solidFill>
              </a:defRPr>
            </a:lvl3pPr>
            <a:lvl4pPr indent="-279400" lvl="3" marL="1828800" algn="l">
              <a:lnSpc>
                <a:spcPct val="100000"/>
              </a:lnSpc>
              <a:spcBef>
                <a:spcPts val="0"/>
              </a:spcBef>
              <a:spcAft>
                <a:spcPts val="0"/>
              </a:spcAft>
              <a:buClr>
                <a:srgbClr val="000000"/>
              </a:buClr>
              <a:buSzPts val="800"/>
              <a:buChar char="●"/>
              <a:defRPr sz="800">
                <a:solidFill>
                  <a:srgbClr val="000000"/>
                </a:solidFill>
              </a:defRPr>
            </a:lvl4pPr>
            <a:lvl5pPr indent="-304800" lvl="4" marL="2286000" algn="l">
              <a:lnSpc>
                <a:spcPct val="100000"/>
              </a:lnSpc>
              <a:spcBef>
                <a:spcPts val="0"/>
              </a:spcBef>
              <a:spcAft>
                <a:spcPts val="0"/>
              </a:spcAft>
              <a:buClr>
                <a:srgbClr val="000000"/>
              </a:buClr>
              <a:buSzPts val="1200"/>
              <a:buChar char="○"/>
              <a:defRPr sz="1200">
                <a:solidFill>
                  <a:srgbClr val="000000"/>
                </a:solidFill>
              </a:defRPr>
            </a:lvl5pPr>
            <a:lvl6pPr indent="-304800" lvl="5" marL="2743200" algn="l">
              <a:lnSpc>
                <a:spcPct val="100000"/>
              </a:lnSpc>
              <a:spcBef>
                <a:spcPts val="0"/>
              </a:spcBef>
              <a:spcAft>
                <a:spcPts val="0"/>
              </a:spcAft>
              <a:buClr>
                <a:srgbClr val="000000"/>
              </a:buClr>
              <a:buSzPts val="1200"/>
              <a:buChar char="■"/>
              <a:defRPr sz="1200">
                <a:solidFill>
                  <a:srgbClr val="000000"/>
                </a:solidFill>
              </a:defRPr>
            </a:lvl6pPr>
            <a:lvl7pPr indent="-304800" lvl="6" marL="3200400" algn="l">
              <a:lnSpc>
                <a:spcPct val="100000"/>
              </a:lnSpc>
              <a:spcBef>
                <a:spcPts val="0"/>
              </a:spcBef>
              <a:spcAft>
                <a:spcPts val="0"/>
              </a:spcAft>
              <a:buClr>
                <a:srgbClr val="000000"/>
              </a:buClr>
              <a:buSzPts val="1200"/>
              <a:buChar char="●"/>
              <a:defRPr sz="1200">
                <a:solidFill>
                  <a:srgbClr val="000000"/>
                </a:solidFill>
              </a:defRPr>
            </a:lvl7pPr>
            <a:lvl8pPr indent="-304800" lvl="7" marL="3657600" algn="l">
              <a:lnSpc>
                <a:spcPct val="100000"/>
              </a:lnSpc>
              <a:spcBef>
                <a:spcPts val="0"/>
              </a:spcBef>
              <a:spcAft>
                <a:spcPts val="0"/>
              </a:spcAft>
              <a:buClr>
                <a:srgbClr val="000000"/>
              </a:buClr>
              <a:buSzPts val="1200"/>
              <a:buChar char="○"/>
              <a:defRPr sz="1200">
                <a:solidFill>
                  <a:srgbClr val="000000"/>
                </a:solidFill>
              </a:defRPr>
            </a:lvl8pPr>
            <a:lvl9pPr indent="-304800" lvl="8" marL="4114800" algn="l">
              <a:lnSpc>
                <a:spcPct val="100000"/>
              </a:lnSpc>
              <a:spcBef>
                <a:spcPts val="0"/>
              </a:spcBef>
              <a:spcAft>
                <a:spcPts val="0"/>
              </a:spcAft>
              <a:buClr>
                <a:srgbClr val="000000"/>
              </a:buClr>
              <a:buSzPts val="1200"/>
              <a:buChar char="■"/>
              <a:defRPr sz="1200">
                <a:solidFill>
                  <a:srgbClr val="000000"/>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1">
  <p:cSld name="TITLE_1">
    <p:bg>
      <p:bgPr>
        <a:solidFill>
          <a:srgbClr val="2D2929"/>
        </a:solidFill>
      </p:bgPr>
    </p:bg>
    <p:spTree>
      <p:nvGrpSpPr>
        <p:cNvPr id="59" name="Shape 59"/>
        <p:cNvGrpSpPr/>
        <p:nvPr/>
      </p:nvGrpSpPr>
      <p:grpSpPr>
        <a:xfrm>
          <a:off x="0" y="0"/>
          <a:ext cx="0" cy="0"/>
          <a:chOff x="0" y="0"/>
          <a:chExt cx="0" cy="0"/>
        </a:xfrm>
      </p:grpSpPr>
      <p:sp>
        <p:nvSpPr>
          <p:cNvPr id="60" name="Google Shape;60;p7"/>
          <p:cNvSpPr txBox="1"/>
          <p:nvPr>
            <p:ph type="ctrTitle"/>
          </p:nvPr>
        </p:nvSpPr>
        <p:spPr>
          <a:xfrm>
            <a:off x="2286150" y="1856275"/>
            <a:ext cx="4375200" cy="143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p:txBody>
      </p:sp>
      <p:cxnSp>
        <p:nvCxnSpPr>
          <p:cNvPr id="61" name="Google Shape;61;p7"/>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62" name="Google Shape;62;p7"/>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4EFEA"/>
              </a:buClr>
              <a:buSzPts val="1100"/>
              <a:buNone/>
              <a:defRPr b="1" sz="1100">
                <a:solidFill>
                  <a:srgbClr val="F4EFEA"/>
                </a:solidFill>
              </a:defRPr>
            </a:lvl1pPr>
            <a:lvl2pPr lvl="1" algn="r">
              <a:lnSpc>
                <a:spcPct val="100000"/>
              </a:lnSpc>
              <a:spcBef>
                <a:spcPts val="0"/>
              </a:spcBef>
              <a:spcAft>
                <a:spcPts val="0"/>
              </a:spcAft>
              <a:buClr>
                <a:srgbClr val="434343"/>
              </a:buClr>
              <a:buSzPts val="6000"/>
              <a:buNone/>
              <a:defRPr sz="6000">
                <a:solidFill>
                  <a:srgbClr val="434343"/>
                </a:solidFill>
              </a:defRPr>
            </a:lvl2pPr>
            <a:lvl3pPr lvl="2" algn="r">
              <a:lnSpc>
                <a:spcPct val="100000"/>
              </a:lnSpc>
              <a:spcBef>
                <a:spcPts val="0"/>
              </a:spcBef>
              <a:spcAft>
                <a:spcPts val="0"/>
              </a:spcAft>
              <a:buClr>
                <a:srgbClr val="434343"/>
              </a:buClr>
              <a:buSzPts val="6000"/>
              <a:buNone/>
              <a:defRPr sz="6000">
                <a:solidFill>
                  <a:srgbClr val="434343"/>
                </a:solidFill>
              </a:defRPr>
            </a:lvl3pPr>
            <a:lvl4pPr lvl="3" algn="r">
              <a:lnSpc>
                <a:spcPct val="100000"/>
              </a:lnSpc>
              <a:spcBef>
                <a:spcPts val="0"/>
              </a:spcBef>
              <a:spcAft>
                <a:spcPts val="0"/>
              </a:spcAft>
              <a:buClr>
                <a:srgbClr val="434343"/>
              </a:buClr>
              <a:buSzPts val="6000"/>
              <a:buNone/>
              <a:defRPr sz="6000">
                <a:solidFill>
                  <a:srgbClr val="434343"/>
                </a:solidFill>
              </a:defRPr>
            </a:lvl4pPr>
            <a:lvl5pPr lvl="4" algn="r">
              <a:lnSpc>
                <a:spcPct val="100000"/>
              </a:lnSpc>
              <a:spcBef>
                <a:spcPts val="0"/>
              </a:spcBef>
              <a:spcAft>
                <a:spcPts val="0"/>
              </a:spcAft>
              <a:buClr>
                <a:srgbClr val="434343"/>
              </a:buClr>
              <a:buSzPts val="6000"/>
              <a:buNone/>
              <a:defRPr sz="6000">
                <a:solidFill>
                  <a:srgbClr val="434343"/>
                </a:solidFill>
              </a:defRPr>
            </a:lvl5pPr>
            <a:lvl6pPr lvl="5" algn="r">
              <a:lnSpc>
                <a:spcPct val="100000"/>
              </a:lnSpc>
              <a:spcBef>
                <a:spcPts val="0"/>
              </a:spcBef>
              <a:spcAft>
                <a:spcPts val="0"/>
              </a:spcAft>
              <a:buClr>
                <a:srgbClr val="434343"/>
              </a:buClr>
              <a:buSzPts val="6000"/>
              <a:buNone/>
              <a:defRPr sz="6000">
                <a:solidFill>
                  <a:srgbClr val="434343"/>
                </a:solidFill>
              </a:defRPr>
            </a:lvl6pPr>
            <a:lvl7pPr lvl="6" algn="r">
              <a:lnSpc>
                <a:spcPct val="100000"/>
              </a:lnSpc>
              <a:spcBef>
                <a:spcPts val="0"/>
              </a:spcBef>
              <a:spcAft>
                <a:spcPts val="0"/>
              </a:spcAft>
              <a:buClr>
                <a:srgbClr val="434343"/>
              </a:buClr>
              <a:buSzPts val="6000"/>
              <a:buNone/>
              <a:defRPr sz="6000">
                <a:solidFill>
                  <a:srgbClr val="434343"/>
                </a:solidFill>
              </a:defRPr>
            </a:lvl7pPr>
            <a:lvl8pPr lvl="7" algn="r">
              <a:lnSpc>
                <a:spcPct val="100000"/>
              </a:lnSpc>
              <a:spcBef>
                <a:spcPts val="0"/>
              </a:spcBef>
              <a:spcAft>
                <a:spcPts val="0"/>
              </a:spcAft>
              <a:buClr>
                <a:srgbClr val="434343"/>
              </a:buClr>
              <a:buSzPts val="6000"/>
              <a:buNone/>
              <a:defRPr sz="6000">
                <a:solidFill>
                  <a:srgbClr val="434343"/>
                </a:solidFill>
              </a:defRPr>
            </a:lvl8pPr>
            <a:lvl9pPr lvl="8" algn="r">
              <a:lnSpc>
                <a:spcPct val="100000"/>
              </a:lnSpc>
              <a:spcBef>
                <a:spcPts val="0"/>
              </a:spcBef>
              <a:spcAft>
                <a:spcPts val="0"/>
              </a:spcAft>
              <a:buClr>
                <a:srgbClr val="434343"/>
              </a:buClr>
              <a:buSzPts val="6000"/>
              <a:buNone/>
              <a:defRPr sz="6000">
                <a:solidFill>
                  <a:srgbClr val="434343"/>
                </a:solidFill>
              </a:defRPr>
            </a:lvl9pPr>
          </a:lstStyle>
          <a:p/>
        </p:txBody>
      </p:sp>
      <p:sp>
        <p:nvSpPr>
          <p:cNvPr id="63" name="Google Shape;63;p7"/>
          <p:cNvSpPr txBox="1"/>
          <p:nvPr>
            <p:ph idx="1" type="subTitle"/>
          </p:nvPr>
        </p:nvSpPr>
        <p:spPr>
          <a:xfrm>
            <a:off x="2283650" y="3471150"/>
            <a:ext cx="3344700" cy="44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None/>
              <a:defRPr sz="1400">
                <a:solidFill>
                  <a:srgbClr val="C69C6D"/>
                </a:solidFill>
                <a:latin typeface="Oswald"/>
                <a:ea typeface="Oswald"/>
                <a:cs typeface="Oswald"/>
                <a:sym typeface="Oswald"/>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lide 1 1">
  <p:cSld name="SECTION_HEADER_1_1">
    <p:bg>
      <p:bgPr>
        <a:solidFill>
          <a:srgbClr val="2D2929"/>
        </a:solidFill>
      </p:bgPr>
    </p:bg>
    <p:spTree>
      <p:nvGrpSpPr>
        <p:cNvPr id="64" name="Shape 64"/>
        <p:cNvGrpSpPr/>
        <p:nvPr/>
      </p:nvGrpSpPr>
      <p:grpSpPr>
        <a:xfrm>
          <a:off x="0" y="0"/>
          <a:ext cx="0" cy="0"/>
          <a:chOff x="0" y="0"/>
          <a:chExt cx="0" cy="0"/>
        </a:xfrm>
      </p:grpSpPr>
      <p:sp>
        <p:nvSpPr>
          <p:cNvPr id="65" name="Google Shape;65;p8"/>
          <p:cNvSpPr txBox="1"/>
          <p:nvPr>
            <p:ph type="title"/>
          </p:nvPr>
        </p:nvSpPr>
        <p:spPr>
          <a:xfrm>
            <a:off x="4841350" y="763675"/>
            <a:ext cx="30066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F4EFEA"/>
              </a:buClr>
              <a:buSzPts val="2400"/>
              <a:buNone/>
              <a:defRPr b="1">
                <a:solidFill>
                  <a:srgbClr val="F4EFEA"/>
                </a:solidFill>
              </a:defRPr>
            </a:lvl1pPr>
            <a:lvl2pPr lvl="1" algn="l">
              <a:lnSpc>
                <a:spcPct val="100000"/>
              </a:lnSpc>
              <a:spcBef>
                <a:spcPts val="0"/>
              </a:spcBef>
              <a:spcAft>
                <a:spcPts val="0"/>
              </a:spcAft>
              <a:buClr>
                <a:srgbClr val="F4EFEA"/>
              </a:buClr>
              <a:buSzPts val="4000"/>
              <a:buNone/>
              <a:defRPr sz="4000">
                <a:solidFill>
                  <a:srgbClr val="F4EFEA"/>
                </a:solidFill>
              </a:defRPr>
            </a:lvl2pPr>
            <a:lvl3pPr lvl="2" algn="l">
              <a:lnSpc>
                <a:spcPct val="100000"/>
              </a:lnSpc>
              <a:spcBef>
                <a:spcPts val="0"/>
              </a:spcBef>
              <a:spcAft>
                <a:spcPts val="0"/>
              </a:spcAft>
              <a:buClr>
                <a:srgbClr val="F4EFEA"/>
              </a:buClr>
              <a:buSzPts val="4000"/>
              <a:buNone/>
              <a:defRPr sz="4000">
                <a:solidFill>
                  <a:srgbClr val="F4EFEA"/>
                </a:solidFill>
              </a:defRPr>
            </a:lvl3pPr>
            <a:lvl4pPr lvl="3" algn="l">
              <a:lnSpc>
                <a:spcPct val="100000"/>
              </a:lnSpc>
              <a:spcBef>
                <a:spcPts val="0"/>
              </a:spcBef>
              <a:spcAft>
                <a:spcPts val="0"/>
              </a:spcAft>
              <a:buClr>
                <a:srgbClr val="F4EFEA"/>
              </a:buClr>
              <a:buSzPts val="4000"/>
              <a:buNone/>
              <a:defRPr sz="4000">
                <a:solidFill>
                  <a:srgbClr val="F4EFEA"/>
                </a:solidFill>
              </a:defRPr>
            </a:lvl4pPr>
            <a:lvl5pPr lvl="4" algn="l">
              <a:lnSpc>
                <a:spcPct val="100000"/>
              </a:lnSpc>
              <a:spcBef>
                <a:spcPts val="0"/>
              </a:spcBef>
              <a:spcAft>
                <a:spcPts val="0"/>
              </a:spcAft>
              <a:buClr>
                <a:srgbClr val="F4EFEA"/>
              </a:buClr>
              <a:buSzPts val="4000"/>
              <a:buNone/>
              <a:defRPr sz="4000">
                <a:solidFill>
                  <a:srgbClr val="F4EFEA"/>
                </a:solidFill>
              </a:defRPr>
            </a:lvl5pPr>
            <a:lvl6pPr lvl="5" algn="l">
              <a:lnSpc>
                <a:spcPct val="100000"/>
              </a:lnSpc>
              <a:spcBef>
                <a:spcPts val="0"/>
              </a:spcBef>
              <a:spcAft>
                <a:spcPts val="0"/>
              </a:spcAft>
              <a:buClr>
                <a:srgbClr val="F4EFEA"/>
              </a:buClr>
              <a:buSzPts val="4000"/>
              <a:buNone/>
              <a:defRPr sz="4000">
                <a:solidFill>
                  <a:srgbClr val="F4EFEA"/>
                </a:solidFill>
              </a:defRPr>
            </a:lvl6pPr>
            <a:lvl7pPr lvl="6" algn="l">
              <a:lnSpc>
                <a:spcPct val="100000"/>
              </a:lnSpc>
              <a:spcBef>
                <a:spcPts val="0"/>
              </a:spcBef>
              <a:spcAft>
                <a:spcPts val="0"/>
              </a:spcAft>
              <a:buClr>
                <a:srgbClr val="F4EFEA"/>
              </a:buClr>
              <a:buSzPts val="4000"/>
              <a:buNone/>
              <a:defRPr sz="4000">
                <a:solidFill>
                  <a:srgbClr val="F4EFEA"/>
                </a:solidFill>
              </a:defRPr>
            </a:lvl7pPr>
            <a:lvl8pPr lvl="7" algn="l">
              <a:lnSpc>
                <a:spcPct val="100000"/>
              </a:lnSpc>
              <a:spcBef>
                <a:spcPts val="0"/>
              </a:spcBef>
              <a:spcAft>
                <a:spcPts val="0"/>
              </a:spcAft>
              <a:buClr>
                <a:srgbClr val="F4EFEA"/>
              </a:buClr>
              <a:buSzPts val="4000"/>
              <a:buNone/>
              <a:defRPr sz="4000">
                <a:solidFill>
                  <a:srgbClr val="F4EFEA"/>
                </a:solidFill>
              </a:defRPr>
            </a:lvl8pPr>
            <a:lvl9pPr lvl="8" algn="l">
              <a:lnSpc>
                <a:spcPct val="100000"/>
              </a:lnSpc>
              <a:spcBef>
                <a:spcPts val="0"/>
              </a:spcBef>
              <a:spcAft>
                <a:spcPts val="0"/>
              </a:spcAft>
              <a:buClr>
                <a:srgbClr val="F4EFEA"/>
              </a:buClr>
              <a:buSzPts val="4000"/>
              <a:buNone/>
              <a:defRPr sz="4000">
                <a:solidFill>
                  <a:srgbClr val="F4EFEA"/>
                </a:solidFill>
              </a:defRPr>
            </a:lvl9pPr>
          </a:lstStyle>
          <a:p/>
        </p:txBody>
      </p:sp>
      <p:cxnSp>
        <p:nvCxnSpPr>
          <p:cNvPr id="66" name="Google Shape;66;p8"/>
          <p:cNvCxnSpPr/>
          <p:nvPr/>
        </p:nvCxnSpPr>
        <p:spPr>
          <a:xfrm>
            <a:off x="8898900" y="-70075"/>
            <a:ext cx="0" cy="2294700"/>
          </a:xfrm>
          <a:prstGeom prst="straightConnector1">
            <a:avLst/>
          </a:prstGeom>
          <a:noFill/>
          <a:ln cap="flat" cmpd="sng" w="28575">
            <a:solidFill>
              <a:srgbClr val="F4EFEA"/>
            </a:solidFill>
            <a:prstDash val="solid"/>
            <a:round/>
            <a:headEnd len="sm" w="sm" type="none"/>
            <a:tailEnd len="sm" w="sm" type="none"/>
          </a:ln>
        </p:spPr>
      </p:cxnSp>
      <p:sp>
        <p:nvSpPr>
          <p:cNvPr id="67" name="Google Shape;67;p8"/>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1100"/>
              <a:buNone/>
              <a:defRPr b="1" sz="1100">
                <a:solidFill>
                  <a:srgbClr val="FFFFFF"/>
                </a:solidFill>
              </a:defRPr>
            </a:lvl1pPr>
            <a:lvl2pPr lvl="1" algn="r">
              <a:lnSpc>
                <a:spcPct val="100000"/>
              </a:lnSpc>
              <a:spcBef>
                <a:spcPts val="0"/>
              </a:spcBef>
              <a:spcAft>
                <a:spcPts val="0"/>
              </a:spcAft>
              <a:buClr>
                <a:srgbClr val="FFFFFF"/>
              </a:buClr>
              <a:buSzPts val="6000"/>
              <a:buNone/>
              <a:defRPr sz="6000">
                <a:solidFill>
                  <a:srgbClr val="FFFFFF"/>
                </a:solidFill>
              </a:defRPr>
            </a:lvl2pPr>
            <a:lvl3pPr lvl="2" algn="r">
              <a:lnSpc>
                <a:spcPct val="100000"/>
              </a:lnSpc>
              <a:spcBef>
                <a:spcPts val="0"/>
              </a:spcBef>
              <a:spcAft>
                <a:spcPts val="0"/>
              </a:spcAft>
              <a:buClr>
                <a:srgbClr val="FFFFFF"/>
              </a:buClr>
              <a:buSzPts val="6000"/>
              <a:buNone/>
              <a:defRPr sz="6000">
                <a:solidFill>
                  <a:srgbClr val="FFFFFF"/>
                </a:solidFill>
              </a:defRPr>
            </a:lvl3pPr>
            <a:lvl4pPr lvl="3" algn="r">
              <a:lnSpc>
                <a:spcPct val="100000"/>
              </a:lnSpc>
              <a:spcBef>
                <a:spcPts val="0"/>
              </a:spcBef>
              <a:spcAft>
                <a:spcPts val="0"/>
              </a:spcAft>
              <a:buClr>
                <a:srgbClr val="FFFFFF"/>
              </a:buClr>
              <a:buSzPts val="6000"/>
              <a:buNone/>
              <a:defRPr sz="6000">
                <a:solidFill>
                  <a:srgbClr val="FFFFFF"/>
                </a:solidFill>
              </a:defRPr>
            </a:lvl4pPr>
            <a:lvl5pPr lvl="4" algn="r">
              <a:lnSpc>
                <a:spcPct val="100000"/>
              </a:lnSpc>
              <a:spcBef>
                <a:spcPts val="0"/>
              </a:spcBef>
              <a:spcAft>
                <a:spcPts val="0"/>
              </a:spcAft>
              <a:buClr>
                <a:srgbClr val="FFFFFF"/>
              </a:buClr>
              <a:buSzPts val="6000"/>
              <a:buNone/>
              <a:defRPr sz="6000">
                <a:solidFill>
                  <a:srgbClr val="FFFFFF"/>
                </a:solidFill>
              </a:defRPr>
            </a:lvl5pPr>
            <a:lvl6pPr lvl="5" algn="r">
              <a:lnSpc>
                <a:spcPct val="100000"/>
              </a:lnSpc>
              <a:spcBef>
                <a:spcPts val="0"/>
              </a:spcBef>
              <a:spcAft>
                <a:spcPts val="0"/>
              </a:spcAft>
              <a:buClr>
                <a:srgbClr val="FFFFFF"/>
              </a:buClr>
              <a:buSzPts val="6000"/>
              <a:buNone/>
              <a:defRPr sz="6000">
                <a:solidFill>
                  <a:srgbClr val="FFFFFF"/>
                </a:solidFill>
              </a:defRPr>
            </a:lvl6pPr>
            <a:lvl7pPr lvl="6" algn="r">
              <a:lnSpc>
                <a:spcPct val="100000"/>
              </a:lnSpc>
              <a:spcBef>
                <a:spcPts val="0"/>
              </a:spcBef>
              <a:spcAft>
                <a:spcPts val="0"/>
              </a:spcAft>
              <a:buClr>
                <a:srgbClr val="FFFFFF"/>
              </a:buClr>
              <a:buSzPts val="6000"/>
              <a:buNone/>
              <a:defRPr sz="6000">
                <a:solidFill>
                  <a:srgbClr val="FFFFFF"/>
                </a:solidFill>
              </a:defRPr>
            </a:lvl7pPr>
            <a:lvl8pPr lvl="7" algn="r">
              <a:lnSpc>
                <a:spcPct val="100000"/>
              </a:lnSpc>
              <a:spcBef>
                <a:spcPts val="0"/>
              </a:spcBef>
              <a:spcAft>
                <a:spcPts val="0"/>
              </a:spcAft>
              <a:buClr>
                <a:srgbClr val="FFFFFF"/>
              </a:buClr>
              <a:buSzPts val="6000"/>
              <a:buNone/>
              <a:defRPr sz="6000">
                <a:solidFill>
                  <a:srgbClr val="FFFFFF"/>
                </a:solidFill>
              </a:defRPr>
            </a:lvl8pPr>
            <a:lvl9pPr lvl="8" algn="r">
              <a:lnSpc>
                <a:spcPct val="100000"/>
              </a:lnSpc>
              <a:spcBef>
                <a:spcPts val="0"/>
              </a:spcBef>
              <a:spcAft>
                <a:spcPts val="0"/>
              </a:spcAft>
              <a:buClr>
                <a:srgbClr val="FFFFFF"/>
              </a:buClr>
              <a:buSzPts val="6000"/>
              <a:buNone/>
              <a:defRPr sz="6000">
                <a:solidFill>
                  <a:srgbClr val="FFFFFF"/>
                </a:solidFill>
              </a:defRPr>
            </a:lvl9pPr>
          </a:lstStyle>
          <a:p/>
        </p:txBody>
      </p:sp>
      <p:sp>
        <p:nvSpPr>
          <p:cNvPr id="68" name="Google Shape;68;p8"/>
          <p:cNvSpPr txBox="1"/>
          <p:nvPr>
            <p:ph idx="1" type="subTitle"/>
          </p:nvPr>
        </p:nvSpPr>
        <p:spPr>
          <a:xfrm>
            <a:off x="4841350" y="1803025"/>
            <a:ext cx="2817900" cy="26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solidFill>
                  <a:srgbClr val="FFFFFF"/>
                </a:solidFill>
              </a:defRPr>
            </a:lvl1pPr>
            <a:lvl2pPr lvl="1" algn="l">
              <a:lnSpc>
                <a:spcPct val="100000"/>
              </a:lnSpc>
              <a:spcBef>
                <a:spcPts val="0"/>
              </a:spcBef>
              <a:spcAft>
                <a:spcPts val="0"/>
              </a:spcAft>
              <a:buSzPts val="1300"/>
              <a:buNone/>
              <a:defRPr>
                <a:solidFill>
                  <a:srgbClr val="FFFFFF"/>
                </a:solidFill>
              </a:defRPr>
            </a:lvl2pPr>
            <a:lvl3pPr lvl="2" algn="l">
              <a:lnSpc>
                <a:spcPct val="100000"/>
              </a:lnSpc>
              <a:spcBef>
                <a:spcPts val="0"/>
              </a:spcBef>
              <a:spcAft>
                <a:spcPts val="0"/>
              </a:spcAft>
              <a:buSzPts val="1200"/>
              <a:buNone/>
              <a:defRPr>
                <a:solidFill>
                  <a:srgbClr val="FFFFFF"/>
                </a:solidFill>
              </a:defRPr>
            </a:lvl3pPr>
            <a:lvl4pPr lvl="3" algn="l">
              <a:lnSpc>
                <a:spcPct val="100000"/>
              </a:lnSpc>
              <a:spcBef>
                <a:spcPts val="0"/>
              </a:spcBef>
              <a:spcAft>
                <a:spcPts val="0"/>
              </a:spcAft>
              <a:buSzPts val="1200"/>
              <a:buNone/>
              <a:defRPr>
                <a:solidFill>
                  <a:srgbClr val="FFFFFF"/>
                </a:solidFill>
              </a:defRPr>
            </a:lvl4pPr>
            <a:lvl5pPr lvl="4" algn="l">
              <a:lnSpc>
                <a:spcPct val="100000"/>
              </a:lnSpc>
              <a:spcBef>
                <a:spcPts val="0"/>
              </a:spcBef>
              <a:spcAft>
                <a:spcPts val="0"/>
              </a:spcAft>
              <a:buSzPts val="1100"/>
              <a:buNone/>
              <a:defRPr>
                <a:solidFill>
                  <a:srgbClr val="FFFFFF"/>
                </a:solidFill>
              </a:defRPr>
            </a:lvl5pPr>
            <a:lvl6pPr lvl="5" algn="l">
              <a:lnSpc>
                <a:spcPct val="100000"/>
              </a:lnSpc>
              <a:spcBef>
                <a:spcPts val="0"/>
              </a:spcBef>
              <a:spcAft>
                <a:spcPts val="0"/>
              </a:spcAft>
              <a:buSzPts val="1100"/>
              <a:buNone/>
              <a:defRPr>
                <a:solidFill>
                  <a:srgbClr val="FFFFFF"/>
                </a:solidFill>
              </a:defRPr>
            </a:lvl6pPr>
            <a:lvl7pPr lvl="6" algn="l">
              <a:lnSpc>
                <a:spcPct val="100000"/>
              </a:lnSpc>
              <a:spcBef>
                <a:spcPts val="0"/>
              </a:spcBef>
              <a:spcAft>
                <a:spcPts val="0"/>
              </a:spcAft>
              <a:buSzPts val="1000"/>
              <a:buNone/>
              <a:defRPr>
                <a:solidFill>
                  <a:srgbClr val="FFFFFF"/>
                </a:solidFill>
              </a:defRPr>
            </a:lvl7pPr>
            <a:lvl8pPr lvl="7" algn="l">
              <a:lnSpc>
                <a:spcPct val="100000"/>
              </a:lnSpc>
              <a:spcBef>
                <a:spcPts val="0"/>
              </a:spcBef>
              <a:spcAft>
                <a:spcPts val="0"/>
              </a:spcAft>
              <a:buSzPts val="1000"/>
              <a:buNone/>
              <a:defRPr>
                <a:solidFill>
                  <a:srgbClr val="FFFFFF"/>
                </a:solidFill>
              </a:defRPr>
            </a:lvl8pPr>
            <a:lvl9pPr lvl="8" algn="l">
              <a:lnSpc>
                <a:spcPct val="100000"/>
              </a:lnSpc>
              <a:spcBef>
                <a:spcPts val="0"/>
              </a:spcBef>
              <a:spcAft>
                <a:spcPts val="0"/>
              </a:spcAft>
              <a:buSzPts val="900"/>
              <a:buNone/>
              <a:defRPr>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two columns">
  <p:cSld name="SECTION_HEADER_1_2">
    <p:bg>
      <p:bgPr>
        <a:solidFill>
          <a:srgbClr val="F4EFEA"/>
        </a:solidFill>
      </p:bgPr>
    </p:bg>
    <p:spTree>
      <p:nvGrpSpPr>
        <p:cNvPr id="69" name="Shape 69"/>
        <p:cNvGrpSpPr/>
        <p:nvPr/>
      </p:nvGrpSpPr>
      <p:grpSpPr>
        <a:xfrm>
          <a:off x="0" y="0"/>
          <a:ext cx="0" cy="0"/>
          <a:chOff x="0" y="0"/>
          <a:chExt cx="0" cy="0"/>
        </a:xfrm>
      </p:grpSpPr>
      <p:cxnSp>
        <p:nvCxnSpPr>
          <p:cNvPr id="70" name="Google Shape;70;p9"/>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71" name="Google Shape;71;p9"/>
          <p:cNvSpPr txBox="1"/>
          <p:nvPr>
            <p:ph type="title"/>
          </p:nvPr>
        </p:nvSpPr>
        <p:spPr>
          <a:xfrm>
            <a:off x="516875" y="168375"/>
            <a:ext cx="3642900" cy="142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Clr>
                <a:srgbClr val="2D2929"/>
              </a:buClr>
              <a:buSzPts val="2400"/>
              <a:buNone/>
              <a:defRPr>
                <a:solidFill>
                  <a:srgbClr val="2D2929"/>
                </a:solidFill>
              </a:defRPr>
            </a:lvl2pPr>
            <a:lvl3pPr lvl="2" algn="l">
              <a:lnSpc>
                <a:spcPct val="100000"/>
              </a:lnSpc>
              <a:spcBef>
                <a:spcPts val="0"/>
              </a:spcBef>
              <a:spcAft>
                <a:spcPts val="0"/>
              </a:spcAft>
              <a:buClr>
                <a:srgbClr val="2D2929"/>
              </a:buClr>
              <a:buSzPts val="2400"/>
              <a:buNone/>
              <a:defRPr>
                <a:solidFill>
                  <a:srgbClr val="2D2929"/>
                </a:solidFill>
              </a:defRPr>
            </a:lvl3pPr>
            <a:lvl4pPr lvl="3" algn="l">
              <a:lnSpc>
                <a:spcPct val="100000"/>
              </a:lnSpc>
              <a:spcBef>
                <a:spcPts val="0"/>
              </a:spcBef>
              <a:spcAft>
                <a:spcPts val="0"/>
              </a:spcAft>
              <a:buClr>
                <a:srgbClr val="2D2929"/>
              </a:buClr>
              <a:buSzPts val="2400"/>
              <a:buNone/>
              <a:defRPr>
                <a:solidFill>
                  <a:srgbClr val="2D2929"/>
                </a:solidFill>
              </a:defRPr>
            </a:lvl4pPr>
            <a:lvl5pPr lvl="4" algn="l">
              <a:lnSpc>
                <a:spcPct val="100000"/>
              </a:lnSpc>
              <a:spcBef>
                <a:spcPts val="0"/>
              </a:spcBef>
              <a:spcAft>
                <a:spcPts val="0"/>
              </a:spcAft>
              <a:buClr>
                <a:srgbClr val="2D2929"/>
              </a:buClr>
              <a:buSzPts val="2400"/>
              <a:buNone/>
              <a:defRPr>
                <a:solidFill>
                  <a:srgbClr val="2D2929"/>
                </a:solidFill>
              </a:defRPr>
            </a:lvl5pPr>
            <a:lvl6pPr lvl="5" algn="l">
              <a:lnSpc>
                <a:spcPct val="100000"/>
              </a:lnSpc>
              <a:spcBef>
                <a:spcPts val="0"/>
              </a:spcBef>
              <a:spcAft>
                <a:spcPts val="0"/>
              </a:spcAft>
              <a:buClr>
                <a:srgbClr val="2D2929"/>
              </a:buClr>
              <a:buSzPts val="2400"/>
              <a:buNone/>
              <a:defRPr>
                <a:solidFill>
                  <a:srgbClr val="2D2929"/>
                </a:solidFill>
              </a:defRPr>
            </a:lvl6pPr>
            <a:lvl7pPr lvl="6" algn="l">
              <a:lnSpc>
                <a:spcPct val="100000"/>
              </a:lnSpc>
              <a:spcBef>
                <a:spcPts val="0"/>
              </a:spcBef>
              <a:spcAft>
                <a:spcPts val="0"/>
              </a:spcAft>
              <a:buClr>
                <a:srgbClr val="2D2929"/>
              </a:buClr>
              <a:buSzPts val="2400"/>
              <a:buNone/>
              <a:defRPr>
                <a:solidFill>
                  <a:srgbClr val="2D2929"/>
                </a:solidFill>
              </a:defRPr>
            </a:lvl7pPr>
            <a:lvl8pPr lvl="7" algn="l">
              <a:lnSpc>
                <a:spcPct val="100000"/>
              </a:lnSpc>
              <a:spcBef>
                <a:spcPts val="0"/>
              </a:spcBef>
              <a:spcAft>
                <a:spcPts val="0"/>
              </a:spcAft>
              <a:buClr>
                <a:srgbClr val="2D2929"/>
              </a:buClr>
              <a:buSzPts val="2400"/>
              <a:buNone/>
              <a:defRPr>
                <a:solidFill>
                  <a:srgbClr val="2D2929"/>
                </a:solidFill>
              </a:defRPr>
            </a:lvl8pPr>
            <a:lvl9pPr lvl="8" algn="l">
              <a:lnSpc>
                <a:spcPct val="100000"/>
              </a:lnSpc>
              <a:spcBef>
                <a:spcPts val="0"/>
              </a:spcBef>
              <a:spcAft>
                <a:spcPts val="0"/>
              </a:spcAft>
              <a:buClr>
                <a:srgbClr val="2D2929"/>
              </a:buClr>
              <a:buSzPts val="2400"/>
              <a:buNone/>
              <a:defRPr>
                <a:solidFill>
                  <a:srgbClr val="2D2929"/>
                </a:solidFill>
              </a:defRPr>
            </a:lvl9pPr>
          </a:lstStyle>
          <a:p/>
        </p:txBody>
      </p:sp>
      <p:sp>
        <p:nvSpPr>
          <p:cNvPr id="72" name="Google Shape;72;p9"/>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
        <p:nvSpPr>
          <p:cNvPr id="73" name="Google Shape;73;p9"/>
          <p:cNvSpPr txBox="1"/>
          <p:nvPr>
            <p:ph idx="3" type="title"/>
          </p:nvPr>
        </p:nvSpPr>
        <p:spPr>
          <a:xfrm>
            <a:off x="515800" y="1662350"/>
            <a:ext cx="26322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800">
                <a:solidFill>
                  <a:srgbClr val="C69C6D"/>
                </a:solidFill>
              </a:defRPr>
            </a:lvl1pPr>
            <a:lvl2pPr lvl="1" algn="l">
              <a:lnSpc>
                <a:spcPct val="100000"/>
              </a:lnSpc>
              <a:spcBef>
                <a:spcPts val="0"/>
              </a:spcBef>
              <a:spcAft>
                <a:spcPts val="0"/>
              </a:spcAft>
              <a:buSzPts val="2400"/>
              <a:buNone/>
              <a:defRPr b="0" sz="1800">
                <a:solidFill>
                  <a:srgbClr val="C69C6D"/>
                </a:solidFill>
              </a:defRPr>
            </a:lvl2pPr>
            <a:lvl3pPr lvl="2" algn="l">
              <a:lnSpc>
                <a:spcPct val="100000"/>
              </a:lnSpc>
              <a:spcBef>
                <a:spcPts val="0"/>
              </a:spcBef>
              <a:spcAft>
                <a:spcPts val="0"/>
              </a:spcAft>
              <a:buSzPts val="2400"/>
              <a:buNone/>
              <a:defRPr b="0" sz="1800">
                <a:solidFill>
                  <a:srgbClr val="C69C6D"/>
                </a:solidFill>
              </a:defRPr>
            </a:lvl3pPr>
            <a:lvl4pPr lvl="3" algn="l">
              <a:lnSpc>
                <a:spcPct val="100000"/>
              </a:lnSpc>
              <a:spcBef>
                <a:spcPts val="0"/>
              </a:spcBef>
              <a:spcAft>
                <a:spcPts val="0"/>
              </a:spcAft>
              <a:buSzPts val="2400"/>
              <a:buNone/>
              <a:defRPr b="0" sz="1800">
                <a:solidFill>
                  <a:srgbClr val="C69C6D"/>
                </a:solidFill>
              </a:defRPr>
            </a:lvl4pPr>
            <a:lvl5pPr lvl="4" algn="l">
              <a:lnSpc>
                <a:spcPct val="100000"/>
              </a:lnSpc>
              <a:spcBef>
                <a:spcPts val="0"/>
              </a:spcBef>
              <a:spcAft>
                <a:spcPts val="0"/>
              </a:spcAft>
              <a:buSzPts val="2400"/>
              <a:buNone/>
              <a:defRPr b="0" sz="1800">
                <a:solidFill>
                  <a:srgbClr val="C69C6D"/>
                </a:solidFill>
              </a:defRPr>
            </a:lvl5pPr>
            <a:lvl6pPr lvl="5" algn="l">
              <a:lnSpc>
                <a:spcPct val="100000"/>
              </a:lnSpc>
              <a:spcBef>
                <a:spcPts val="0"/>
              </a:spcBef>
              <a:spcAft>
                <a:spcPts val="0"/>
              </a:spcAft>
              <a:buSzPts val="2400"/>
              <a:buNone/>
              <a:defRPr b="0" sz="1800">
                <a:solidFill>
                  <a:srgbClr val="C69C6D"/>
                </a:solidFill>
              </a:defRPr>
            </a:lvl6pPr>
            <a:lvl7pPr lvl="6" algn="l">
              <a:lnSpc>
                <a:spcPct val="100000"/>
              </a:lnSpc>
              <a:spcBef>
                <a:spcPts val="0"/>
              </a:spcBef>
              <a:spcAft>
                <a:spcPts val="0"/>
              </a:spcAft>
              <a:buSzPts val="2400"/>
              <a:buNone/>
              <a:defRPr b="0" sz="1800">
                <a:solidFill>
                  <a:srgbClr val="C69C6D"/>
                </a:solidFill>
              </a:defRPr>
            </a:lvl7pPr>
            <a:lvl8pPr lvl="7" algn="l">
              <a:lnSpc>
                <a:spcPct val="100000"/>
              </a:lnSpc>
              <a:spcBef>
                <a:spcPts val="0"/>
              </a:spcBef>
              <a:spcAft>
                <a:spcPts val="0"/>
              </a:spcAft>
              <a:buSzPts val="2400"/>
              <a:buNone/>
              <a:defRPr b="0" sz="1800">
                <a:solidFill>
                  <a:srgbClr val="C69C6D"/>
                </a:solidFill>
              </a:defRPr>
            </a:lvl8pPr>
            <a:lvl9pPr lvl="8" algn="l">
              <a:lnSpc>
                <a:spcPct val="100000"/>
              </a:lnSpc>
              <a:spcBef>
                <a:spcPts val="0"/>
              </a:spcBef>
              <a:spcAft>
                <a:spcPts val="0"/>
              </a:spcAft>
              <a:buSzPts val="2400"/>
              <a:buNone/>
              <a:defRPr b="0" sz="1800">
                <a:solidFill>
                  <a:srgbClr val="C69C6D"/>
                </a:solidFill>
              </a:defRPr>
            </a:lvl9pPr>
          </a:lstStyle>
          <a:p/>
        </p:txBody>
      </p:sp>
      <p:sp>
        <p:nvSpPr>
          <p:cNvPr id="74" name="Google Shape;74;p9"/>
          <p:cNvSpPr txBox="1"/>
          <p:nvPr>
            <p:ph idx="1" type="subTitle"/>
          </p:nvPr>
        </p:nvSpPr>
        <p:spPr>
          <a:xfrm>
            <a:off x="515799" y="2703275"/>
            <a:ext cx="30678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solidFill>
                  <a:srgbClr val="2D2929"/>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
        <p:nvSpPr>
          <p:cNvPr id="75" name="Google Shape;75;p9"/>
          <p:cNvSpPr txBox="1"/>
          <p:nvPr>
            <p:ph idx="4" type="title"/>
          </p:nvPr>
        </p:nvSpPr>
        <p:spPr>
          <a:xfrm>
            <a:off x="4518200" y="1662350"/>
            <a:ext cx="26322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800">
                <a:solidFill>
                  <a:srgbClr val="C69C6D"/>
                </a:solidFill>
              </a:defRPr>
            </a:lvl1pPr>
            <a:lvl2pPr lvl="1" algn="l">
              <a:lnSpc>
                <a:spcPct val="100000"/>
              </a:lnSpc>
              <a:spcBef>
                <a:spcPts val="0"/>
              </a:spcBef>
              <a:spcAft>
                <a:spcPts val="0"/>
              </a:spcAft>
              <a:buSzPts val="2400"/>
              <a:buNone/>
              <a:defRPr b="0" sz="1800">
                <a:solidFill>
                  <a:srgbClr val="C69C6D"/>
                </a:solidFill>
              </a:defRPr>
            </a:lvl2pPr>
            <a:lvl3pPr lvl="2" algn="l">
              <a:lnSpc>
                <a:spcPct val="100000"/>
              </a:lnSpc>
              <a:spcBef>
                <a:spcPts val="0"/>
              </a:spcBef>
              <a:spcAft>
                <a:spcPts val="0"/>
              </a:spcAft>
              <a:buSzPts val="2400"/>
              <a:buNone/>
              <a:defRPr b="0" sz="1800">
                <a:solidFill>
                  <a:srgbClr val="C69C6D"/>
                </a:solidFill>
              </a:defRPr>
            </a:lvl3pPr>
            <a:lvl4pPr lvl="3" algn="l">
              <a:lnSpc>
                <a:spcPct val="100000"/>
              </a:lnSpc>
              <a:spcBef>
                <a:spcPts val="0"/>
              </a:spcBef>
              <a:spcAft>
                <a:spcPts val="0"/>
              </a:spcAft>
              <a:buSzPts val="2400"/>
              <a:buNone/>
              <a:defRPr b="0" sz="1800">
                <a:solidFill>
                  <a:srgbClr val="C69C6D"/>
                </a:solidFill>
              </a:defRPr>
            </a:lvl4pPr>
            <a:lvl5pPr lvl="4" algn="l">
              <a:lnSpc>
                <a:spcPct val="100000"/>
              </a:lnSpc>
              <a:spcBef>
                <a:spcPts val="0"/>
              </a:spcBef>
              <a:spcAft>
                <a:spcPts val="0"/>
              </a:spcAft>
              <a:buSzPts val="2400"/>
              <a:buNone/>
              <a:defRPr b="0" sz="1800">
                <a:solidFill>
                  <a:srgbClr val="C69C6D"/>
                </a:solidFill>
              </a:defRPr>
            </a:lvl5pPr>
            <a:lvl6pPr lvl="5" algn="l">
              <a:lnSpc>
                <a:spcPct val="100000"/>
              </a:lnSpc>
              <a:spcBef>
                <a:spcPts val="0"/>
              </a:spcBef>
              <a:spcAft>
                <a:spcPts val="0"/>
              </a:spcAft>
              <a:buSzPts val="2400"/>
              <a:buNone/>
              <a:defRPr b="0" sz="1800">
                <a:solidFill>
                  <a:srgbClr val="C69C6D"/>
                </a:solidFill>
              </a:defRPr>
            </a:lvl6pPr>
            <a:lvl7pPr lvl="6" algn="l">
              <a:lnSpc>
                <a:spcPct val="100000"/>
              </a:lnSpc>
              <a:spcBef>
                <a:spcPts val="0"/>
              </a:spcBef>
              <a:spcAft>
                <a:spcPts val="0"/>
              </a:spcAft>
              <a:buSzPts val="2400"/>
              <a:buNone/>
              <a:defRPr b="0" sz="1800">
                <a:solidFill>
                  <a:srgbClr val="C69C6D"/>
                </a:solidFill>
              </a:defRPr>
            </a:lvl7pPr>
            <a:lvl8pPr lvl="7" algn="l">
              <a:lnSpc>
                <a:spcPct val="100000"/>
              </a:lnSpc>
              <a:spcBef>
                <a:spcPts val="0"/>
              </a:spcBef>
              <a:spcAft>
                <a:spcPts val="0"/>
              </a:spcAft>
              <a:buSzPts val="2400"/>
              <a:buNone/>
              <a:defRPr b="0" sz="1800">
                <a:solidFill>
                  <a:srgbClr val="C69C6D"/>
                </a:solidFill>
              </a:defRPr>
            </a:lvl8pPr>
            <a:lvl9pPr lvl="8" algn="l">
              <a:lnSpc>
                <a:spcPct val="100000"/>
              </a:lnSpc>
              <a:spcBef>
                <a:spcPts val="0"/>
              </a:spcBef>
              <a:spcAft>
                <a:spcPts val="0"/>
              </a:spcAft>
              <a:buSzPts val="2400"/>
              <a:buNone/>
              <a:defRPr b="0" sz="1800">
                <a:solidFill>
                  <a:srgbClr val="C69C6D"/>
                </a:solidFill>
              </a:defRPr>
            </a:lvl9pPr>
          </a:lstStyle>
          <a:p/>
        </p:txBody>
      </p:sp>
      <p:sp>
        <p:nvSpPr>
          <p:cNvPr id="76" name="Google Shape;76;p9"/>
          <p:cNvSpPr txBox="1"/>
          <p:nvPr>
            <p:ph idx="5" type="subTitle"/>
          </p:nvPr>
        </p:nvSpPr>
        <p:spPr>
          <a:xfrm>
            <a:off x="4518199" y="2703275"/>
            <a:ext cx="3067800" cy="42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solidFill>
                  <a:srgbClr val="2D2929"/>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three columns">
  <p:cSld name="SECTION_HEADER_1_2_1">
    <p:bg>
      <p:bgPr>
        <a:solidFill>
          <a:srgbClr val="F4EFEA"/>
        </a:solidFill>
      </p:bgPr>
    </p:bg>
    <p:spTree>
      <p:nvGrpSpPr>
        <p:cNvPr id="77" name="Shape 77"/>
        <p:cNvGrpSpPr/>
        <p:nvPr/>
      </p:nvGrpSpPr>
      <p:grpSpPr>
        <a:xfrm>
          <a:off x="0" y="0"/>
          <a:ext cx="0" cy="0"/>
          <a:chOff x="0" y="0"/>
          <a:chExt cx="0" cy="0"/>
        </a:xfrm>
      </p:grpSpPr>
      <p:cxnSp>
        <p:nvCxnSpPr>
          <p:cNvPr id="78" name="Google Shape;78;p10"/>
          <p:cNvCxnSpPr/>
          <p:nvPr/>
        </p:nvCxnSpPr>
        <p:spPr>
          <a:xfrm>
            <a:off x="8898900" y="-70075"/>
            <a:ext cx="0" cy="2294700"/>
          </a:xfrm>
          <a:prstGeom prst="straightConnector1">
            <a:avLst/>
          </a:prstGeom>
          <a:noFill/>
          <a:ln cap="flat" cmpd="sng" w="28575">
            <a:solidFill>
              <a:srgbClr val="2D2929"/>
            </a:solidFill>
            <a:prstDash val="solid"/>
            <a:round/>
            <a:headEnd len="sm" w="sm" type="none"/>
            <a:tailEnd len="sm" w="sm" type="none"/>
          </a:ln>
        </p:spPr>
      </p:cxnSp>
      <p:sp>
        <p:nvSpPr>
          <p:cNvPr id="79" name="Google Shape;79;p10"/>
          <p:cNvSpPr txBox="1"/>
          <p:nvPr>
            <p:ph type="title"/>
          </p:nvPr>
        </p:nvSpPr>
        <p:spPr>
          <a:xfrm>
            <a:off x="516875" y="168375"/>
            <a:ext cx="3642900" cy="142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Clr>
                <a:srgbClr val="2D2929"/>
              </a:buClr>
              <a:buSzPts val="2400"/>
              <a:buNone/>
              <a:defRPr>
                <a:solidFill>
                  <a:srgbClr val="2D2929"/>
                </a:solidFill>
              </a:defRPr>
            </a:lvl2pPr>
            <a:lvl3pPr lvl="2" algn="l">
              <a:lnSpc>
                <a:spcPct val="100000"/>
              </a:lnSpc>
              <a:spcBef>
                <a:spcPts val="0"/>
              </a:spcBef>
              <a:spcAft>
                <a:spcPts val="0"/>
              </a:spcAft>
              <a:buClr>
                <a:srgbClr val="2D2929"/>
              </a:buClr>
              <a:buSzPts val="2400"/>
              <a:buNone/>
              <a:defRPr>
                <a:solidFill>
                  <a:srgbClr val="2D2929"/>
                </a:solidFill>
              </a:defRPr>
            </a:lvl3pPr>
            <a:lvl4pPr lvl="3" algn="l">
              <a:lnSpc>
                <a:spcPct val="100000"/>
              </a:lnSpc>
              <a:spcBef>
                <a:spcPts val="0"/>
              </a:spcBef>
              <a:spcAft>
                <a:spcPts val="0"/>
              </a:spcAft>
              <a:buClr>
                <a:srgbClr val="2D2929"/>
              </a:buClr>
              <a:buSzPts val="2400"/>
              <a:buNone/>
              <a:defRPr>
                <a:solidFill>
                  <a:srgbClr val="2D2929"/>
                </a:solidFill>
              </a:defRPr>
            </a:lvl4pPr>
            <a:lvl5pPr lvl="4" algn="l">
              <a:lnSpc>
                <a:spcPct val="100000"/>
              </a:lnSpc>
              <a:spcBef>
                <a:spcPts val="0"/>
              </a:spcBef>
              <a:spcAft>
                <a:spcPts val="0"/>
              </a:spcAft>
              <a:buClr>
                <a:srgbClr val="2D2929"/>
              </a:buClr>
              <a:buSzPts val="2400"/>
              <a:buNone/>
              <a:defRPr>
                <a:solidFill>
                  <a:srgbClr val="2D2929"/>
                </a:solidFill>
              </a:defRPr>
            </a:lvl5pPr>
            <a:lvl6pPr lvl="5" algn="l">
              <a:lnSpc>
                <a:spcPct val="100000"/>
              </a:lnSpc>
              <a:spcBef>
                <a:spcPts val="0"/>
              </a:spcBef>
              <a:spcAft>
                <a:spcPts val="0"/>
              </a:spcAft>
              <a:buClr>
                <a:srgbClr val="2D2929"/>
              </a:buClr>
              <a:buSzPts val="2400"/>
              <a:buNone/>
              <a:defRPr>
                <a:solidFill>
                  <a:srgbClr val="2D2929"/>
                </a:solidFill>
              </a:defRPr>
            </a:lvl6pPr>
            <a:lvl7pPr lvl="6" algn="l">
              <a:lnSpc>
                <a:spcPct val="100000"/>
              </a:lnSpc>
              <a:spcBef>
                <a:spcPts val="0"/>
              </a:spcBef>
              <a:spcAft>
                <a:spcPts val="0"/>
              </a:spcAft>
              <a:buClr>
                <a:srgbClr val="2D2929"/>
              </a:buClr>
              <a:buSzPts val="2400"/>
              <a:buNone/>
              <a:defRPr>
                <a:solidFill>
                  <a:srgbClr val="2D2929"/>
                </a:solidFill>
              </a:defRPr>
            </a:lvl7pPr>
            <a:lvl8pPr lvl="7" algn="l">
              <a:lnSpc>
                <a:spcPct val="100000"/>
              </a:lnSpc>
              <a:spcBef>
                <a:spcPts val="0"/>
              </a:spcBef>
              <a:spcAft>
                <a:spcPts val="0"/>
              </a:spcAft>
              <a:buClr>
                <a:srgbClr val="2D2929"/>
              </a:buClr>
              <a:buSzPts val="2400"/>
              <a:buNone/>
              <a:defRPr>
                <a:solidFill>
                  <a:srgbClr val="2D2929"/>
                </a:solidFill>
              </a:defRPr>
            </a:lvl8pPr>
            <a:lvl9pPr lvl="8" algn="l">
              <a:lnSpc>
                <a:spcPct val="100000"/>
              </a:lnSpc>
              <a:spcBef>
                <a:spcPts val="0"/>
              </a:spcBef>
              <a:spcAft>
                <a:spcPts val="0"/>
              </a:spcAft>
              <a:buClr>
                <a:srgbClr val="2D2929"/>
              </a:buClr>
              <a:buSzPts val="2400"/>
              <a:buNone/>
              <a:defRPr>
                <a:solidFill>
                  <a:srgbClr val="2D2929"/>
                </a:solidFill>
              </a:defRPr>
            </a:lvl9pPr>
          </a:lstStyle>
          <a:p/>
        </p:txBody>
      </p:sp>
      <p:sp>
        <p:nvSpPr>
          <p:cNvPr id="80" name="Google Shape;80;p10"/>
          <p:cNvSpPr/>
          <p:nvPr/>
        </p:nvSpPr>
        <p:spPr>
          <a:xfrm>
            <a:off x="639172" y="2245425"/>
            <a:ext cx="465300" cy="550500"/>
          </a:xfrm>
          <a:prstGeom prst="rect">
            <a:avLst/>
          </a:prstGeom>
          <a:no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81" name="Google Shape;81;p10"/>
          <p:cNvSpPr/>
          <p:nvPr/>
        </p:nvSpPr>
        <p:spPr>
          <a:xfrm>
            <a:off x="3252672" y="224542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82" name="Google Shape;82;p10"/>
          <p:cNvSpPr/>
          <p:nvPr/>
        </p:nvSpPr>
        <p:spPr>
          <a:xfrm>
            <a:off x="5866172" y="2245425"/>
            <a:ext cx="465300" cy="550500"/>
          </a:xfrm>
          <a:prstGeom prst="rect">
            <a:avLst/>
          </a:prstGeom>
          <a:solidFill>
            <a:srgbClr val="F4EFEA"/>
          </a:solidFill>
          <a:ln cap="flat" cmpd="sng" w="28575">
            <a:solidFill>
              <a:srgbClr val="C69C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2929"/>
              </a:solidFill>
              <a:latin typeface="Arial"/>
              <a:ea typeface="Arial"/>
              <a:cs typeface="Arial"/>
              <a:sym typeface="Arial"/>
            </a:endParaRPr>
          </a:p>
        </p:txBody>
      </p:sp>
      <p:sp>
        <p:nvSpPr>
          <p:cNvPr id="83" name="Google Shape;83;p10"/>
          <p:cNvSpPr txBox="1"/>
          <p:nvPr>
            <p:ph idx="2" type="title"/>
          </p:nvPr>
        </p:nvSpPr>
        <p:spPr>
          <a:xfrm>
            <a:off x="515800" y="2235250"/>
            <a:ext cx="27369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84" name="Google Shape;84;p10"/>
          <p:cNvSpPr txBox="1"/>
          <p:nvPr>
            <p:ph idx="1" type="subTitle"/>
          </p:nvPr>
        </p:nvSpPr>
        <p:spPr>
          <a:xfrm>
            <a:off x="515800" y="3199975"/>
            <a:ext cx="22527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85" name="Google Shape;85;p10"/>
          <p:cNvSpPr txBox="1"/>
          <p:nvPr>
            <p:ph idx="3" type="title"/>
          </p:nvPr>
        </p:nvSpPr>
        <p:spPr>
          <a:xfrm>
            <a:off x="3133477" y="2235250"/>
            <a:ext cx="2736900" cy="107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86" name="Google Shape;86;p10"/>
          <p:cNvSpPr txBox="1"/>
          <p:nvPr>
            <p:ph idx="4" type="subTitle"/>
          </p:nvPr>
        </p:nvSpPr>
        <p:spPr>
          <a:xfrm>
            <a:off x="3133467" y="3199975"/>
            <a:ext cx="22527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87" name="Google Shape;87;p10"/>
          <p:cNvSpPr txBox="1"/>
          <p:nvPr>
            <p:ph idx="5" type="title"/>
          </p:nvPr>
        </p:nvSpPr>
        <p:spPr>
          <a:xfrm>
            <a:off x="5751150" y="2375000"/>
            <a:ext cx="2736900" cy="93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0" sz="1600">
                <a:solidFill>
                  <a:srgbClr val="C69C6D"/>
                </a:solidFill>
              </a:defRPr>
            </a:lvl1pPr>
            <a:lvl2pPr lvl="1" algn="l">
              <a:lnSpc>
                <a:spcPct val="100000"/>
              </a:lnSpc>
              <a:spcBef>
                <a:spcPts val="0"/>
              </a:spcBef>
              <a:spcAft>
                <a:spcPts val="0"/>
              </a:spcAft>
              <a:buSzPts val="2400"/>
              <a:buNone/>
              <a:defRPr b="0" sz="1600">
                <a:solidFill>
                  <a:srgbClr val="C69C6D"/>
                </a:solidFill>
              </a:defRPr>
            </a:lvl2pPr>
            <a:lvl3pPr lvl="2" algn="l">
              <a:lnSpc>
                <a:spcPct val="100000"/>
              </a:lnSpc>
              <a:spcBef>
                <a:spcPts val="0"/>
              </a:spcBef>
              <a:spcAft>
                <a:spcPts val="0"/>
              </a:spcAft>
              <a:buSzPts val="2400"/>
              <a:buNone/>
              <a:defRPr b="0" sz="1600">
                <a:solidFill>
                  <a:srgbClr val="C69C6D"/>
                </a:solidFill>
              </a:defRPr>
            </a:lvl3pPr>
            <a:lvl4pPr lvl="3" algn="l">
              <a:lnSpc>
                <a:spcPct val="100000"/>
              </a:lnSpc>
              <a:spcBef>
                <a:spcPts val="0"/>
              </a:spcBef>
              <a:spcAft>
                <a:spcPts val="0"/>
              </a:spcAft>
              <a:buSzPts val="2400"/>
              <a:buNone/>
              <a:defRPr b="0" sz="1600">
                <a:solidFill>
                  <a:srgbClr val="C69C6D"/>
                </a:solidFill>
              </a:defRPr>
            </a:lvl4pPr>
            <a:lvl5pPr lvl="4" algn="l">
              <a:lnSpc>
                <a:spcPct val="100000"/>
              </a:lnSpc>
              <a:spcBef>
                <a:spcPts val="0"/>
              </a:spcBef>
              <a:spcAft>
                <a:spcPts val="0"/>
              </a:spcAft>
              <a:buSzPts val="2400"/>
              <a:buNone/>
              <a:defRPr b="0" sz="1600">
                <a:solidFill>
                  <a:srgbClr val="C69C6D"/>
                </a:solidFill>
              </a:defRPr>
            </a:lvl5pPr>
            <a:lvl6pPr lvl="5" algn="l">
              <a:lnSpc>
                <a:spcPct val="100000"/>
              </a:lnSpc>
              <a:spcBef>
                <a:spcPts val="0"/>
              </a:spcBef>
              <a:spcAft>
                <a:spcPts val="0"/>
              </a:spcAft>
              <a:buSzPts val="2400"/>
              <a:buNone/>
              <a:defRPr b="0" sz="1600">
                <a:solidFill>
                  <a:srgbClr val="C69C6D"/>
                </a:solidFill>
              </a:defRPr>
            </a:lvl6pPr>
            <a:lvl7pPr lvl="6" algn="l">
              <a:lnSpc>
                <a:spcPct val="100000"/>
              </a:lnSpc>
              <a:spcBef>
                <a:spcPts val="0"/>
              </a:spcBef>
              <a:spcAft>
                <a:spcPts val="0"/>
              </a:spcAft>
              <a:buSzPts val="2400"/>
              <a:buNone/>
              <a:defRPr b="0" sz="1600">
                <a:solidFill>
                  <a:srgbClr val="C69C6D"/>
                </a:solidFill>
              </a:defRPr>
            </a:lvl7pPr>
            <a:lvl8pPr lvl="7" algn="l">
              <a:lnSpc>
                <a:spcPct val="100000"/>
              </a:lnSpc>
              <a:spcBef>
                <a:spcPts val="0"/>
              </a:spcBef>
              <a:spcAft>
                <a:spcPts val="0"/>
              </a:spcAft>
              <a:buSzPts val="2400"/>
              <a:buNone/>
              <a:defRPr b="0" sz="1600">
                <a:solidFill>
                  <a:srgbClr val="C69C6D"/>
                </a:solidFill>
              </a:defRPr>
            </a:lvl8pPr>
            <a:lvl9pPr lvl="8" algn="l">
              <a:lnSpc>
                <a:spcPct val="100000"/>
              </a:lnSpc>
              <a:spcBef>
                <a:spcPts val="0"/>
              </a:spcBef>
              <a:spcAft>
                <a:spcPts val="0"/>
              </a:spcAft>
              <a:buSzPts val="2400"/>
              <a:buNone/>
              <a:defRPr b="0" sz="1600">
                <a:solidFill>
                  <a:srgbClr val="C69C6D"/>
                </a:solidFill>
              </a:defRPr>
            </a:lvl9pPr>
          </a:lstStyle>
          <a:p/>
        </p:txBody>
      </p:sp>
      <p:sp>
        <p:nvSpPr>
          <p:cNvPr id="88" name="Google Shape;88;p10"/>
          <p:cNvSpPr txBox="1"/>
          <p:nvPr>
            <p:ph idx="6" type="subTitle"/>
          </p:nvPr>
        </p:nvSpPr>
        <p:spPr>
          <a:xfrm>
            <a:off x="5751142" y="3199975"/>
            <a:ext cx="2252700" cy="145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200">
                <a:solidFill>
                  <a:srgbClr val="2D2929"/>
                </a:solidFill>
              </a:defRPr>
            </a:lvl1pPr>
            <a:lvl2pPr lvl="1" algn="l">
              <a:lnSpc>
                <a:spcPct val="100000"/>
              </a:lnSpc>
              <a:spcBef>
                <a:spcPts val="0"/>
              </a:spcBef>
              <a:spcAft>
                <a:spcPts val="0"/>
              </a:spcAft>
              <a:buSzPts val="13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100"/>
              <a:buNone/>
              <a:defRPr sz="1200"/>
            </a:lvl5pPr>
            <a:lvl6pPr lvl="5" algn="l">
              <a:lnSpc>
                <a:spcPct val="100000"/>
              </a:lnSpc>
              <a:spcBef>
                <a:spcPts val="0"/>
              </a:spcBef>
              <a:spcAft>
                <a:spcPts val="0"/>
              </a:spcAft>
              <a:buSzPts val="1100"/>
              <a:buNone/>
              <a:defRPr sz="1200"/>
            </a:lvl6pPr>
            <a:lvl7pPr lvl="6" algn="l">
              <a:lnSpc>
                <a:spcPct val="100000"/>
              </a:lnSpc>
              <a:spcBef>
                <a:spcPts val="0"/>
              </a:spcBef>
              <a:spcAft>
                <a:spcPts val="0"/>
              </a:spcAft>
              <a:buSzPts val="1000"/>
              <a:buNone/>
              <a:defRPr sz="1200"/>
            </a:lvl7pPr>
            <a:lvl8pPr lvl="7" algn="l">
              <a:lnSpc>
                <a:spcPct val="100000"/>
              </a:lnSpc>
              <a:spcBef>
                <a:spcPts val="0"/>
              </a:spcBef>
              <a:spcAft>
                <a:spcPts val="0"/>
              </a:spcAft>
              <a:buSzPts val="1000"/>
              <a:buNone/>
              <a:defRPr sz="1200"/>
            </a:lvl8pPr>
            <a:lvl9pPr lvl="8" algn="l">
              <a:lnSpc>
                <a:spcPct val="100000"/>
              </a:lnSpc>
              <a:spcBef>
                <a:spcPts val="0"/>
              </a:spcBef>
              <a:spcAft>
                <a:spcPts val="0"/>
              </a:spcAft>
              <a:buSzPts val="900"/>
              <a:buNone/>
              <a:defRPr sz="1200"/>
            </a:lvl9pPr>
          </a:lstStyle>
          <a:p/>
        </p:txBody>
      </p:sp>
      <p:sp>
        <p:nvSpPr>
          <p:cNvPr id="89" name="Google Shape;89;p10"/>
          <p:cNvSpPr txBox="1"/>
          <p:nvPr>
            <p:ph idx="7" type="title"/>
          </p:nvPr>
        </p:nvSpPr>
        <p:spPr>
          <a:xfrm>
            <a:off x="383285" y="22728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
        <p:nvSpPr>
          <p:cNvPr id="90" name="Google Shape;90;p10"/>
          <p:cNvSpPr txBox="1"/>
          <p:nvPr>
            <p:ph idx="8" type="title"/>
          </p:nvPr>
        </p:nvSpPr>
        <p:spPr>
          <a:xfrm>
            <a:off x="2996785" y="22728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
        <p:nvSpPr>
          <p:cNvPr id="91" name="Google Shape;91;p10"/>
          <p:cNvSpPr txBox="1"/>
          <p:nvPr>
            <p:ph idx="9" type="title"/>
          </p:nvPr>
        </p:nvSpPr>
        <p:spPr>
          <a:xfrm>
            <a:off x="5610285" y="2272875"/>
            <a:ext cx="977100" cy="4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D2929"/>
              </a:buClr>
              <a:buSzPts val="3000"/>
              <a:buNone/>
              <a:defRPr sz="3000">
                <a:solidFill>
                  <a:srgbClr val="2D2929"/>
                </a:solidFill>
              </a:defRPr>
            </a:lvl1pPr>
            <a:lvl2pPr lvl="1"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2pPr>
            <a:lvl3pPr lvl="2"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3pPr>
            <a:lvl4pPr lvl="3"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4pPr>
            <a:lvl5pPr lvl="4"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5pPr>
            <a:lvl6pPr lvl="5"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6pPr>
            <a:lvl7pPr lvl="6"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7pPr>
            <a:lvl8pPr lvl="7"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8pPr>
            <a:lvl9pPr lvl="8" algn="ctr">
              <a:lnSpc>
                <a:spcPct val="100000"/>
              </a:lnSpc>
              <a:spcBef>
                <a:spcPts val="0"/>
              </a:spcBef>
              <a:spcAft>
                <a:spcPts val="0"/>
              </a:spcAft>
              <a:buClr>
                <a:srgbClr val="2D2929"/>
              </a:buClr>
              <a:buSzPts val="3000"/>
              <a:buFont typeface="Oswald"/>
              <a:buNone/>
              <a:defRPr sz="3000">
                <a:solidFill>
                  <a:srgbClr val="2D2929"/>
                </a:solidFill>
                <a:latin typeface="Oswald"/>
                <a:ea typeface="Oswald"/>
                <a:cs typeface="Oswald"/>
                <a:sym typeface="Oswald"/>
              </a:defRPr>
            </a:lvl9pPr>
          </a:lstStyle>
          <a:p/>
        </p:txBody>
      </p:sp>
      <p:sp>
        <p:nvSpPr>
          <p:cNvPr id="92" name="Google Shape;92;p10"/>
          <p:cNvSpPr txBox="1"/>
          <p:nvPr>
            <p:ph idx="13"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2929"/>
              </a:buClr>
              <a:buSzPts val="1100"/>
              <a:buNone/>
              <a:defRPr b="1" sz="1100">
                <a:solidFill>
                  <a:srgbClr val="2D2929"/>
                </a:solidFill>
              </a:defRPr>
            </a:lvl1pPr>
            <a:lvl2pPr lvl="1" algn="r">
              <a:lnSpc>
                <a:spcPct val="100000"/>
              </a:lnSpc>
              <a:spcBef>
                <a:spcPts val="0"/>
              </a:spcBef>
              <a:spcAft>
                <a:spcPts val="0"/>
              </a:spcAft>
              <a:buClr>
                <a:srgbClr val="2D2929"/>
              </a:buClr>
              <a:buSzPts val="6000"/>
              <a:buNone/>
              <a:defRPr sz="6000">
                <a:solidFill>
                  <a:srgbClr val="2D2929"/>
                </a:solidFill>
              </a:defRPr>
            </a:lvl2pPr>
            <a:lvl3pPr lvl="2" algn="r">
              <a:lnSpc>
                <a:spcPct val="100000"/>
              </a:lnSpc>
              <a:spcBef>
                <a:spcPts val="0"/>
              </a:spcBef>
              <a:spcAft>
                <a:spcPts val="0"/>
              </a:spcAft>
              <a:buClr>
                <a:srgbClr val="2D2929"/>
              </a:buClr>
              <a:buSzPts val="6000"/>
              <a:buNone/>
              <a:defRPr sz="6000">
                <a:solidFill>
                  <a:srgbClr val="2D2929"/>
                </a:solidFill>
              </a:defRPr>
            </a:lvl3pPr>
            <a:lvl4pPr lvl="3" algn="r">
              <a:lnSpc>
                <a:spcPct val="100000"/>
              </a:lnSpc>
              <a:spcBef>
                <a:spcPts val="0"/>
              </a:spcBef>
              <a:spcAft>
                <a:spcPts val="0"/>
              </a:spcAft>
              <a:buClr>
                <a:srgbClr val="2D2929"/>
              </a:buClr>
              <a:buSzPts val="6000"/>
              <a:buNone/>
              <a:defRPr sz="6000">
                <a:solidFill>
                  <a:srgbClr val="2D2929"/>
                </a:solidFill>
              </a:defRPr>
            </a:lvl4pPr>
            <a:lvl5pPr lvl="4" algn="r">
              <a:lnSpc>
                <a:spcPct val="100000"/>
              </a:lnSpc>
              <a:spcBef>
                <a:spcPts val="0"/>
              </a:spcBef>
              <a:spcAft>
                <a:spcPts val="0"/>
              </a:spcAft>
              <a:buClr>
                <a:srgbClr val="2D2929"/>
              </a:buClr>
              <a:buSzPts val="6000"/>
              <a:buNone/>
              <a:defRPr sz="6000">
                <a:solidFill>
                  <a:srgbClr val="2D2929"/>
                </a:solidFill>
              </a:defRPr>
            </a:lvl5pPr>
            <a:lvl6pPr lvl="5" algn="r">
              <a:lnSpc>
                <a:spcPct val="100000"/>
              </a:lnSpc>
              <a:spcBef>
                <a:spcPts val="0"/>
              </a:spcBef>
              <a:spcAft>
                <a:spcPts val="0"/>
              </a:spcAft>
              <a:buClr>
                <a:srgbClr val="2D2929"/>
              </a:buClr>
              <a:buSzPts val="6000"/>
              <a:buNone/>
              <a:defRPr sz="6000">
                <a:solidFill>
                  <a:srgbClr val="2D2929"/>
                </a:solidFill>
              </a:defRPr>
            </a:lvl6pPr>
            <a:lvl7pPr lvl="6" algn="r">
              <a:lnSpc>
                <a:spcPct val="100000"/>
              </a:lnSpc>
              <a:spcBef>
                <a:spcPts val="0"/>
              </a:spcBef>
              <a:spcAft>
                <a:spcPts val="0"/>
              </a:spcAft>
              <a:buClr>
                <a:srgbClr val="2D2929"/>
              </a:buClr>
              <a:buSzPts val="6000"/>
              <a:buNone/>
              <a:defRPr sz="6000">
                <a:solidFill>
                  <a:srgbClr val="2D2929"/>
                </a:solidFill>
              </a:defRPr>
            </a:lvl7pPr>
            <a:lvl8pPr lvl="7" algn="r">
              <a:lnSpc>
                <a:spcPct val="100000"/>
              </a:lnSpc>
              <a:spcBef>
                <a:spcPts val="0"/>
              </a:spcBef>
              <a:spcAft>
                <a:spcPts val="0"/>
              </a:spcAft>
              <a:buClr>
                <a:srgbClr val="2D2929"/>
              </a:buClr>
              <a:buSzPts val="6000"/>
              <a:buNone/>
              <a:defRPr sz="6000">
                <a:solidFill>
                  <a:srgbClr val="2D2929"/>
                </a:solidFill>
              </a:defRPr>
            </a:lvl8pPr>
            <a:lvl9pPr lvl="8" algn="r">
              <a:lnSpc>
                <a:spcPct val="100000"/>
              </a:lnSpc>
              <a:spcBef>
                <a:spcPts val="0"/>
              </a:spcBef>
              <a:spcAft>
                <a:spcPts val="0"/>
              </a:spcAft>
              <a:buClr>
                <a:srgbClr val="2D2929"/>
              </a:buClr>
              <a:buSzPts val="6000"/>
              <a:buNone/>
              <a:defRPr sz="6000">
                <a:solidFill>
                  <a:srgbClr val="2D2929"/>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D2929"/>
              </a:buClr>
              <a:buSzPts val="2400"/>
              <a:buFont typeface="Oswald"/>
              <a:buNone/>
              <a:defRPr b="0" i="0" sz="2400" u="none" cap="none" strike="noStrike">
                <a:solidFill>
                  <a:srgbClr val="2D2929"/>
                </a:solidFill>
                <a:latin typeface="Oswald"/>
                <a:ea typeface="Oswald"/>
                <a:cs typeface="Oswald"/>
                <a:sym typeface="Oswald"/>
              </a:defRPr>
            </a:lvl1pPr>
            <a:lvl2pPr lvl="1"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2pPr>
            <a:lvl3pPr lvl="2"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3pPr>
            <a:lvl4pPr lvl="3"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4pPr>
            <a:lvl5pPr lvl="4"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5pPr>
            <a:lvl6pPr lvl="5"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6pPr>
            <a:lvl7pPr lvl="6"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7pPr>
            <a:lvl8pPr lvl="7"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8pPr>
            <a:lvl9pPr lvl="8"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00000"/>
              </a:lnSpc>
              <a:spcBef>
                <a:spcPts val="0"/>
              </a:spcBef>
              <a:spcAft>
                <a:spcPts val="0"/>
              </a:spcAft>
              <a:buClr>
                <a:srgbClr val="2D2929"/>
              </a:buClr>
              <a:buSzPts val="1300"/>
              <a:buFont typeface="Ubuntu Light"/>
              <a:buChar char="●"/>
              <a:defRPr b="0" i="0" sz="1300" u="none" cap="none" strike="noStrike">
                <a:solidFill>
                  <a:srgbClr val="2D2929"/>
                </a:solidFill>
                <a:latin typeface="Ubuntu Light"/>
                <a:ea typeface="Ubuntu Light"/>
                <a:cs typeface="Ubuntu Light"/>
                <a:sym typeface="Ubuntu Light"/>
              </a:defRPr>
            </a:lvl1pPr>
            <a:lvl2pPr indent="-311150" lvl="1" marL="914400" marR="0" rtl="0" algn="l">
              <a:lnSpc>
                <a:spcPct val="100000"/>
              </a:lnSpc>
              <a:spcBef>
                <a:spcPts val="0"/>
              </a:spcBef>
              <a:spcAft>
                <a:spcPts val="0"/>
              </a:spcAft>
              <a:buClr>
                <a:srgbClr val="2D2929"/>
              </a:buClr>
              <a:buSzPts val="1300"/>
              <a:buFont typeface="Ubuntu Light"/>
              <a:buChar char="○"/>
              <a:defRPr b="0" i="0" sz="1300" u="none" cap="none" strike="noStrike">
                <a:solidFill>
                  <a:srgbClr val="2D2929"/>
                </a:solidFill>
                <a:latin typeface="Ubuntu Light"/>
                <a:ea typeface="Ubuntu Light"/>
                <a:cs typeface="Ubuntu Light"/>
                <a:sym typeface="Ubuntu Light"/>
              </a:defRPr>
            </a:lvl2pPr>
            <a:lvl3pPr indent="-304800" lvl="2" marL="1371600" marR="0" rtl="0" algn="l">
              <a:lnSpc>
                <a:spcPct val="100000"/>
              </a:lnSpc>
              <a:spcBef>
                <a:spcPts val="0"/>
              </a:spcBef>
              <a:spcAft>
                <a:spcPts val="0"/>
              </a:spcAft>
              <a:buClr>
                <a:srgbClr val="2D2929"/>
              </a:buClr>
              <a:buSzPts val="1200"/>
              <a:buFont typeface="Ubuntu Light"/>
              <a:buChar char="■"/>
              <a:defRPr b="0" i="0" sz="1200" u="none" cap="none" strike="noStrike">
                <a:solidFill>
                  <a:srgbClr val="2D2929"/>
                </a:solidFill>
                <a:latin typeface="Ubuntu Light"/>
                <a:ea typeface="Ubuntu Light"/>
                <a:cs typeface="Ubuntu Light"/>
                <a:sym typeface="Ubuntu Light"/>
              </a:defRPr>
            </a:lvl3pPr>
            <a:lvl4pPr indent="-304800" lvl="3" marL="1828800" marR="0" rtl="0" algn="l">
              <a:lnSpc>
                <a:spcPct val="100000"/>
              </a:lnSpc>
              <a:spcBef>
                <a:spcPts val="0"/>
              </a:spcBef>
              <a:spcAft>
                <a:spcPts val="0"/>
              </a:spcAft>
              <a:buClr>
                <a:srgbClr val="2D2929"/>
              </a:buClr>
              <a:buSzPts val="1200"/>
              <a:buFont typeface="Ubuntu Light"/>
              <a:buChar char="●"/>
              <a:defRPr b="0" i="0" sz="1200" u="none" cap="none" strike="noStrike">
                <a:solidFill>
                  <a:srgbClr val="2D2929"/>
                </a:solidFill>
                <a:latin typeface="Ubuntu Light"/>
                <a:ea typeface="Ubuntu Light"/>
                <a:cs typeface="Ubuntu Light"/>
                <a:sym typeface="Ubuntu Light"/>
              </a:defRPr>
            </a:lvl4pPr>
            <a:lvl5pPr indent="-298450" lvl="4" marL="2286000" marR="0" rtl="0" algn="l">
              <a:lnSpc>
                <a:spcPct val="100000"/>
              </a:lnSpc>
              <a:spcBef>
                <a:spcPts val="0"/>
              </a:spcBef>
              <a:spcAft>
                <a:spcPts val="0"/>
              </a:spcAft>
              <a:buClr>
                <a:srgbClr val="2D2929"/>
              </a:buClr>
              <a:buSzPts val="1100"/>
              <a:buFont typeface="Ubuntu Light"/>
              <a:buChar char="○"/>
              <a:defRPr b="0" i="0" sz="1100" u="none" cap="none" strike="noStrike">
                <a:solidFill>
                  <a:srgbClr val="2D2929"/>
                </a:solidFill>
                <a:latin typeface="Ubuntu Light"/>
                <a:ea typeface="Ubuntu Light"/>
                <a:cs typeface="Ubuntu Light"/>
                <a:sym typeface="Ubuntu Light"/>
              </a:defRPr>
            </a:lvl5pPr>
            <a:lvl6pPr indent="-298450" lvl="5" marL="2743200" marR="0" rtl="0" algn="l">
              <a:lnSpc>
                <a:spcPct val="100000"/>
              </a:lnSpc>
              <a:spcBef>
                <a:spcPts val="0"/>
              </a:spcBef>
              <a:spcAft>
                <a:spcPts val="0"/>
              </a:spcAft>
              <a:buClr>
                <a:srgbClr val="2D2929"/>
              </a:buClr>
              <a:buSzPts val="1100"/>
              <a:buFont typeface="Ubuntu Light"/>
              <a:buChar char="■"/>
              <a:defRPr b="0" i="0" sz="1100" u="none" cap="none" strike="noStrike">
                <a:solidFill>
                  <a:srgbClr val="2D2929"/>
                </a:solidFill>
                <a:latin typeface="Ubuntu Light"/>
                <a:ea typeface="Ubuntu Light"/>
                <a:cs typeface="Ubuntu Light"/>
                <a:sym typeface="Ubuntu Light"/>
              </a:defRPr>
            </a:lvl6pPr>
            <a:lvl7pPr indent="-292100" lvl="6" marL="3200400" marR="0" rtl="0" algn="l">
              <a:lnSpc>
                <a:spcPct val="100000"/>
              </a:lnSpc>
              <a:spcBef>
                <a:spcPts val="0"/>
              </a:spcBef>
              <a:spcAft>
                <a:spcPts val="0"/>
              </a:spcAft>
              <a:buClr>
                <a:srgbClr val="2D2929"/>
              </a:buClr>
              <a:buSzPts val="1000"/>
              <a:buFont typeface="Ubuntu Light"/>
              <a:buChar char="●"/>
              <a:defRPr b="0" i="0" sz="1000" u="none" cap="none" strike="noStrike">
                <a:solidFill>
                  <a:srgbClr val="2D2929"/>
                </a:solidFill>
                <a:latin typeface="Ubuntu Light"/>
                <a:ea typeface="Ubuntu Light"/>
                <a:cs typeface="Ubuntu Light"/>
                <a:sym typeface="Ubuntu Light"/>
              </a:defRPr>
            </a:lvl7pPr>
            <a:lvl8pPr indent="-292100" lvl="7" marL="3657600" marR="0" rtl="0" algn="l">
              <a:lnSpc>
                <a:spcPct val="100000"/>
              </a:lnSpc>
              <a:spcBef>
                <a:spcPts val="0"/>
              </a:spcBef>
              <a:spcAft>
                <a:spcPts val="0"/>
              </a:spcAft>
              <a:buClr>
                <a:srgbClr val="2D2929"/>
              </a:buClr>
              <a:buSzPts val="1000"/>
              <a:buFont typeface="Ubuntu Light"/>
              <a:buChar char="○"/>
              <a:defRPr b="0" i="0" sz="1000" u="none" cap="none" strike="noStrike">
                <a:solidFill>
                  <a:srgbClr val="2D2929"/>
                </a:solidFill>
                <a:latin typeface="Ubuntu Light"/>
                <a:ea typeface="Ubuntu Light"/>
                <a:cs typeface="Ubuntu Light"/>
                <a:sym typeface="Ubuntu Light"/>
              </a:defRPr>
            </a:lvl8pPr>
            <a:lvl9pPr indent="-285750" lvl="8" marL="4114800" marR="0" rtl="0" algn="l">
              <a:lnSpc>
                <a:spcPct val="100000"/>
              </a:lnSpc>
              <a:spcBef>
                <a:spcPts val="0"/>
              </a:spcBef>
              <a:spcAft>
                <a:spcPts val="0"/>
              </a:spcAft>
              <a:buClr>
                <a:srgbClr val="2D2929"/>
              </a:buClr>
              <a:buSzPts val="900"/>
              <a:buFont typeface="Ubuntu Light"/>
              <a:buChar char="■"/>
              <a:defRPr b="0" i="0" sz="900" u="none" cap="none" strike="noStrike">
                <a:solidFill>
                  <a:srgbClr val="2D2929"/>
                </a:solidFill>
                <a:latin typeface="Ubuntu Light"/>
                <a:ea typeface="Ubuntu Light"/>
                <a:cs typeface="Ubuntu Light"/>
                <a:sym typeface="Ubuntu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28"/>
          <p:cNvSpPr txBox="1"/>
          <p:nvPr>
            <p:ph type="ctrTitle"/>
          </p:nvPr>
        </p:nvSpPr>
        <p:spPr>
          <a:xfrm>
            <a:off x="4171775" y="425804"/>
            <a:ext cx="4426200" cy="1431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sz="2700">
                <a:solidFill>
                  <a:srgbClr val="F4EFEA"/>
                </a:solidFill>
              </a:rPr>
              <a:t>SOCIAL MEDIA PREDICTION</a:t>
            </a:r>
            <a:endParaRPr b="1" i="1" sz="2700">
              <a:solidFill>
                <a:srgbClr val="F4EFEA"/>
              </a:solidFill>
            </a:endParaRPr>
          </a:p>
        </p:txBody>
      </p:sp>
      <p:sp>
        <p:nvSpPr>
          <p:cNvPr id="227" name="Google Shape;227;p28"/>
          <p:cNvSpPr txBox="1"/>
          <p:nvPr/>
        </p:nvSpPr>
        <p:spPr>
          <a:xfrm>
            <a:off x="5941775" y="583225"/>
            <a:ext cx="2656200" cy="4926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400"/>
              <a:buFont typeface="Arial"/>
              <a:buNone/>
            </a:pPr>
            <a:r>
              <a:rPr lang="en-GB">
                <a:solidFill>
                  <a:srgbClr val="F4EFEA"/>
                </a:solidFill>
                <a:latin typeface="Oswald"/>
                <a:ea typeface="Oswald"/>
                <a:cs typeface="Oswald"/>
                <a:sym typeface="Oswald"/>
              </a:rPr>
              <a:t>DAIMLER FLEET MANAGEMENT</a:t>
            </a:r>
            <a:endParaRPr b="0" i="0" sz="1400" u="none" cap="none" strike="noStrike">
              <a:solidFill>
                <a:srgbClr val="F4EFEA"/>
              </a:solidFill>
              <a:latin typeface="Oswald"/>
              <a:ea typeface="Oswald"/>
              <a:cs typeface="Oswald"/>
              <a:sym typeface="Oswald"/>
            </a:endParaRPr>
          </a:p>
        </p:txBody>
      </p:sp>
      <p:sp>
        <p:nvSpPr>
          <p:cNvPr id="228" name="Google Shape;228;p28"/>
          <p:cNvSpPr/>
          <p:nvPr/>
        </p:nvSpPr>
        <p:spPr>
          <a:xfrm>
            <a:off x="0" y="3987200"/>
            <a:ext cx="1361100" cy="1156200"/>
          </a:xfrm>
          <a:prstGeom prst="rtTriangle">
            <a:avLst/>
          </a:prstGeom>
          <a:solidFill>
            <a:srgbClr val="2D2929">
              <a:alpha val="7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8"/>
          <p:cNvSpPr txBox="1"/>
          <p:nvPr/>
        </p:nvSpPr>
        <p:spPr>
          <a:xfrm>
            <a:off x="5941775" y="1259475"/>
            <a:ext cx="2656200" cy="4926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400"/>
              <a:buFont typeface="Arial"/>
              <a:buNone/>
            </a:pPr>
            <a:r>
              <a:rPr lang="en-GB">
                <a:solidFill>
                  <a:srgbClr val="F4EFEA"/>
                </a:solidFill>
                <a:latin typeface="Oswald"/>
                <a:ea typeface="Oswald"/>
                <a:cs typeface="Oswald"/>
                <a:sym typeface="Oswald"/>
              </a:rPr>
              <a:t>BY SOCIAL JUSTICE CRAWLERS</a:t>
            </a:r>
            <a:endParaRPr b="0" i="0" sz="1400" u="none" cap="none" strike="noStrike">
              <a:solidFill>
                <a:srgbClr val="F4EFEA"/>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629575" y="254750"/>
            <a:ext cx="52122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IMPLEMENTATION PROCESS</a:t>
            </a:r>
            <a:endParaRPr>
              <a:solidFill>
                <a:srgbClr val="2D2929"/>
              </a:solidFill>
            </a:endParaRPr>
          </a:p>
        </p:txBody>
      </p:sp>
      <p:sp>
        <p:nvSpPr>
          <p:cNvPr id="301" name="Google Shape;301;p37"/>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pic>
        <p:nvPicPr>
          <p:cNvPr id="302" name="Google Shape;302;p37"/>
          <p:cNvPicPr preferRelativeResize="0"/>
          <p:nvPr/>
        </p:nvPicPr>
        <p:blipFill>
          <a:blip r:embed="rId3">
            <a:alphaModFix/>
          </a:blip>
          <a:stretch>
            <a:fillRect/>
          </a:stretch>
        </p:blipFill>
        <p:spPr>
          <a:xfrm>
            <a:off x="106200" y="1472850"/>
            <a:ext cx="8694900" cy="27619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38"/>
          <p:cNvPicPr preferRelativeResize="0"/>
          <p:nvPr/>
        </p:nvPicPr>
        <p:blipFill>
          <a:blip r:embed="rId3">
            <a:alphaModFix/>
          </a:blip>
          <a:stretch>
            <a:fillRect/>
          </a:stretch>
        </p:blipFill>
        <p:spPr>
          <a:xfrm>
            <a:off x="2252663" y="814388"/>
            <a:ext cx="4333875" cy="351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29"/>
          <p:cNvPicPr preferRelativeResize="0"/>
          <p:nvPr/>
        </p:nvPicPr>
        <p:blipFill>
          <a:blip r:embed="rId3">
            <a:alphaModFix/>
          </a:blip>
          <a:stretch>
            <a:fillRect/>
          </a:stretch>
        </p:blipFill>
        <p:spPr>
          <a:xfrm>
            <a:off x="629587" y="254750"/>
            <a:ext cx="7728775" cy="5143500"/>
          </a:xfrm>
          <a:prstGeom prst="rect">
            <a:avLst/>
          </a:prstGeom>
          <a:noFill/>
          <a:ln>
            <a:noFill/>
          </a:ln>
        </p:spPr>
      </p:pic>
      <p:sp>
        <p:nvSpPr>
          <p:cNvPr id="235" name="Google Shape;235;p29"/>
          <p:cNvSpPr txBox="1"/>
          <p:nvPr>
            <p:ph type="title"/>
          </p:nvPr>
        </p:nvSpPr>
        <p:spPr>
          <a:xfrm>
            <a:off x="629575" y="254750"/>
            <a:ext cx="31737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PROBLEM STATEMENT</a:t>
            </a:r>
            <a:endParaRPr>
              <a:solidFill>
                <a:srgbClr val="2D2929"/>
              </a:solidFill>
            </a:endParaRPr>
          </a:p>
        </p:txBody>
      </p:sp>
      <p:sp>
        <p:nvSpPr>
          <p:cNvPr id="236" name="Google Shape;236;p29"/>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a:t>
            </a:r>
            <a:r>
              <a:rPr lang="en-GB">
                <a:solidFill>
                  <a:srgbClr val="C69C6D"/>
                </a:solidFill>
              </a:rPr>
              <a:t> SOCIAL JUSTICE CRAWLERS</a:t>
            </a:r>
            <a:endParaRPr/>
          </a:p>
        </p:txBody>
      </p:sp>
      <p:sp>
        <p:nvSpPr>
          <p:cNvPr id="237" name="Google Shape;237;p29"/>
          <p:cNvSpPr txBox="1"/>
          <p:nvPr>
            <p:ph idx="1" type="body"/>
          </p:nvPr>
        </p:nvSpPr>
        <p:spPr>
          <a:xfrm rot="-264681">
            <a:off x="3085941" y="1991595"/>
            <a:ext cx="2816042" cy="1845065"/>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GB" sz="2000">
                <a:latin typeface="Indie Flower"/>
                <a:ea typeface="Indie Flower"/>
                <a:cs typeface="Indie Flower"/>
                <a:sym typeface="Indie Flower"/>
              </a:rPr>
              <a:t>How can we use social media to identify potential leasing customers?</a:t>
            </a:r>
            <a:endParaRPr b="1" sz="2000">
              <a:latin typeface="Indie Flower"/>
              <a:ea typeface="Indie Flower"/>
              <a:cs typeface="Indie Flower"/>
              <a:sym typeface="Indie Flow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629575" y="254750"/>
            <a:ext cx="31737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PAIN POINTS</a:t>
            </a:r>
            <a:endParaRPr>
              <a:solidFill>
                <a:srgbClr val="2D2929"/>
              </a:solidFill>
            </a:endParaRPr>
          </a:p>
        </p:txBody>
      </p:sp>
      <p:sp>
        <p:nvSpPr>
          <p:cNvPr id="243" name="Google Shape;243;p30"/>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pic>
        <p:nvPicPr>
          <p:cNvPr id="244" name="Google Shape;244;p30"/>
          <p:cNvPicPr preferRelativeResize="0"/>
          <p:nvPr/>
        </p:nvPicPr>
        <p:blipFill>
          <a:blip r:embed="rId3">
            <a:alphaModFix/>
          </a:blip>
          <a:stretch>
            <a:fillRect/>
          </a:stretch>
        </p:blipFill>
        <p:spPr>
          <a:xfrm>
            <a:off x="-1101725" y="579475"/>
            <a:ext cx="10245726" cy="4242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pic>
        <p:nvPicPr>
          <p:cNvPr id="250" name="Google Shape;250;p31"/>
          <p:cNvPicPr preferRelativeResize="0"/>
          <p:nvPr/>
        </p:nvPicPr>
        <p:blipFill>
          <a:blip r:embed="rId3">
            <a:alphaModFix/>
          </a:blip>
          <a:stretch>
            <a:fillRect/>
          </a:stretch>
        </p:blipFill>
        <p:spPr>
          <a:xfrm>
            <a:off x="1738200" y="970225"/>
            <a:ext cx="5667599" cy="3785476"/>
          </a:xfrm>
          <a:prstGeom prst="rect">
            <a:avLst/>
          </a:prstGeom>
          <a:noFill/>
          <a:ln>
            <a:noFill/>
          </a:ln>
        </p:spPr>
      </p:pic>
      <p:grpSp>
        <p:nvGrpSpPr>
          <p:cNvPr id="251" name="Google Shape;251;p31"/>
          <p:cNvGrpSpPr/>
          <p:nvPr/>
        </p:nvGrpSpPr>
        <p:grpSpPr>
          <a:xfrm>
            <a:off x="0" y="0"/>
            <a:ext cx="2228025" cy="809100"/>
            <a:chOff x="0" y="0"/>
            <a:chExt cx="2228025" cy="809100"/>
          </a:xfrm>
        </p:grpSpPr>
        <p:sp>
          <p:nvSpPr>
            <p:cNvPr id="252" name="Google Shape;252;p31"/>
            <p:cNvSpPr/>
            <p:nvPr/>
          </p:nvSpPr>
          <p:spPr>
            <a:xfrm>
              <a:off x="0" y="0"/>
              <a:ext cx="2172600" cy="809100"/>
            </a:xfrm>
            <a:prstGeom prst="roundRect">
              <a:avLst>
                <a:gd fmla="val 16667" name="adj"/>
              </a:avLst>
            </a:prstGeom>
            <a:solidFill>
              <a:srgbClr val="B5918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txBox="1"/>
            <p:nvPr/>
          </p:nvSpPr>
          <p:spPr>
            <a:xfrm>
              <a:off x="775725" y="121950"/>
              <a:ext cx="1452300" cy="56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Ubuntu"/>
                  <a:ea typeface="Ubuntu"/>
                  <a:cs typeface="Ubuntu"/>
                  <a:sym typeface="Ubuntu"/>
                </a:rPr>
                <a:t>Solution Overview</a:t>
              </a:r>
              <a:endParaRPr b="1">
                <a:solidFill>
                  <a:srgbClr val="FFFFFF"/>
                </a:solidFill>
                <a:latin typeface="Ubuntu"/>
                <a:ea typeface="Ubuntu"/>
                <a:cs typeface="Ubuntu"/>
                <a:sym typeface="Ubuntu"/>
              </a:endParaRPr>
            </a:p>
          </p:txBody>
        </p:sp>
        <p:pic>
          <p:nvPicPr>
            <p:cNvPr id="254" name="Google Shape;254;p31"/>
            <p:cNvPicPr preferRelativeResize="0"/>
            <p:nvPr/>
          </p:nvPicPr>
          <p:blipFill>
            <a:blip r:embed="rId4">
              <a:alphaModFix/>
            </a:blip>
            <a:stretch>
              <a:fillRect/>
            </a:stretch>
          </p:blipFill>
          <p:spPr>
            <a:xfrm>
              <a:off x="145725" y="84188"/>
              <a:ext cx="640724" cy="640724"/>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2"/>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grpSp>
        <p:nvGrpSpPr>
          <p:cNvPr id="260" name="Google Shape;260;p32"/>
          <p:cNvGrpSpPr/>
          <p:nvPr/>
        </p:nvGrpSpPr>
        <p:grpSpPr>
          <a:xfrm>
            <a:off x="0" y="0"/>
            <a:ext cx="2228025" cy="809100"/>
            <a:chOff x="0" y="0"/>
            <a:chExt cx="2228025" cy="809100"/>
          </a:xfrm>
        </p:grpSpPr>
        <p:sp>
          <p:nvSpPr>
            <p:cNvPr id="261" name="Google Shape;261;p32"/>
            <p:cNvSpPr/>
            <p:nvPr/>
          </p:nvSpPr>
          <p:spPr>
            <a:xfrm>
              <a:off x="0" y="0"/>
              <a:ext cx="2172600" cy="809100"/>
            </a:xfrm>
            <a:prstGeom prst="roundRect">
              <a:avLst>
                <a:gd fmla="val 16667" name="adj"/>
              </a:avLst>
            </a:prstGeom>
            <a:solidFill>
              <a:srgbClr val="B5918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nvSpPr>
          <p:spPr>
            <a:xfrm>
              <a:off x="775725" y="121950"/>
              <a:ext cx="1452300" cy="56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Ubuntu"/>
                  <a:ea typeface="Ubuntu"/>
                  <a:cs typeface="Ubuntu"/>
                  <a:sym typeface="Ubuntu"/>
                </a:rPr>
                <a:t>Methodology</a:t>
              </a:r>
              <a:endParaRPr b="1">
                <a:solidFill>
                  <a:srgbClr val="FFFFFF"/>
                </a:solidFill>
                <a:latin typeface="Ubuntu"/>
                <a:ea typeface="Ubuntu"/>
                <a:cs typeface="Ubuntu"/>
                <a:sym typeface="Ubuntu"/>
              </a:endParaRPr>
            </a:p>
          </p:txBody>
        </p:sp>
        <p:pic>
          <p:nvPicPr>
            <p:cNvPr id="263" name="Google Shape;263;p32"/>
            <p:cNvPicPr preferRelativeResize="0"/>
            <p:nvPr/>
          </p:nvPicPr>
          <p:blipFill>
            <a:blip r:embed="rId3">
              <a:alphaModFix/>
            </a:blip>
            <a:stretch>
              <a:fillRect/>
            </a:stretch>
          </p:blipFill>
          <p:spPr>
            <a:xfrm>
              <a:off x="145725" y="84188"/>
              <a:ext cx="640724" cy="640724"/>
            </a:xfrm>
            <a:prstGeom prst="rect">
              <a:avLst/>
            </a:prstGeom>
            <a:noFill/>
            <a:ln>
              <a:noFill/>
            </a:ln>
          </p:spPr>
        </p:pic>
      </p:grpSp>
      <p:pic>
        <p:nvPicPr>
          <p:cNvPr id="264" name="Google Shape;264;p32"/>
          <p:cNvPicPr preferRelativeResize="0"/>
          <p:nvPr/>
        </p:nvPicPr>
        <p:blipFill>
          <a:blip r:embed="rId4">
            <a:alphaModFix/>
          </a:blip>
          <a:stretch>
            <a:fillRect/>
          </a:stretch>
        </p:blipFill>
        <p:spPr>
          <a:xfrm>
            <a:off x="712925" y="0"/>
            <a:ext cx="771816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629575" y="254750"/>
            <a:ext cx="50973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MODEL RECOMMENDATION</a:t>
            </a:r>
            <a:endParaRPr>
              <a:solidFill>
                <a:srgbClr val="2D2929"/>
              </a:solidFill>
            </a:endParaRPr>
          </a:p>
        </p:txBody>
      </p:sp>
      <p:sp>
        <p:nvSpPr>
          <p:cNvPr id="270" name="Google Shape;270;p33"/>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graphicFrame>
        <p:nvGraphicFramePr>
          <p:cNvPr id="271" name="Google Shape;271;p33"/>
          <p:cNvGraphicFramePr/>
          <p:nvPr/>
        </p:nvGraphicFramePr>
        <p:xfrm>
          <a:off x="1975125" y="1710625"/>
          <a:ext cx="3000000" cy="3000000"/>
        </p:xfrm>
        <a:graphic>
          <a:graphicData uri="http://schemas.openxmlformats.org/drawingml/2006/table">
            <a:tbl>
              <a:tblPr>
                <a:noFill/>
                <a:tableStyleId>{31B240E5-D8A9-449C-8165-2AE64D5C99FB}</a:tableStyleId>
              </a:tblPr>
              <a:tblGrid>
                <a:gridCol w="2757250"/>
                <a:gridCol w="2436475"/>
              </a:tblGrid>
              <a:tr h="285600">
                <a:tc>
                  <a:txBody>
                    <a:bodyPr/>
                    <a:lstStyle/>
                    <a:p>
                      <a:pPr indent="0" lvl="0" marL="0" rtl="0" algn="ctr">
                        <a:spcBef>
                          <a:spcPts val="0"/>
                        </a:spcBef>
                        <a:spcAft>
                          <a:spcPts val="0"/>
                        </a:spcAft>
                        <a:buNone/>
                      </a:pPr>
                      <a:r>
                        <a:rPr b="1" lang="en-GB">
                          <a:solidFill>
                            <a:srgbClr val="FFFFFF"/>
                          </a:solidFill>
                        </a:rPr>
                        <a:t>Spending Power Level</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b="1" lang="en-GB">
                          <a:solidFill>
                            <a:srgbClr val="FFFFFF"/>
                          </a:solidFill>
                        </a:rPr>
                        <a:t>Possible Classes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85600">
                <a:tc>
                  <a:txBody>
                    <a:bodyPr/>
                    <a:lstStyle/>
                    <a:p>
                      <a:pPr indent="0" lvl="0" marL="0" rtl="0" algn="ctr">
                        <a:spcBef>
                          <a:spcPts val="0"/>
                        </a:spcBef>
                        <a:spcAft>
                          <a:spcPts val="0"/>
                        </a:spcAft>
                        <a:buNone/>
                      </a:pPr>
                      <a:r>
                        <a:rPr b="1" lang="en-GB"/>
                        <a:t>Entry</a:t>
                      </a:r>
                      <a:endParaRPr b="1"/>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GB"/>
                        <a:t>A, B</a:t>
                      </a:r>
                      <a:endParaRPr/>
                    </a:p>
                  </a:txBody>
                  <a:tcPr marT="91425" marB="91425" marR="91425" marL="91425">
                    <a:lnT cap="flat" cmpd="sng" w="9525">
                      <a:solidFill>
                        <a:srgbClr val="FFFFFF"/>
                      </a:solidFill>
                      <a:prstDash val="solid"/>
                      <a:round/>
                      <a:headEnd len="sm" w="sm" type="none"/>
                      <a:tailEnd len="sm" w="sm" type="none"/>
                    </a:lnT>
                  </a:tcPr>
                </a:tc>
              </a:tr>
              <a:tr h="285600">
                <a:tc>
                  <a:txBody>
                    <a:bodyPr/>
                    <a:lstStyle/>
                    <a:p>
                      <a:pPr indent="0" lvl="0" marL="0" rtl="0" algn="ctr">
                        <a:spcBef>
                          <a:spcPts val="0"/>
                        </a:spcBef>
                        <a:spcAft>
                          <a:spcPts val="0"/>
                        </a:spcAft>
                        <a:buNone/>
                      </a:pPr>
                      <a:r>
                        <a:rPr b="1" lang="en-GB"/>
                        <a:t>Middle</a:t>
                      </a:r>
                      <a:endParaRPr b="1"/>
                    </a:p>
                  </a:txBody>
                  <a:tcPr marT="91425" marB="91425" marR="91425" marL="91425"/>
                </a:tc>
                <a:tc>
                  <a:txBody>
                    <a:bodyPr/>
                    <a:lstStyle/>
                    <a:p>
                      <a:pPr indent="0" lvl="0" marL="0" rtl="0" algn="l">
                        <a:spcBef>
                          <a:spcPts val="0"/>
                        </a:spcBef>
                        <a:spcAft>
                          <a:spcPts val="0"/>
                        </a:spcAft>
                        <a:buNone/>
                      </a:pPr>
                      <a:r>
                        <a:rPr lang="en-GB"/>
                        <a:t>B,E</a:t>
                      </a:r>
                      <a:endParaRPr/>
                    </a:p>
                  </a:txBody>
                  <a:tcPr marT="91425" marB="91425" marR="91425" marL="91425"/>
                </a:tc>
              </a:tr>
              <a:tr h="285600">
                <a:tc>
                  <a:txBody>
                    <a:bodyPr/>
                    <a:lstStyle/>
                    <a:p>
                      <a:pPr indent="0" lvl="0" marL="0" rtl="0" algn="ctr">
                        <a:spcBef>
                          <a:spcPts val="0"/>
                        </a:spcBef>
                        <a:spcAft>
                          <a:spcPts val="0"/>
                        </a:spcAft>
                        <a:buNone/>
                      </a:pPr>
                      <a:r>
                        <a:rPr b="1" lang="en-GB"/>
                        <a:t>Middle - Upper</a:t>
                      </a:r>
                      <a:endParaRPr b="1"/>
                    </a:p>
                  </a:txBody>
                  <a:tcPr marT="91425" marB="91425" marR="91425" marL="91425"/>
                </a:tc>
                <a:tc>
                  <a:txBody>
                    <a:bodyPr/>
                    <a:lstStyle/>
                    <a:p>
                      <a:pPr indent="0" lvl="0" marL="0" rtl="0" algn="l">
                        <a:spcBef>
                          <a:spcPts val="0"/>
                        </a:spcBef>
                        <a:spcAft>
                          <a:spcPts val="0"/>
                        </a:spcAft>
                        <a:buNone/>
                      </a:pPr>
                      <a:r>
                        <a:rPr lang="en-GB"/>
                        <a:t>E</a:t>
                      </a:r>
                      <a:endParaRPr/>
                    </a:p>
                  </a:txBody>
                  <a:tcPr marT="91425" marB="91425" marR="91425" marL="91425"/>
                </a:tc>
              </a:tr>
              <a:tr h="288375">
                <a:tc>
                  <a:txBody>
                    <a:bodyPr/>
                    <a:lstStyle/>
                    <a:p>
                      <a:pPr indent="0" lvl="0" marL="0" rtl="0" algn="ctr">
                        <a:spcBef>
                          <a:spcPts val="0"/>
                        </a:spcBef>
                        <a:spcAft>
                          <a:spcPts val="0"/>
                        </a:spcAft>
                        <a:buNone/>
                      </a:pPr>
                      <a:r>
                        <a:rPr b="1" lang="en-GB"/>
                        <a:t>Upper</a:t>
                      </a:r>
                      <a:endParaRPr b="1"/>
                    </a:p>
                  </a:txBody>
                  <a:tcPr marT="91425" marB="91425" marR="91425" marL="91425"/>
                </a:tc>
                <a:tc>
                  <a:txBody>
                    <a:bodyPr/>
                    <a:lstStyle/>
                    <a:p>
                      <a:pPr indent="0" lvl="0" marL="0" rtl="0" algn="l">
                        <a:spcBef>
                          <a:spcPts val="0"/>
                        </a:spcBef>
                        <a:spcAft>
                          <a:spcPts val="0"/>
                        </a:spcAft>
                        <a:buNone/>
                      </a:pPr>
                      <a:r>
                        <a:rPr lang="en-GB"/>
                        <a:t>S, AMG GT</a:t>
                      </a:r>
                      <a:endParaRPr/>
                    </a:p>
                  </a:txBody>
                  <a:tcPr marT="91425" marB="91425" marR="91425" marL="91425"/>
                </a:tc>
              </a:tr>
            </a:tbl>
          </a:graphicData>
        </a:graphic>
      </p:graphicFrame>
      <p:sp>
        <p:nvSpPr>
          <p:cNvPr id="272" name="Google Shape;272;p33"/>
          <p:cNvSpPr txBox="1"/>
          <p:nvPr/>
        </p:nvSpPr>
        <p:spPr>
          <a:xfrm>
            <a:off x="1298400" y="3504000"/>
            <a:ext cx="65472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buntu Light"/>
              <a:ea typeface="Ubuntu Light"/>
              <a:cs typeface="Ubuntu Light"/>
              <a:sym typeface="Ubuntu Light"/>
            </a:endParaRPr>
          </a:p>
        </p:txBody>
      </p:sp>
      <p:sp>
        <p:nvSpPr>
          <p:cNvPr id="273" name="Google Shape;273;p33"/>
          <p:cNvSpPr txBox="1"/>
          <p:nvPr/>
        </p:nvSpPr>
        <p:spPr>
          <a:xfrm>
            <a:off x="1463088" y="3744500"/>
            <a:ext cx="6217800" cy="11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Ubuntu"/>
                <a:ea typeface="Ubuntu"/>
                <a:cs typeface="Ubuntu"/>
                <a:sym typeface="Ubuntu"/>
              </a:rPr>
              <a:t>Note</a:t>
            </a:r>
            <a:r>
              <a:rPr lang="en-GB">
                <a:latin typeface="Ubuntu Light"/>
                <a:ea typeface="Ubuntu Light"/>
                <a:cs typeface="Ubuntu Light"/>
                <a:sym typeface="Ubuntu Light"/>
              </a:rPr>
              <a:t>: Our recommendation model is based on spending power only</a:t>
            </a:r>
            <a:endParaRPr>
              <a:latin typeface="Ubuntu Light"/>
              <a:ea typeface="Ubuntu Light"/>
              <a:cs typeface="Ubuntu Light"/>
              <a:sym typeface="Ubuntu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629575" y="254750"/>
            <a:ext cx="31737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BENEFITS</a:t>
            </a:r>
            <a:endParaRPr>
              <a:solidFill>
                <a:srgbClr val="2D2929"/>
              </a:solidFill>
            </a:endParaRPr>
          </a:p>
        </p:txBody>
      </p:sp>
      <p:sp>
        <p:nvSpPr>
          <p:cNvPr id="279" name="Google Shape;279;p34"/>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pic>
        <p:nvPicPr>
          <p:cNvPr id="280" name="Google Shape;280;p34"/>
          <p:cNvPicPr preferRelativeResize="0"/>
          <p:nvPr/>
        </p:nvPicPr>
        <p:blipFill>
          <a:blip r:embed="rId3">
            <a:alphaModFix/>
          </a:blip>
          <a:stretch>
            <a:fillRect/>
          </a:stretch>
        </p:blipFill>
        <p:spPr>
          <a:xfrm>
            <a:off x="-284400" y="921650"/>
            <a:ext cx="9352202" cy="3705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629575" y="254750"/>
            <a:ext cx="55149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AREAS OF IMPROVEMENT</a:t>
            </a:r>
            <a:endParaRPr>
              <a:solidFill>
                <a:srgbClr val="2D2929"/>
              </a:solidFill>
            </a:endParaRPr>
          </a:p>
        </p:txBody>
      </p:sp>
      <p:sp>
        <p:nvSpPr>
          <p:cNvPr id="286" name="Google Shape;286;p35"/>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sp>
        <p:nvSpPr>
          <p:cNvPr id="287" name="Google Shape;287;p35"/>
          <p:cNvSpPr txBox="1"/>
          <p:nvPr/>
        </p:nvSpPr>
        <p:spPr>
          <a:xfrm>
            <a:off x="926625" y="4177400"/>
            <a:ext cx="6217800" cy="11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buntu Light"/>
              <a:ea typeface="Ubuntu Light"/>
              <a:cs typeface="Ubuntu Light"/>
              <a:sym typeface="Ubuntu Light"/>
            </a:endParaRPr>
          </a:p>
        </p:txBody>
      </p:sp>
      <p:pic>
        <p:nvPicPr>
          <p:cNvPr id="288" name="Google Shape;288;p35"/>
          <p:cNvPicPr preferRelativeResize="0"/>
          <p:nvPr/>
        </p:nvPicPr>
        <p:blipFill>
          <a:blip r:embed="rId3">
            <a:alphaModFix/>
          </a:blip>
          <a:stretch>
            <a:fillRect/>
          </a:stretch>
        </p:blipFill>
        <p:spPr>
          <a:xfrm>
            <a:off x="140825" y="966000"/>
            <a:ext cx="8561000" cy="395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629575" y="254750"/>
            <a:ext cx="5212200" cy="666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RESOURCES TO DEVELOP THE PROJECT</a:t>
            </a:r>
            <a:endParaRPr>
              <a:solidFill>
                <a:srgbClr val="2D2929"/>
              </a:solidFill>
            </a:endParaRPr>
          </a:p>
        </p:txBody>
      </p:sp>
      <p:sp>
        <p:nvSpPr>
          <p:cNvPr id="294" name="Google Shape;294;p36"/>
          <p:cNvSpPr txBox="1"/>
          <p:nvPr>
            <p:ph idx="2" type="ctrTitle"/>
          </p:nvPr>
        </p:nvSpPr>
        <p:spPr>
          <a:xfrm rot="5400000">
            <a:off x="6685800" y="2283675"/>
            <a:ext cx="4426200" cy="19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100"/>
              <a:buNone/>
            </a:pPr>
            <a:r>
              <a:rPr lang="en-GB"/>
              <a:t>HACKATHON SOCIAL MEDIA PREDICTION</a:t>
            </a:r>
            <a:r>
              <a:rPr lang="en-GB">
                <a:solidFill>
                  <a:srgbClr val="C69C6D"/>
                </a:solidFill>
              </a:rPr>
              <a:t> /  SOCIAL JUSTICE CRAWLERS</a:t>
            </a:r>
            <a:endParaRPr/>
          </a:p>
        </p:txBody>
      </p:sp>
      <p:pic>
        <p:nvPicPr>
          <p:cNvPr id="295" name="Google Shape;295;p36"/>
          <p:cNvPicPr preferRelativeResize="0"/>
          <p:nvPr/>
        </p:nvPicPr>
        <p:blipFill>
          <a:blip r:embed="rId3">
            <a:alphaModFix/>
          </a:blip>
          <a:stretch>
            <a:fillRect/>
          </a:stretch>
        </p:blipFill>
        <p:spPr>
          <a:xfrm>
            <a:off x="1549550" y="921650"/>
            <a:ext cx="5873377" cy="391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ld Adventur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