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9" autoAdjust="0"/>
    <p:restoredTop sz="94660"/>
  </p:normalViewPr>
  <p:slideViewPr>
    <p:cSldViewPr>
      <p:cViewPr varScale="1">
        <p:scale>
          <a:sx n="87" d="100"/>
          <a:sy n="87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600" y="228600"/>
          <a:ext cx="1219200" cy="105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Branch</a:t>
                      </a:r>
                    </a:p>
                  </a:txBody>
                  <a:tcPr/>
                </a:tc>
              </a:tr>
              <a:tr h="745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Branch ID(PK)</a:t>
                      </a:r>
                    </a:p>
                    <a:p>
                      <a:r>
                        <a:rPr lang="en-US" sz="1400" dirty="0" smtClean="0"/>
                        <a:t>Location</a:t>
                      </a:r>
                    </a:p>
                    <a:p>
                      <a:r>
                        <a:rPr lang="en-US" sz="1400" dirty="0" smtClean="0"/>
                        <a:t>Contact No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600" y="1828800"/>
          <a:ext cx="12192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Staff</a:t>
                      </a:r>
                    </a:p>
                  </a:txBody>
                  <a:tcPr/>
                </a:tc>
              </a:tr>
              <a:tr h="9267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Staff ID (PK)</a:t>
                      </a:r>
                    </a:p>
                    <a:p>
                      <a:r>
                        <a:rPr lang="en-US" sz="1400" dirty="0" smtClean="0"/>
                        <a:t>Branch</a:t>
                      </a:r>
                      <a:r>
                        <a:rPr lang="en-US" sz="1400" baseline="0" dirty="0" smtClean="0"/>
                        <a:t> ID (FK)</a:t>
                      </a:r>
                    </a:p>
                    <a:p>
                      <a:r>
                        <a:rPr lang="en-US" sz="1400" baseline="0" dirty="0" smtClean="0"/>
                        <a:t>Contacts No</a:t>
                      </a:r>
                    </a:p>
                    <a:p>
                      <a:r>
                        <a:rPr lang="en-US" sz="1400" baseline="0" dirty="0" smtClean="0"/>
                        <a:t>Departments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3810000"/>
          <a:ext cx="1295400" cy="105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</a:t>
                      </a:r>
                    </a:p>
                  </a:txBody>
                  <a:tcPr/>
                </a:tc>
              </a:tr>
              <a:tr h="745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 ID (PK)</a:t>
                      </a:r>
                    </a:p>
                    <a:p>
                      <a:r>
                        <a:rPr lang="en-US" sz="1400" dirty="0" smtClean="0"/>
                        <a:t>Product ID (FK)</a:t>
                      </a:r>
                    </a:p>
                    <a:p>
                      <a:r>
                        <a:rPr lang="en-US" sz="1400" dirty="0" smtClean="0"/>
                        <a:t>Staff</a:t>
                      </a:r>
                      <a:r>
                        <a:rPr lang="en-US" sz="1400" baseline="0" dirty="0" smtClean="0"/>
                        <a:t> ID(FK)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10200" y="5638800"/>
          <a:ext cx="1371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Delivery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Delivery ID (PK)</a:t>
                      </a:r>
                    </a:p>
                    <a:p>
                      <a:r>
                        <a:rPr lang="en-US" sz="1400" dirty="0" smtClean="0"/>
                        <a:t>Order</a:t>
                      </a:r>
                      <a:r>
                        <a:rPr lang="en-US" sz="1400" baseline="0" dirty="0" smtClean="0"/>
                        <a:t> ID (FK)</a:t>
                      </a:r>
                    </a:p>
                    <a:p>
                      <a:r>
                        <a:rPr lang="en-US" sz="1400" baseline="0" dirty="0" smtClean="0"/>
                        <a:t>Delivery Status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3733800"/>
          <a:ext cx="13716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 Details</a:t>
                      </a:r>
                    </a:p>
                  </a:txBody>
                  <a:tcPr/>
                </a:tc>
              </a:tr>
              <a:tr h="9267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</a:t>
                      </a:r>
                      <a:r>
                        <a:rPr lang="en-US" sz="1400" baseline="0" dirty="0" smtClean="0"/>
                        <a:t> Lines ID (PK)</a:t>
                      </a:r>
                    </a:p>
                    <a:p>
                      <a:r>
                        <a:rPr lang="en-US" sz="1400" baseline="0" dirty="0" smtClean="0"/>
                        <a:t>Product ID(FK)</a:t>
                      </a:r>
                    </a:p>
                    <a:p>
                      <a:r>
                        <a:rPr lang="en-US" sz="1400" baseline="0" dirty="0" smtClean="0"/>
                        <a:t>Order ID(FK)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96200" y="3657600"/>
          <a:ext cx="12192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</a:t>
                      </a:r>
                    </a:p>
                  </a:txBody>
                  <a:tcPr/>
                </a:tc>
              </a:tr>
              <a:tr h="9267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ID</a:t>
                      </a:r>
                    </a:p>
                    <a:p>
                      <a:r>
                        <a:rPr lang="en-US" sz="1400" dirty="0" smtClean="0"/>
                        <a:t>Contact No</a:t>
                      </a:r>
                    </a:p>
                    <a:p>
                      <a:r>
                        <a:rPr lang="en-US" sz="1400" dirty="0" smtClean="0"/>
                        <a:t>Address</a:t>
                      </a:r>
                    </a:p>
                    <a:p>
                      <a:r>
                        <a:rPr lang="en-US" sz="1400" dirty="0" smtClean="0"/>
                        <a:t>D.O.B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3429000"/>
          <a:ext cx="12954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</a:p>
                  </a:txBody>
                  <a:tcPr/>
                </a:tc>
              </a:tr>
              <a:tr h="9267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ID(PK)</a:t>
                      </a:r>
                    </a:p>
                    <a:p>
                      <a:r>
                        <a:rPr lang="en-US" sz="1400" dirty="0" smtClean="0"/>
                        <a:t>Accessories</a:t>
                      </a:r>
                    </a:p>
                    <a:p>
                      <a:r>
                        <a:rPr lang="en-US" sz="1400" dirty="0" smtClean="0"/>
                        <a:t>Price</a:t>
                      </a:r>
                    </a:p>
                    <a:p>
                      <a:r>
                        <a:rPr lang="en-US" sz="1400" dirty="0" smtClean="0"/>
                        <a:t>Supplier ID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(FK)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67600" y="1752600"/>
          <a:ext cx="14478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2451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Appointment</a:t>
                      </a:r>
                    </a:p>
                  </a:txBody>
                  <a:tcPr/>
                </a:tc>
              </a:tr>
              <a:tr h="745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Appointment ID(PK)</a:t>
                      </a:r>
                    </a:p>
                    <a:p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ID (FK)</a:t>
                      </a:r>
                    </a:p>
                    <a:p>
                      <a:r>
                        <a:rPr lang="en-US" sz="1400" baseline="0" dirty="0" smtClean="0"/>
                        <a:t>Customer ID(FK)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5410201"/>
          <a:ext cx="1295400" cy="105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2451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Supplier</a:t>
                      </a:r>
                    </a:p>
                  </a:txBody>
                  <a:tcPr/>
                </a:tc>
              </a:tr>
              <a:tr h="745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Supplier</a:t>
                      </a:r>
                      <a:r>
                        <a:rPr lang="en-US" sz="1400" baseline="0" dirty="0" smtClean="0"/>
                        <a:t> ID(PK)</a:t>
                      </a:r>
                    </a:p>
                    <a:p>
                      <a:r>
                        <a:rPr lang="en-US" sz="1400" baseline="0" dirty="0" smtClean="0"/>
                        <a:t>Contact No</a:t>
                      </a:r>
                    </a:p>
                    <a:p>
                      <a:r>
                        <a:rPr lang="en-US" sz="1400" baseline="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5400000">
            <a:off x="5676900" y="1562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714206" y="3429000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943600" y="5257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6629400" y="4343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008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114800" y="4191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905000" y="4191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875506" y="50673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800" y="1371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9200" y="4876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supplies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096000" y="32766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Handled by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934200" y="3962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place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400800" y="5029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Sent for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3810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have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0" y="304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have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057400" y="3810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181600" y="16002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1295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162800" y="2438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6400800" y="2438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14800" y="4191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953000" y="4191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905000" y="4191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362200" y="4191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5181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85800" y="46482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629400" y="4343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7239000" y="4343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715000" y="35052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3048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867400" y="48768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67400" y="5334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0..1</a:t>
            </a:r>
            <a:endParaRPr lang="en-US" sz="11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304800" y="304800"/>
          <a:ext cx="1371600" cy="105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Stock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 smtClean="0"/>
                    </a:p>
                  </a:txBody>
                  <a:tcPr/>
                </a:tc>
              </a:tr>
              <a:tr h="745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Stock</a:t>
                      </a:r>
                      <a:r>
                        <a:rPr lang="en-US" sz="1400" baseline="0" dirty="0" smtClean="0"/>
                        <a:t> ID(PK)</a:t>
                      </a:r>
                    </a:p>
                    <a:p>
                      <a:r>
                        <a:rPr lang="en-US" sz="1400" baseline="0" dirty="0" smtClean="0"/>
                        <a:t>Branch ID(FK)</a:t>
                      </a:r>
                    </a:p>
                    <a:p>
                      <a:r>
                        <a:rPr lang="en-US" sz="1400" baseline="0" dirty="0" smtClean="0"/>
                        <a:t>Product ID(FK)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 rot="10800000">
            <a:off x="1676400" y="6096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V="1">
            <a:off x="-457200" y="2286000"/>
            <a:ext cx="20574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" y="2057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contains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648200" y="609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1676400" y="609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457200" y="1371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5800" y="31242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cxnSp>
        <p:nvCxnSpPr>
          <p:cNvPr id="82" name="Straight Arrow Connector 81"/>
          <p:cNvCxnSpPr/>
          <p:nvPr/>
        </p:nvCxnSpPr>
        <p:spPr>
          <a:xfrm rot="5400000">
            <a:off x="8001000" y="3352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467600" y="3124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Made by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305800" y="3429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1..1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8305800" y="29718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752600" y="990600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Xue</a:t>
            </a:r>
            <a:r>
              <a:rPr lang="en-US" dirty="0" smtClean="0">
                <a:solidFill>
                  <a:srgbClr val="FF0000"/>
                </a:solidFill>
              </a:rPr>
              <a:t> 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81200" y="6096000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Xue</a:t>
            </a:r>
            <a:r>
              <a:rPr lang="en-US" dirty="0" smtClean="0">
                <a:solidFill>
                  <a:srgbClr val="FF0000"/>
                </a:solidFill>
              </a:rPr>
              <a:t> 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00800" y="8382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Nicholas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91000" y="22098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Nicholas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24800" y="13716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Adrian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24800" y="49530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Adrian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00600" y="48768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Samuel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1800" y="60960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Samuel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188</Words>
  <Application>Microsoft Office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</cp:lastModifiedBy>
  <cp:revision>24</cp:revision>
  <dcterms:created xsi:type="dcterms:W3CDTF">2006-08-16T00:00:00Z</dcterms:created>
  <dcterms:modified xsi:type="dcterms:W3CDTF">2013-07-09T12:18:28Z</dcterms:modified>
</cp:coreProperties>
</file>