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4283-183E-43FE-A6B5-C72B7D65C55B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3ECC-B446-4206-977F-733C43FE1C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9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4283-183E-43FE-A6B5-C72B7D65C55B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3ECC-B446-4206-977F-733C43FE1C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39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4283-183E-43FE-A6B5-C72B7D65C55B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3ECC-B446-4206-977F-733C43FE1C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42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4283-183E-43FE-A6B5-C72B7D65C55B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3ECC-B446-4206-977F-733C43FE1C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50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4283-183E-43FE-A6B5-C72B7D65C55B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3ECC-B446-4206-977F-733C43FE1C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406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4283-183E-43FE-A6B5-C72B7D65C55B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3ECC-B446-4206-977F-733C43FE1C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379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4283-183E-43FE-A6B5-C72B7D65C55B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3ECC-B446-4206-977F-733C43FE1C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50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4283-183E-43FE-A6B5-C72B7D65C55B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3ECC-B446-4206-977F-733C43FE1C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522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4283-183E-43FE-A6B5-C72B7D65C55B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3ECC-B446-4206-977F-733C43FE1C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07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4283-183E-43FE-A6B5-C72B7D65C55B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3ECC-B446-4206-977F-733C43FE1C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06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4283-183E-43FE-A6B5-C72B7D65C55B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3ECC-B446-4206-977F-733C43FE1C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145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94283-183E-43FE-A6B5-C72B7D65C55B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93ECC-B446-4206-977F-733C43FE1C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72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680885"/>
              </p:ext>
            </p:extLst>
          </p:nvPr>
        </p:nvGraphicFramePr>
        <p:xfrm>
          <a:off x="2032000" y="719666"/>
          <a:ext cx="8127999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資料名稱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資料型態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資料限制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課程名稱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報名日期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上課日期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開課教師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報名說明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86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633248"/>
              </p:ext>
            </p:extLst>
          </p:nvPr>
        </p:nvGraphicFramePr>
        <p:xfrm>
          <a:off x="2032000" y="719666"/>
          <a:ext cx="8128002" cy="2936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課程名稱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1082_N4540A_</a:t>
                      </a:r>
                      <a:r>
                        <a:rPr lang="zh-TW" alt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雲端服務平台開發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1082_N4010_</a:t>
                      </a:r>
                      <a:r>
                        <a:rPr lang="zh-TW" alt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網頁程式設計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1082_N2400A_</a:t>
                      </a:r>
                      <a:r>
                        <a:rPr lang="zh-TW" alt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資料結構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1082_I5630A_</a:t>
                      </a:r>
                      <a:r>
                        <a:rPr lang="zh-TW" alt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手持裝置應用系統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1082_N6110_</a:t>
                      </a:r>
                      <a:r>
                        <a:rPr lang="zh-TW" alt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企業資源規劃導論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報名日期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從 即日起</a:t>
                      </a:r>
                      <a:r>
                        <a:rPr lang="zh-TW" altLang="en-US" dirty="0" smtClean="0"/>
                        <a:t/>
                      </a:r>
                      <a:br>
                        <a:rPr lang="zh-TW" altLang="en-US" dirty="0" smtClean="0"/>
                      </a:b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到 無限期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從 即日起</a:t>
                      </a:r>
                      <a:r>
                        <a:rPr lang="zh-TW" altLang="en-US" dirty="0" smtClean="0"/>
                        <a:t/>
                      </a:r>
                      <a:br>
                        <a:rPr lang="zh-TW" altLang="en-US" dirty="0" smtClean="0"/>
                      </a:b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到 無限期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從 即日起</a:t>
                      </a:r>
                      <a:r>
                        <a:rPr lang="zh-TW" altLang="en-US" dirty="0" smtClean="0"/>
                        <a:t/>
                      </a:r>
                      <a:br>
                        <a:rPr lang="zh-TW" altLang="en-US" dirty="0" smtClean="0"/>
                      </a:b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到 無限期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從 即日起</a:t>
                      </a:r>
                      <a:r>
                        <a:rPr lang="zh-TW" altLang="en-US" dirty="0" smtClean="0"/>
                        <a:t/>
                      </a:r>
                      <a:br>
                        <a:rPr lang="zh-TW" altLang="en-US" dirty="0" smtClean="0"/>
                      </a:b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到 無限期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從 即日起</a:t>
                      </a:r>
                      <a:r>
                        <a:rPr lang="zh-TW" altLang="en-US" dirty="0" smtClean="0"/>
                        <a:t/>
                      </a:r>
                      <a:br>
                        <a:rPr lang="zh-TW" altLang="en-US" dirty="0" smtClean="0"/>
                      </a:b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到 無限期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上課日期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從 即日起</a:t>
                      </a:r>
                      <a:r>
                        <a:rPr lang="zh-TW" altLang="en-US" dirty="0" smtClean="0"/>
                        <a:t/>
                      </a:r>
                      <a:br>
                        <a:rPr lang="zh-TW" altLang="en-US" dirty="0" smtClean="0"/>
                      </a:b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到 無限期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從 即日起</a:t>
                      </a:r>
                      <a:r>
                        <a:rPr lang="zh-TW" altLang="en-US" dirty="0" smtClean="0"/>
                        <a:t/>
                      </a:r>
                      <a:br>
                        <a:rPr lang="zh-TW" altLang="en-US" dirty="0" smtClean="0"/>
                      </a:b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到 無限期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從 即日起</a:t>
                      </a:r>
                      <a:r>
                        <a:rPr lang="zh-TW" altLang="en-US" dirty="0" smtClean="0"/>
                        <a:t/>
                      </a:r>
                      <a:br>
                        <a:rPr lang="zh-TW" altLang="en-US" dirty="0" smtClean="0"/>
                      </a:b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到 無限期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從 即日起</a:t>
                      </a:r>
                      <a:r>
                        <a:rPr lang="zh-TW" altLang="en-US" dirty="0" smtClean="0"/>
                        <a:t/>
                      </a:r>
                      <a:br>
                        <a:rPr lang="zh-TW" altLang="en-US" dirty="0" smtClean="0"/>
                      </a:b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到 無限期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從 即日起</a:t>
                      </a:r>
                      <a:r>
                        <a:rPr lang="zh-TW" altLang="en-US" dirty="0" smtClean="0"/>
                        <a:t/>
                      </a:r>
                      <a:br>
                        <a:rPr lang="zh-TW" altLang="en-US" dirty="0" smtClean="0"/>
                      </a:b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到 無限期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開課教師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王永心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王永心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王永心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王永心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李興漢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報名說明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歡迎報名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歡迎報名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歡迎報名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歡迎報名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歡迎報名</a:t>
                      </a:r>
                    </a:p>
                  </a:txBody>
                  <a:tcPr marL="19050" marR="19050" marT="19050" marB="190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700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106</Words>
  <Application>Microsoft Office PowerPoint</Application>
  <PresentationFormat>寬螢幕</PresentationFormat>
  <Paragraphs>48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jason0526liu@gmail.com</dc:creator>
  <cp:lastModifiedBy>jason0526liu@gmail.com</cp:lastModifiedBy>
  <cp:revision>2</cp:revision>
  <dcterms:created xsi:type="dcterms:W3CDTF">2020-09-23T04:51:11Z</dcterms:created>
  <dcterms:modified xsi:type="dcterms:W3CDTF">2020-09-23T07:02:30Z</dcterms:modified>
</cp:coreProperties>
</file>