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68" autoAdjust="0"/>
  </p:normalViewPr>
  <p:slideViewPr>
    <p:cSldViewPr>
      <p:cViewPr varScale="1">
        <p:scale>
          <a:sx n="101" d="100"/>
          <a:sy n="101" d="100"/>
        </p:scale>
        <p:origin x="-196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5588EA-83FB-45C3-940A-57AFF1C9ACD6}" type="datetimeFigureOut">
              <a:rPr lang="zh-TW" altLang="en-US" smtClean="0"/>
              <a:t>2014/6/22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2F1AC2-1A22-47B7-99BD-BBC198A67E60}" type="slidenum">
              <a:rPr lang="zh-TW" altLang="en-US" smtClean="0"/>
              <a:t>‹#›</a:t>
            </a:fld>
            <a:endParaRPr lang="zh-TW" altLang="en-US"/>
          </a:p>
        </p:txBody>
      </p:sp>
    </p:spTree>
    <p:extLst>
      <p:ext uri="{BB962C8B-B14F-4D97-AF65-F5344CB8AC3E}">
        <p14:creationId xmlns:p14="http://schemas.microsoft.com/office/powerpoint/2010/main" val="2791619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電動鏡架的功能不脫於自動校正</a:t>
            </a:r>
            <a:r>
              <a:rPr lang="en-US" altLang="zh-TW" sz="1200" dirty="0" smtClean="0"/>
              <a:t>/</a:t>
            </a:r>
            <a:r>
              <a:rPr lang="zh-TW" altLang="en-US" sz="1200" dirty="0" smtClean="0"/>
              <a:t>手動校正和即時監看</a:t>
            </a:r>
            <a:r>
              <a:rPr lang="en-US" altLang="zh-TW" sz="1200" dirty="0" smtClean="0"/>
              <a:t>/</a:t>
            </a:r>
            <a:r>
              <a:rPr lang="zh-TW" altLang="en-US" sz="1200" dirty="0" smtClean="0"/>
              <a:t>資料紀錄，其功能並不算繁雜，然而在運作的過程中要用到包括硬碟、串列埠、攝影機、螢幕等物，而這些資源又會在多種時機下被應用，若把程式設計單純，任何 </a:t>
            </a:r>
            <a:r>
              <a:rPr lang="en-US" altLang="zh-TW" sz="1200" dirty="0" smtClean="0"/>
              <a:t>GUI </a:t>
            </a:r>
            <a:r>
              <a:rPr lang="zh-TW" altLang="en-US" sz="1200" dirty="0" smtClean="0"/>
              <a:t>物件被觸動時就直接調動相應的資源來完成個別工作，整個程式內部的函式間的呼叫關係勢必形成像蜘蛛網般複雜難以追蹤的結構，每項資源在使用前都容易被其他工作干擾，於是使用時就要考慮非常非常多種運轉狀態，如此將導致程式的修改變得非常困難。為了預防這樣的問題我們必須把程式內部的狀態變數分離成多個物件，並且撰寫良好的呼叫介面來處理這些狀態變數以防它們進入奇怪的狀態，在此希望能先確立必要的需求，再去決定如何將內部變數分離成物件。</a:t>
            </a:r>
            <a:endParaRPr lang="zh-TW" altLang="en-US" dirty="0"/>
          </a:p>
        </p:txBody>
      </p:sp>
      <p:sp>
        <p:nvSpPr>
          <p:cNvPr id="4" name="投影片編號版面配置區 3"/>
          <p:cNvSpPr>
            <a:spLocks noGrp="1"/>
          </p:cNvSpPr>
          <p:nvPr>
            <p:ph type="sldNum" sz="quarter" idx="10"/>
          </p:nvPr>
        </p:nvSpPr>
        <p:spPr/>
        <p:txBody>
          <a:bodyPr/>
          <a:lstStyle/>
          <a:p>
            <a:fld id="{E12F1AC2-1A22-47B7-99BD-BBC198A67E60}" type="slidenum">
              <a:rPr lang="zh-TW" altLang="en-US" smtClean="0"/>
              <a:t>2</a:t>
            </a:fld>
            <a:endParaRPr lang="zh-TW" altLang="en-US"/>
          </a:p>
        </p:txBody>
      </p:sp>
    </p:spTree>
    <p:extLst>
      <p:ext uri="{BB962C8B-B14F-4D97-AF65-F5344CB8AC3E}">
        <p14:creationId xmlns:p14="http://schemas.microsoft.com/office/powerpoint/2010/main" val="2597893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lvl1pPr>
              <a:defRPr b="1">
                <a:latin typeface="微軟正黑體" pitchFamily="34" charset="-120"/>
                <a:ea typeface="微軟正黑體" pitchFamily="34" charset="-120"/>
              </a:defRPr>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normAutofit/>
          </a:bodyPr>
          <a:lstStyle>
            <a:lvl1pPr marL="0" indent="0" algn="ctr">
              <a:buNone/>
              <a:defRPr sz="2400" b="1">
                <a:solidFill>
                  <a:schemeClr val="tx1"/>
                </a:solidFill>
                <a:latin typeface="標楷體" pitchFamily="65" charset="-120"/>
                <a:ea typeface="標楷體" pitchFamily="65"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dirty="0"/>
          </a:p>
        </p:txBody>
      </p:sp>
      <p:sp>
        <p:nvSpPr>
          <p:cNvPr id="4" name="日期版面配置區 3"/>
          <p:cNvSpPr>
            <a:spLocks noGrp="1"/>
          </p:cNvSpPr>
          <p:nvPr>
            <p:ph type="dt" sz="half" idx="10"/>
          </p:nvPr>
        </p:nvSpPr>
        <p:spPr/>
        <p:txBody>
          <a:bodyPr/>
          <a:lstStyle>
            <a:lvl1pPr>
              <a:defRPr>
                <a:latin typeface="微軟正黑體" pitchFamily="34" charset="-120"/>
                <a:ea typeface="微軟正黑體" pitchFamily="34" charset="-120"/>
              </a:defRPr>
            </a:lvl1pPr>
          </a:lstStyle>
          <a:p>
            <a:fld id="{5BBEAD13-0566-4C6C-97E7-55F17F24B09F}" type="datetimeFigureOut">
              <a:rPr lang="zh-TW" altLang="en-US" smtClean="0"/>
              <a:t>2014/6/22</a:t>
            </a:fld>
            <a:endParaRPr lang="zh-TW" altLang="en-US"/>
          </a:p>
        </p:txBody>
      </p:sp>
      <p:sp>
        <p:nvSpPr>
          <p:cNvPr id="5" name="頁尾版面配置區 4"/>
          <p:cNvSpPr>
            <a:spLocks noGrp="1"/>
          </p:cNvSpPr>
          <p:nvPr>
            <p:ph type="ftr" sz="quarter" idx="11"/>
          </p:nvPr>
        </p:nvSpPr>
        <p:spPr/>
        <p:txBody>
          <a:bodyPr/>
          <a:lstStyle>
            <a:lvl1pPr>
              <a:defRPr>
                <a:latin typeface="微軟正黑體" pitchFamily="34" charset="-120"/>
                <a:ea typeface="微軟正黑體" pitchFamily="34" charset="-120"/>
              </a:defRPr>
            </a:lvl1pPr>
          </a:lstStyle>
          <a:p>
            <a:endParaRPr lang="zh-TW" altLang="en-US"/>
          </a:p>
        </p:txBody>
      </p:sp>
      <p:sp>
        <p:nvSpPr>
          <p:cNvPr id="6" name="投影片編號版面配置區 5"/>
          <p:cNvSpPr>
            <a:spLocks noGrp="1"/>
          </p:cNvSpPr>
          <p:nvPr>
            <p:ph type="sldNum" sz="quarter" idx="12"/>
          </p:nvPr>
        </p:nvSpPr>
        <p:spPr/>
        <p:txBody>
          <a:bodyPr/>
          <a:lstStyle>
            <a:lvl1pPr>
              <a:defRPr>
                <a:latin typeface="微軟正黑體" pitchFamily="34" charset="-120"/>
                <a:ea typeface="微軟正黑體" pitchFamily="34" charset="-120"/>
              </a:defRPr>
            </a:lvl1p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1401206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2014/6/22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516428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2014/6/22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754001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微軟正黑體" pitchFamily="34" charset="-120"/>
                <a:ea typeface="微軟正黑體" pitchFamily="34" charset="-120"/>
              </a:defRPr>
            </a:lvl1pPr>
          </a:lstStyle>
          <a:p>
            <a:r>
              <a:rPr lang="zh-TW" altLang="en-US" smtClean="0"/>
              <a:t>按一下以編輯母片標題樣式</a:t>
            </a:r>
            <a:endParaRPr lang="zh-TW" altLang="en-US" dirty="0"/>
          </a:p>
        </p:txBody>
      </p:sp>
      <p:sp>
        <p:nvSpPr>
          <p:cNvPr id="3" name="內容版面配置區 2"/>
          <p:cNvSpPr>
            <a:spLocks noGrp="1"/>
          </p:cNvSpPr>
          <p:nvPr>
            <p:ph idx="1"/>
          </p:nvPr>
        </p:nvSpPr>
        <p:spPr/>
        <p:txBody>
          <a:bodyPr/>
          <a:lstStyle>
            <a:lvl1pPr marL="342900" indent="-342900">
              <a:buFont typeface="Wingdings" pitchFamily="2" charset="2"/>
              <a:buChar char="n"/>
              <a:defRPr>
                <a:latin typeface="微軟正黑體" pitchFamily="34" charset="-120"/>
                <a:ea typeface="微軟正黑體" pitchFamily="34" charset="-120"/>
              </a:defRPr>
            </a:lvl1pPr>
            <a:lvl2pPr>
              <a:defRPr>
                <a:latin typeface="微軟正黑體" pitchFamily="34" charset="-120"/>
                <a:ea typeface="微軟正黑體" pitchFamily="34" charset="-120"/>
              </a:defRPr>
            </a:lvl2pPr>
            <a:lvl3pPr>
              <a:defRPr>
                <a:latin typeface="微軟正黑體" pitchFamily="34" charset="-120"/>
                <a:ea typeface="微軟正黑體" pitchFamily="34" charset="-120"/>
              </a:defRPr>
            </a:lvl3pPr>
            <a:lvl4pPr>
              <a:defRPr>
                <a:latin typeface="微軟正黑體" pitchFamily="34" charset="-120"/>
                <a:ea typeface="微軟正黑體" pitchFamily="34" charset="-120"/>
              </a:defRPr>
            </a:lvl4pPr>
            <a:lvl5pPr>
              <a:defRPr>
                <a:latin typeface="微軟正黑體" pitchFamily="34" charset="-120"/>
                <a:ea typeface="微軟正黑體" pitchFamily="34" charset="-120"/>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2014/6/22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cxnSp>
        <p:nvCxnSpPr>
          <p:cNvPr id="7" name="直線接點 6"/>
          <p:cNvCxnSpPr/>
          <p:nvPr/>
        </p:nvCxnSpPr>
        <p:spPr>
          <a:xfrm>
            <a:off x="467544" y="1484784"/>
            <a:ext cx="82089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7005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19161" y="2843461"/>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2014/6/22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cxnSp>
        <p:nvCxnSpPr>
          <p:cNvPr id="8" name="直線接點 7"/>
          <p:cNvCxnSpPr/>
          <p:nvPr/>
        </p:nvCxnSpPr>
        <p:spPr>
          <a:xfrm>
            <a:off x="683568" y="4365104"/>
            <a:ext cx="77768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6434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2014/6/22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8537255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2014/6/22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238317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t>2014/6/22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1693039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t>2014/6/22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3378021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2014/6/22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594556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2014/6/22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92069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endParaRPr lang="zh-TW" altLang="en-US" dirty="0"/>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t>2014/6/22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3916207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tx1"/>
          </a:solidFill>
          <a:latin typeface="微軟正黑體" pitchFamily="34" charset="-120"/>
          <a:ea typeface="微軟正黑體" pitchFamily="34" charset="-120"/>
          <a:cs typeface="+mj-cs"/>
        </a:defRPr>
      </a:lvl1pPr>
    </p:titleStyle>
    <p:bodyStyle>
      <a:lvl1pPr marL="342900" indent="-342900" algn="l" defTabSz="914400" rtl="0" eaLnBrk="1" latinLnBrk="0" hangingPunct="1">
        <a:spcBef>
          <a:spcPct val="20000"/>
        </a:spcBef>
        <a:buClr>
          <a:schemeClr val="tx1"/>
        </a:buClr>
        <a:buSzPct val="80000"/>
        <a:buFont typeface="Wingdings" pitchFamily="2" charset="2"/>
        <a:buChar char="n"/>
        <a:defRPr sz="28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Clr>
          <a:schemeClr val="tx1"/>
        </a:buClr>
        <a:buFont typeface="Arial" pitchFamily="34" charset="0"/>
        <a:buChar char="–"/>
        <a:defRPr sz="24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Clr>
          <a:schemeClr val="tx1"/>
        </a:buClr>
        <a:buFont typeface="Arial" pitchFamily="34" charset="0"/>
        <a:buChar char="•"/>
        <a:defRPr sz="20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電動</a:t>
            </a:r>
            <a:r>
              <a:rPr lang="zh-TW" altLang="en-US" dirty="0" smtClean="0"/>
              <a:t>鏡架軟體系統設計</a:t>
            </a:r>
            <a:endParaRPr lang="zh-TW" altLang="en-US" dirty="0"/>
          </a:p>
        </p:txBody>
      </p:sp>
      <p:sp>
        <p:nvSpPr>
          <p:cNvPr id="3" name="副標題 2"/>
          <p:cNvSpPr>
            <a:spLocks noGrp="1"/>
          </p:cNvSpPr>
          <p:nvPr>
            <p:ph type="subTitle" idx="1"/>
          </p:nvPr>
        </p:nvSpPr>
        <p:spPr/>
        <p:txBody>
          <a:bodyPr>
            <a:normAutofit/>
          </a:bodyPr>
          <a:lstStyle/>
          <a:p>
            <a:r>
              <a:rPr lang="zh-TW" altLang="en-US" sz="2000" dirty="0" smtClean="0"/>
              <a:t>王仲昀</a:t>
            </a:r>
            <a:endParaRPr lang="en-US" altLang="zh-TW" sz="2000" dirty="0" smtClean="0"/>
          </a:p>
          <a:p>
            <a:r>
              <a:rPr lang="en-US" altLang="zh-TW" sz="2000" dirty="0" smtClean="0"/>
              <a:t>victor19871226@hotmail.com</a:t>
            </a:r>
            <a:endParaRPr lang="zh-TW" altLang="en-US" sz="2000" dirty="0"/>
          </a:p>
          <a:p>
            <a:r>
              <a:rPr lang="en-US" altLang="zh-TW" sz="2000" dirty="0" smtClean="0"/>
              <a:t>2014/6/22</a:t>
            </a:r>
            <a:endParaRPr lang="zh-TW" altLang="en-US" sz="2000" dirty="0"/>
          </a:p>
        </p:txBody>
      </p:sp>
    </p:spTree>
    <p:extLst>
      <p:ext uri="{BB962C8B-B14F-4D97-AF65-F5344CB8AC3E}">
        <p14:creationId xmlns:p14="http://schemas.microsoft.com/office/powerpoint/2010/main" val="298696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系統需求</a:t>
            </a:r>
            <a:endParaRPr lang="zh-TW" altLang="en-US" dirty="0"/>
          </a:p>
        </p:txBody>
      </p:sp>
      <p:sp>
        <p:nvSpPr>
          <p:cNvPr id="3" name="內容版面配置區 2"/>
          <p:cNvSpPr>
            <a:spLocks noGrp="1"/>
          </p:cNvSpPr>
          <p:nvPr>
            <p:ph idx="1"/>
          </p:nvPr>
        </p:nvSpPr>
        <p:spPr/>
        <p:txBody>
          <a:bodyPr/>
          <a:lstStyle/>
          <a:p>
            <a:r>
              <a:rPr lang="en-US" altLang="zh-TW" sz="2400" dirty="0" smtClean="0"/>
              <a:t>GUI </a:t>
            </a:r>
            <a:r>
              <a:rPr lang="zh-TW" altLang="en-US" sz="2400" dirty="0" smtClean="0"/>
              <a:t>必須列出所有的 </a:t>
            </a:r>
            <a:r>
              <a:rPr lang="en-US" altLang="zh-TW" sz="2400" dirty="0" smtClean="0"/>
              <a:t>1.</a:t>
            </a:r>
            <a:r>
              <a:rPr lang="zh-TW" altLang="en-US" sz="2400" dirty="0" smtClean="0"/>
              <a:t>鏡架 </a:t>
            </a:r>
            <a:r>
              <a:rPr lang="en-US" altLang="zh-TW" sz="2400" dirty="0" smtClean="0"/>
              <a:t>2.Camera </a:t>
            </a:r>
            <a:r>
              <a:rPr lang="zh-TW" altLang="en-US" sz="2400" dirty="0" smtClean="0"/>
              <a:t>以供監看或控制</a:t>
            </a:r>
            <a:endParaRPr lang="en-US" altLang="zh-TW" sz="2400" dirty="0" smtClean="0"/>
          </a:p>
          <a:p>
            <a:endParaRPr lang="en-US" altLang="zh-TW" sz="2400" dirty="0"/>
          </a:p>
          <a:p>
            <a:r>
              <a:rPr lang="en-US" altLang="zh-TW" sz="2400" dirty="0" smtClean="0"/>
              <a:t>GUI</a:t>
            </a:r>
            <a:r>
              <a:rPr lang="zh-TW" altLang="en-US" sz="2400" dirty="0" smtClean="0"/>
              <a:t> 上能設定各鏡架為 </a:t>
            </a:r>
            <a:r>
              <a:rPr lang="en-US" altLang="zh-TW" sz="2400" dirty="0" smtClean="0"/>
              <a:t>1.</a:t>
            </a:r>
            <a:r>
              <a:rPr lang="zh-TW" altLang="en-US" sz="2400" dirty="0" smtClean="0"/>
              <a:t>自動 </a:t>
            </a:r>
            <a:r>
              <a:rPr lang="en-US" altLang="zh-TW" sz="2400" dirty="0" smtClean="0"/>
              <a:t>2.</a:t>
            </a:r>
            <a:r>
              <a:rPr lang="zh-TW" altLang="en-US" sz="2400" dirty="0" smtClean="0"/>
              <a:t>手動 調整狀態</a:t>
            </a:r>
            <a:endParaRPr lang="en-US" altLang="zh-TW" sz="2400" dirty="0" smtClean="0"/>
          </a:p>
          <a:p>
            <a:endParaRPr lang="en-US" altLang="zh-TW" sz="2400" dirty="0" smtClean="0"/>
          </a:p>
          <a:p>
            <a:r>
              <a:rPr lang="zh-TW" altLang="en-US" sz="2400" dirty="0"/>
              <a:t>螢幕上</a:t>
            </a:r>
            <a:r>
              <a:rPr lang="zh-TW" altLang="en-US" sz="2400" dirty="0" smtClean="0"/>
              <a:t>能監控若干 </a:t>
            </a:r>
            <a:r>
              <a:rPr lang="en-US" altLang="zh-TW" sz="2400" dirty="0" smtClean="0"/>
              <a:t>Camera </a:t>
            </a:r>
            <a:r>
              <a:rPr lang="zh-TW" altLang="en-US" sz="2400" dirty="0" smtClean="0"/>
              <a:t>畫面</a:t>
            </a:r>
            <a:endParaRPr lang="en-US" altLang="zh-TW" sz="2400" dirty="0" smtClean="0"/>
          </a:p>
          <a:p>
            <a:endParaRPr lang="en-US" altLang="zh-TW" sz="2400" dirty="0"/>
          </a:p>
          <a:p>
            <a:r>
              <a:rPr lang="zh-TW" altLang="en-US" sz="2400" dirty="0" smtClean="0"/>
              <a:t>提供自動偵測鏡架配對</a:t>
            </a:r>
            <a:r>
              <a:rPr lang="en-US" altLang="zh-TW" sz="2400" dirty="0" smtClean="0"/>
              <a:t>/</a:t>
            </a:r>
            <a:r>
              <a:rPr lang="zh-TW" altLang="en-US" sz="2400" dirty="0"/>
              <a:t>光</a:t>
            </a:r>
            <a:r>
              <a:rPr lang="zh-TW" altLang="en-US" sz="2400" dirty="0" smtClean="0"/>
              <a:t>路結構的功能</a:t>
            </a:r>
            <a:endParaRPr lang="en-US" altLang="zh-TW" sz="2400" dirty="0" smtClean="0"/>
          </a:p>
        </p:txBody>
      </p:sp>
    </p:spTree>
    <p:extLst>
      <p:ext uri="{BB962C8B-B14F-4D97-AF65-F5344CB8AC3E}">
        <p14:creationId xmlns:p14="http://schemas.microsoft.com/office/powerpoint/2010/main" val="2119222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785199799"/>
      </p:ext>
    </p:extLst>
  </p:cSld>
  <p:clrMapOvr>
    <a:masterClrMapping/>
  </p:clrMapOvr>
</p:sld>
</file>

<file path=ppt/theme/theme1.xml><?xml version="1.0" encoding="utf-8"?>
<a:theme xmlns:a="http://schemas.openxmlformats.org/drawingml/2006/main" name="phyEx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phyExp</Template>
  <TotalTime>57</TotalTime>
  <Words>251</Words>
  <Application>Microsoft Office PowerPoint</Application>
  <PresentationFormat>如螢幕大小 (4:3)</PresentationFormat>
  <Paragraphs>14</Paragraphs>
  <Slides>3</Slides>
  <Notes>1</Notes>
  <HiddenSlides>0</HiddenSlides>
  <MMClips>0</MMClips>
  <ScaleCrop>false</ScaleCrop>
  <HeadingPairs>
    <vt:vector size="4" baseType="variant">
      <vt:variant>
        <vt:lpstr>佈景主題</vt:lpstr>
      </vt:variant>
      <vt:variant>
        <vt:i4>1</vt:i4>
      </vt:variant>
      <vt:variant>
        <vt:lpstr>投影片標題</vt:lpstr>
      </vt:variant>
      <vt:variant>
        <vt:i4>3</vt:i4>
      </vt:variant>
    </vt:vector>
  </HeadingPairs>
  <TitlesOfParts>
    <vt:vector size="4" baseType="lpstr">
      <vt:lpstr>phyExp</vt:lpstr>
      <vt:lpstr>電動鏡架軟體系統設計</vt:lpstr>
      <vt:lpstr>系統需求</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電動鏡架系統 GUI 設計</dc:title>
  <dc:creator>fatcloud</dc:creator>
  <cp:lastModifiedBy>fatcloud</cp:lastModifiedBy>
  <cp:revision>6</cp:revision>
  <dcterms:created xsi:type="dcterms:W3CDTF">2014-06-21T22:00:34Z</dcterms:created>
  <dcterms:modified xsi:type="dcterms:W3CDTF">2014-06-21T23:01:13Z</dcterms:modified>
</cp:coreProperties>
</file>