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b031fde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b031fde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b031fde0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b031fde0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b031fde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b031fde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031fde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b031fde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b031fde0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b031fde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031fde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031fde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031fde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b031fde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b031fde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b031fde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b031fde0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b031fde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031fde0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031fde0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b031fde0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b031fde0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Electric VR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8123100" cy="18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Jorge Ñancupil, Matias Ruiz, Luis Lagos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Capstone 001D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Profesor: Fernando Pacheco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   Evidencias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02" y="1152475"/>
            <a:ext cx="5181801" cy="369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  Plan de Trabajo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1409" r="0" t="2181"/>
          <a:stretch/>
        </p:blipFill>
        <p:spPr>
          <a:xfrm>
            <a:off x="1425625" y="1100975"/>
            <a:ext cx="6384051" cy="373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   Plan de Trabajo</a:t>
            </a:r>
            <a:endParaRPr/>
          </a:p>
        </p:txBody>
      </p:sp>
      <p:grpSp>
        <p:nvGrpSpPr>
          <p:cNvPr id="127" name="Google Shape;127;p24"/>
          <p:cNvGrpSpPr/>
          <p:nvPr/>
        </p:nvGrpSpPr>
        <p:grpSpPr>
          <a:xfrm>
            <a:off x="1529992" y="1078856"/>
            <a:ext cx="6084000" cy="3937823"/>
            <a:chOff x="1425625" y="1100975"/>
            <a:chExt cx="6384051" cy="4042525"/>
          </a:xfrm>
        </p:grpSpPr>
        <p:pic>
          <p:nvPicPr>
            <p:cNvPr id="128" name="Google Shape;12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4913" y="2074350"/>
              <a:ext cx="6214174" cy="306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4"/>
            <p:cNvPicPr preferRelativeResize="0"/>
            <p:nvPr/>
          </p:nvPicPr>
          <p:blipFill rotWithShape="1">
            <a:blip r:embed="rId4">
              <a:alphaModFix/>
            </a:blip>
            <a:srcRect b="72345" l="1409" r="0" t="2180"/>
            <a:stretch/>
          </p:blipFill>
          <p:spPr>
            <a:xfrm>
              <a:off x="1425625" y="1100975"/>
              <a:ext cx="6384051" cy="973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   </a:t>
            </a:r>
            <a:r>
              <a:rPr lang="es"/>
              <a:t>Definición</a:t>
            </a:r>
            <a:r>
              <a:rPr lang="es"/>
              <a:t> del Proyecto APT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proyecto Electric VR trata </a:t>
            </a:r>
            <a:r>
              <a:rPr lang="es"/>
              <a:t>áreas</a:t>
            </a:r>
            <a:r>
              <a:rPr lang="es"/>
              <a:t> como calidad de software, análisis y evaluación de soluciones informáticas, desarrollo de software y gestión de proyectos BI, destacando competencias en trabajo en equipo, resolución de problemas, gestión de proyectos informáticos, análisis, diseño y desarrollo de software.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37" y="2731825"/>
            <a:ext cx="5859726" cy="17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   Fundamentación Proyecto APT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01550"/>
            <a:ext cx="85206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33">
                <a:solidFill>
                  <a:schemeClr val="dk1"/>
                </a:solidFill>
              </a:rPr>
              <a:t>2.1.	        Relevancia del Proyecto APT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empresa </a:t>
            </a:r>
            <a:r>
              <a:rPr lang="es"/>
              <a:t>Chilquinta, dedicada a la distribución de energía en las regiones de Valparaíso y Maule, enfrenta un desafío con la centralización de su capacitación en una única sucursal (Villa Alemana), lo que retrasa a las demás. Nuestra solución es un proyecto de capacitación en VR que abarca programación, gestión de proyectos y calidad de software, inspirado en un proyecto real del CITT, permitiendo que todas las sucursales de Chilquinta puedan capacitarse sin necesidad de trasladarse, optimizando tiempo y recursos.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	.    </a:t>
            </a:r>
            <a:r>
              <a:rPr lang="es"/>
              <a:t>Descripción</a:t>
            </a:r>
            <a:r>
              <a:rPr lang="es"/>
              <a:t> del Proyecto APT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empresa </a:t>
            </a:r>
            <a:r>
              <a:rPr lang="es"/>
              <a:t>Chilquinta, con una única sucursal de capacitación en Villa Alemana, planea implementar un programa de Realidad Virtual enfocado en programación y simulación de protocolos, medidas de seguridad y procedimientos para técnicos electricistas.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2.3.    Pertinencia del Proyecto con el perfil de egreso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proyecto contribuirá al perfil de egreso, ya que implica diseñar interfaces, programar la lógica de la capacitación, crear un entorno simulado, y documentar el proyecto, alineándose con los requisitos de mi carrera en cuanto a documentación, programación y calidad de software.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2.4.    </a:t>
            </a:r>
            <a:r>
              <a:rPr lang="es"/>
              <a:t>Relación</a:t>
            </a:r>
            <a:r>
              <a:rPr lang="es"/>
              <a:t> con los intereses profesionales.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áreas que mencionamos nos atraen porque las asignaturas relacionadas fueron desafiantes y entretenidas. Esto se refleja en nuestros proyectos, especialmente en la documentación y programación, que disfrutamos. También valoramos la calidad del software por su papel en evaluar la viabilidad y características del proyecto, siendo esenciales para nuestro desarrollo profesional.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2.5.    Factibilidad del desarrollo del Proyecto APT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Todo el equipo tiene experiencia en el lenguaje C# aplicado al motor </a:t>
            </a:r>
            <a:r>
              <a:rPr lang="es" sz="1300"/>
              <a:t>gráfico</a:t>
            </a:r>
            <a:r>
              <a:rPr lang="es" sz="1300"/>
              <a:t> Unity y ante cualquier duda podemos usar el internet.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Duración del proyecto: 5 meses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Tiempo de trabajo: 1 hora de reunión para ver los avances (una vez a la semana) y 5 horas de trabajo y desarrollo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Materiales: Computadores, licencias, un video de protocolos y guiones de Chilquinta y un reconocimiento por la empresa.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Factores externos positivos: Apoyo de la empresa, interés de parte la empresa e ir al ambiente de trabajo que se desea simular.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Factores externos negativos: Mala comunicación en el equipo o con la empresa, atrasos con entregables y falta de apoyo de la empresa. Esto se resuelve con buena comunicación, control de reuniones (revisión de los entregables y recursos) y mostrar avances a la empresa sobre el interés que tenemos en el proyecto.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   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67475"/>
            <a:ext cx="85206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objetivo principal del proyecto es: Desarrollar un programa de capacitación en Realidad Virtual (RV) para la empresa Chilquinta, enfocado en simular de manera realista los protocolos, medidas de seguridad y procedimientos técnicos dirigidos a técnicos electricistas.</a:t>
            </a:r>
            <a:endParaRPr sz="14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/>
              <a:t>Y los objetivos </a:t>
            </a:r>
            <a:r>
              <a:rPr lang="es" sz="1400"/>
              <a:t>específicos</a:t>
            </a:r>
            <a:r>
              <a:rPr lang="es" sz="1400"/>
              <a:t> son: </a:t>
            </a:r>
            <a:endParaRPr sz="1400"/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Crear un entorno virtual que represente con precisión las situaciones que un técnico electricista enfrentaría en su trabajo diario.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Implementar la lógica del software para incorporar los protocolos y medidas de seguridad en la simulación.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Documentar el proyecto en detalle, incluyendo la planificación, desarrollo y evaluación del programa de capacitación.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Desarrollar un sistema de evaluación para medir la efectividad de la capacitación en RV, evaluando la comprensión y aplicación de los técnicos.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   </a:t>
            </a:r>
            <a:r>
              <a:rPr lang="es"/>
              <a:t>Metodología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arenR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Análisis de requisitos: Recopilación de información sobre los protocolos y procedimientos técnicos necesarios, así como de las expectativas de la empresa.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arenR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Desarrollo e implementación: Programación del software utilizando C# y otras herramientas necesarias para la realidad virtual.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arenR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Pruebas y ajustes: Evaluación del software con usuarios finales y ajustes basados en sus comentarios para mejorar la funcionalidad y usabilidad.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arenR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Documentación: Registro de todo el proceso, incluyendo código fuente, manuales de usuario y evaluaciones de desempeño.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arenR"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Entrega y capacitación: Presentación del proyecto final a la empresa y capacitación a los instructores que utilizarán el programa de RV para la capacitación de técnicos.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