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Gpgn4VBaRmyTZRbJzjdP5lo8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0A5C4-B1F7-4E82-96E4-A22E30161535}">
  <a:tblStyle styleId="{41C0A5C4-B1F7-4E82-96E4-A22E30161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6563656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65636568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" y="4652767"/>
            <a:ext cx="121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PRESENTACIÓN FINAL CAPSTONE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150" y="1738600"/>
            <a:ext cx="5951698" cy="236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/>
        </p:nvSpPr>
        <p:spPr>
          <a:xfrm>
            <a:off x="1" y="1360773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OBSTÁCULOS PRESENTADOS DURANTE EL DESARROLLO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614550" y="2843500"/>
            <a:ext cx="10962900" cy="3334800"/>
          </a:xfrm>
          <a:prstGeom prst="roundRect">
            <a:avLst>
              <a:gd fmla="val 8728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Falta de conocimiento técnico en prevención de riesgos, lo que dificultó integrar medidas realistas en las simulaciones.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Dificultad para explicar precauciones de seguridad en un entorno virtual de manera comprensible.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Problemas de comunicación interna, especialmente en reuniones virtuales.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Desigualdad en el nivel de experiencia con las herramientas y tecnologías utilizadas.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Dificultades para cumplir con los plazos debido a problemas de organización.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/>
        </p:nvSpPr>
        <p:spPr>
          <a:xfrm>
            <a:off x="1" y="834592"/>
            <a:ext cx="1219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DEMOSTRACIÓN DEL RESULTADO</a:t>
            </a:r>
            <a:endParaRPr sz="4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DEL PROYECTO</a:t>
            </a:r>
            <a:endParaRPr sz="4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75" y="2486576"/>
            <a:ext cx="3860737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25" y="2486575"/>
            <a:ext cx="46082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5675" y="2486575"/>
            <a:ext cx="2713049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0" y="3177029"/>
            <a:ext cx="12192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PREGUNTAS DE LA COMISIÓN</a:t>
            </a:r>
            <a:endParaRPr sz="4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4740475" y="1725575"/>
            <a:ext cx="6909050" cy="4426800"/>
            <a:chOff x="-1" y="6"/>
            <a:chExt cx="6909050" cy="4426800"/>
          </a:xfrm>
        </p:grpSpPr>
        <p:sp>
          <p:nvSpPr>
            <p:cNvPr id="91" name="Google Shape;91;p2"/>
            <p:cNvSpPr/>
            <p:nvPr/>
          </p:nvSpPr>
          <p:spPr>
            <a:xfrm>
              <a:off x="-1" y="6"/>
              <a:ext cx="69090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1662649" y="76206"/>
              <a:ext cx="52464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lang="es-CL" sz="2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Luis Lagos</a:t>
              </a:r>
              <a:endParaRPr b="1" i="0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ontserrat Medium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Documentación y Contacto con la empresa.</a:t>
              </a:r>
              <a:endParaRPr i="0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000" u="none" cap="none" strike="noStrike">
                <a:solidFill>
                  <a:srgbClr val="00FF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" y="1495506"/>
              <a:ext cx="69090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49" y="1571706"/>
              <a:ext cx="52464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lang="es-CL" sz="2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Jorge Ñancupil</a:t>
              </a:r>
              <a:endParaRPr b="1" i="0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ontserrat Medium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Líder del proyecto y desarrollador.</a:t>
              </a:r>
              <a:endParaRPr i="0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000" u="none" cap="none" strike="noStrike">
                <a:solidFill>
                  <a:srgbClr val="00FF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1" y="2991006"/>
              <a:ext cx="69090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0" y="3067206"/>
              <a:ext cx="52464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lang="es-CL" sz="2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Matías Ruiz</a:t>
              </a:r>
              <a:endParaRPr b="1" i="0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ontserrat Medium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Diseño de entornos y desarrollador.</a:t>
              </a:r>
              <a:endParaRPr i="0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97" name="Google Shape;97;p2"/>
          <p:cNvSpPr txBox="1"/>
          <p:nvPr/>
        </p:nvSpPr>
        <p:spPr>
          <a:xfrm>
            <a:off x="617700" y="2713675"/>
            <a:ext cx="36282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INTEGRANTES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DEL 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PROYECTO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22114" l="0" r="0" t="25923"/>
          <a:stretch/>
        </p:blipFill>
        <p:spPr>
          <a:xfrm>
            <a:off x="4859600" y="1872825"/>
            <a:ext cx="1532724" cy="106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21109" l="0" r="0" t="9609"/>
          <a:stretch/>
        </p:blipFill>
        <p:spPr>
          <a:xfrm>
            <a:off x="4859600" y="3369913"/>
            <a:ext cx="1532725" cy="10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49976" l="0" r="0" t="3846"/>
          <a:stretch/>
        </p:blipFill>
        <p:spPr>
          <a:xfrm>
            <a:off x="4859600" y="4867025"/>
            <a:ext cx="1532724" cy="106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DESCRIPCIÓN DEL PROYECTO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empresa Chilquinta enfrenta un desafío con la centralización de su capacitación disponiendo de </a:t>
            </a: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sólo</a:t>
            </a: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una única sucursal ubicada en Villa Alemana.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PROPUESTA DE SOLUCIÓN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ambiente en realidad virtual que simule el proceso de corte y reposición, </a:t>
            </a: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eliminando</a:t>
            </a: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la necesidad de trasladar personal a la única sede de capacitación, junto con modernizar el proceso.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0" y="1079504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OBJETIVO GENERAL</a:t>
            </a:r>
            <a:endParaRPr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" y="3244246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OBJETIVOS ESPECÍFICOS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14525" y="1735775"/>
            <a:ext cx="10962900" cy="119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Desarrollar un programa de capacitación en realidad virtual para la empresa Chilquinta, enfocado en optimizar los procesos de capacitación dentro de la empresa, específicamente el proceso de Corte y Reposición.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14525" y="3894200"/>
            <a:ext cx="10962900" cy="2524200"/>
          </a:xfrm>
          <a:prstGeom prst="roundRect">
            <a:avLst>
              <a:gd fmla="val 8728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Crear un entorno virtual que represente con precisión las situaciones que un técnico electricista enfrentaría en su trabajo diario.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Implementar la lógica del software para incorporar los protocolos y medidas de seguridad en la simulación.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es-C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Documentar el proyecto en detalle, incluyendo la planificación, desarrollo y evaluación del programa de capacitación.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ALCANCES Y LIMITACIONES DEL PROYECTO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79450" y="2352850"/>
            <a:ext cx="4858200" cy="3894900"/>
          </a:xfrm>
          <a:prstGeom prst="roundRect">
            <a:avLst>
              <a:gd fmla="val 10901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ALCANCES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proyecto apunta a convertirse en la capacitación para futuros trabajadores de Chilquinta</a:t>
            </a:r>
            <a:endParaRPr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454350" y="2352725"/>
            <a:ext cx="4858200" cy="3894900"/>
          </a:xfrm>
          <a:prstGeom prst="roundRect">
            <a:avLst>
              <a:gd fmla="val 10901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LIMITACIONES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Tiempo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AAAAAA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AAAAAAAA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AAAA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s-CL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AAAAAAAA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0" y="155385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METODOLOGÍA DE TRABAJO PARA EL DESARROLLO DEL PROYECTO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013600" y="3488525"/>
            <a:ext cx="816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Char char="●"/>
            </a:pPr>
            <a:r>
              <a:rPr lang="es-CL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Metodología Scrum</a:t>
            </a:r>
            <a:endParaRPr sz="2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Char char="●"/>
            </a:pPr>
            <a:r>
              <a:rPr lang="es-CL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 sprints</a:t>
            </a:r>
            <a:endParaRPr sz="2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Char char="●"/>
            </a:pPr>
            <a:r>
              <a:rPr lang="es-CL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 semanas por sprint por 20 semanas</a:t>
            </a:r>
            <a:endParaRPr sz="2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1" y="1155656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CRONOGRAMA PARA EL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DESARROLLO DEL PROYECTO</a:t>
            </a:r>
            <a:endParaRPr sz="20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945113" y="28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{41C0A5C4-B1F7-4E82-96E4-A22E30161535}</a:tableStyleId>
              </a:tblPr>
              <a:tblGrid>
                <a:gridCol w="1287725"/>
                <a:gridCol w="2094700"/>
                <a:gridCol w="6919350"/>
              </a:tblGrid>
              <a:tr h="44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Sprint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Duración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Actividades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Sprint 1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1 - 2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Recolección de información, análisis de requisitos con Chilquinta.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Sprint 2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3 - 6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Diseño del entorno virtual y de la interfaz de usuario.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Sprint 3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7 - 11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Programación y desarrollo del entorno VR.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Sprint 4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12 - 14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Pruebas de usuario, ajustes según el feedback recibido.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Sprint 5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15 - 16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Documentación final del proyecto y manuales de usuario.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Sprint 6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17 - 20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Presentación del software y capacitación a instructores.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656365689_0_20"/>
          <p:cNvSpPr txBox="1"/>
          <p:nvPr/>
        </p:nvSpPr>
        <p:spPr>
          <a:xfrm>
            <a:off x="1" y="1155656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CRONOGRAMA PARA EL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DESARROLLO DEL PROYECTO</a:t>
            </a:r>
            <a:endParaRPr sz="20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41" name="Google Shape;141;g31656365689_0_20"/>
          <p:cNvGraphicFramePr/>
          <p:nvPr/>
        </p:nvGraphicFramePr>
        <p:xfrm>
          <a:off x="740075" y="273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{41C0A5C4-B1F7-4E82-96E4-A22E30161535}</a:tableStyleId>
              </a:tblPr>
              <a:tblGrid>
                <a:gridCol w="3170525"/>
                <a:gridCol w="2513775"/>
                <a:gridCol w="2513775"/>
                <a:gridCol w="2513775"/>
              </a:tblGrid>
              <a:tr h="48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Actividad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Fase 1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Fase 2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Fase 3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Recolección de información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1 - 2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Diseño de la interfaz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3 - 6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Programación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7 - 11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Pruebas de usuario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12 - 14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Redacción de informes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15 - 16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Presentación y capacitación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Semanas 17 - 20</a:t>
                      </a:r>
                      <a:endParaRPr sz="15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0" y="13146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TECNOLOGÍAS UTILIZADAS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Unity Logo White – SpeedTree" id="147" name="Google Shape;147;p10"/>
          <p:cNvPicPr preferRelativeResize="0"/>
          <p:nvPr/>
        </p:nvPicPr>
        <p:blipFill rotWithShape="1">
          <a:blip r:embed="rId3">
            <a:alphaModFix/>
          </a:blip>
          <a:srcRect b="13968" l="0" r="0" t="12900"/>
          <a:stretch/>
        </p:blipFill>
        <p:spPr>
          <a:xfrm>
            <a:off x="1818975" y="2563375"/>
            <a:ext cx="3164250" cy="13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800" y="2490087"/>
            <a:ext cx="4496778" cy="13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975" y="4393000"/>
            <a:ext cx="3842674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