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5" r:id="rId4"/>
    <p:sldId id="260" r:id="rId5"/>
    <p:sldId id="267" r:id="rId6"/>
    <p:sldId id="257" r:id="rId7"/>
    <p:sldId id="258" r:id="rId8"/>
    <p:sldId id="259" r:id="rId9"/>
    <p:sldId id="266" r:id="rId10"/>
    <p:sldId id="261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21" autoAdjust="0"/>
  </p:normalViewPr>
  <p:slideViewPr>
    <p:cSldViewPr>
      <p:cViewPr varScale="1">
        <p:scale>
          <a:sx n="65" d="100"/>
          <a:sy n="65" d="100"/>
        </p:scale>
        <p:origin x="1179" y="3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08/09/2022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https://www.figma.com/file/fikQyKvGXFKk2JjnmrC8RC/RegistrApp?node-id=0%3A1</a:t>
            </a:r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200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602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1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98047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3758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1755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2546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78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22E2A2-B648-4842-9ED5-8E4D1828D625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44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05469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6486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5F5A5-C1AF-4E1F-BBE9-77A0324E6A16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597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BAF46A-8BB1-4F24-A11E-0306615E93F5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08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97745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96EFD6-A265-4329-83FB-237234CCC851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598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EEC8E5-6135-4EEA-A5FA-4E382F0E51FD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4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AA01AB-145F-4AE5-A1D5-362BC05CA7CC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48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34232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08/09/2022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986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l" rtl="0"/>
            <a:r>
              <a:rPr lang="es-ES" dirty="0"/>
              <a:t>RegistrApp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algn="l" rtl="0"/>
            <a:r>
              <a:rPr lang="es-ES" b="1" dirty="0"/>
              <a:t>Integrantes: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b="1" dirty="0"/>
              <a:t>Jorge Ñancupil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b="1" dirty="0"/>
              <a:t>Luis Lagos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576388-EC90-4C6E-9D93-F92EB3EC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92" y="260648"/>
            <a:ext cx="3050704" cy="7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D5F1C-0A86-6633-2A2F-725B8EF4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546D7-737A-3936-F6A9-C5DD8A565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460431" cy="4267200"/>
          </a:xfrm>
        </p:spPr>
        <p:txBody>
          <a:bodyPr/>
          <a:lstStyle/>
          <a:p>
            <a:r>
              <a:rPr lang="es-CL" dirty="0"/>
              <a:t>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15413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B499D-E267-3809-E96D-29385C3B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Registrapp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F06911-9882-B766-FB7B-2B5F10AD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17" y="2949601"/>
            <a:ext cx="5320681" cy="38814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AF45BF-F652-D3BA-D4B1-E03DD369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00" y="357548"/>
            <a:ext cx="3122712" cy="7676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DE29B1-285F-4823-861D-7EC659B61FF2}"/>
              </a:ext>
            </a:extLst>
          </p:cNvPr>
          <p:cNvSpPr txBox="1"/>
          <p:nvPr/>
        </p:nvSpPr>
        <p:spPr>
          <a:xfrm>
            <a:off x="621805" y="1628801"/>
            <a:ext cx="7748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Se ha contactado a alumnos de Duoc UC para que desarrollen una Aplicación Móvil RegistrAPP capaz de ser utilizada en plataformas tanto como Android e iOS que permita que cada alumno registre su propia asistencia.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260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9674-7DCD-D4A2-9B4F-EAEB47F2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B3B6F-8A2A-8ECE-494D-3AAE2200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1412776"/>
            <a:ext cx="8801630" cy="448456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 pandemia a nivel mundial, nos ha llevado a adaptarnos drasticamente. </a:t>
            </a:r>
          </a:p>
          <a:p>
            <a:pPr algn="just"/>
            <a:r>
              <a:rPr lang="es-MX" dirty="0"/>
              <a:t>Una de ellas es el hecho de tener una continuidad en la educación llevando las clases de la modalidad presencial a la modalidad remota. Con el paso del tiempo y otros factores, hemos vuelto a la modalidad de presencialidad. </a:t>
            </a:r>
          </a:p>
          <a:p>
            <a:pPr algn="just"/>
            <a:r>
              <a:rPr lang="es-MX" dirty="0"/>
              <a:t>Este retorno a las actividades en forma presencial ha generado una serie de otras dificultades, las cuales han quedado en evidencia con el pasar de los días.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D13E1-33A3-8946-D044-F4A43B62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7098" y="476672"/>
            <a:ext cx="1512169" cy="1512169"/>
          </a:xfrm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3FD37-E374-2B34-AB9D-1A1414FC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0" y="4365104"/>
            <a:ext cx="3501396" cy="1750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FC9DA4-5CE3-BB4A-5C68-1A2289B2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143" y="4375652"/>
            <a:ext cx="3706023" cy="17506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B061FB-8FD1-CE16-8A25-C93DCBE9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60" y="657863"/>
            <a:ext cx="2168871" cy="5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3F21-7639-B0F5-1306-5FF9D298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659160"/>
          </a:xfrm>
        </p:spPr>
        <p:txBody>
          <a:bodyPr anchor="b">
            <a:normAutofit/>
          </a:bodyPr>
          <a:lstStyle/>
          <a:p>
            <a:r>
              <a:rPr lang="es-CL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C93C2-944C-5F41-205D-063D0019A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1412776"/>
            <a:ext cx="8504990" cy="4628585"/>
          </a:xfrm>
        </p:spPr>
        <p:txBody>
          <a:bodyPr>
            <a:normAutofit/>
          </a:bodyPr>
          <a:lstStyle/>
          <a:p>
            <a:r>
              <a:rPr lang="es-MX" sz="1600" dirty="0"/>
              <a:t>Los motivos de estos errores son variados, sin embargo, se pueden identificar los más comunes:</a:t>
            </a:r>
          </a:p>
          <a:p>
            <a:r>
              <a:rPr lang="es-MX" sz="1600" dirty="0"/>
              <a:t>Realización de múltiples tareas de parte del docente en la sala de clases. </a:t>
            </a:r>
          </a:p>
          <a:p>
            <a:r>
              <a:rPr lang="es-MX" sz="1600" dirty="0"/>
              <a:t>Falta de tiempo adecuado para el registro.</a:t>
            </a:r>
          </a:p>
          <a:p>
            <a:r>
              <a:rPr lang="es-MX" sz="1600" dirty="0"/>
              <a:t>Confusión en el registro de los alumnos debido al no poder reconocer visualmente a los alumnos a causa de las mascarillas.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0A613-97FB-8233-CABC-E7C49A82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4991026"/>
            <a:ext cx="1440160" cy="12714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32991D-C1BD-F989-A122-8052C60B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4785832"/>
            <a:ext cx="1872208" cy="1786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E41B47-B657-71A8-F6BE-F56B9833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4" y="4653135"/>
            <a:ext cx="2808312" cy="18620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919E23-D59F-5E4D-6F3C-1BA4C86FD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37" y="5238938"/>
            <a:ext cx="1111870" cy="6904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CF5B9F-B84E-E39D-B38E-3A5C70FDF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9739" y="586449"/>
            <a:ext cx="2461928" cy="6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F9F8-FB7A-3769-F725-A26BB2A5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2BD9F-3A30-41DA-73A6-BBB1476D1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8594429" cy="3880772"/>
          </a:xfrm>
        </p:spPr>
        <p:txBody>
          <a:bodyPr>
            <a:normAutofit/>
          </a:bodyPr>
          <a:lstStyle/>
          <a:p>
            <a:r>
              <a:rPr lang="es-MX" dirty="0"/>
              <a:t>La lógica de la solución sería la siguiente: </a:t>
            </a:r>
          </a:p>
          <a:p>
            <a:r>
              <a:rPr lang="es-MX" dirty="0"/>
              <a:t>1. Docente ingresa a sistema web con sus credenciales de acceso. </a:t>
            </a:r>
          </a:p>
          <a:p>
            <a:r>
              <a:rPr lang="es-MX" dirty="0"/>
              <a:t>2. Este código QR se despliega en el proyector de cada aula. </a:t>
            </a:r>
          </a:p>
          <a:p>
            <a:r>
              <a:rPr lang="es-MX" dirty="0"/>
              <a:t>3. Los alumnos ingresan a la App ingresando sus credenciales de acceso.</a:t>
            </a:r>
          </a:p>
          <a:p>
            <a:r>
              <a:rPr lang="es-MX" dirty="0"/>
              <a:t> 4. Se despliega la cámara del dispositivo móvil.</a:t>
            </a:r>
          </a:p>
          <a:p>
            <a:r>
              <a:rPr lang="es-MX" dirty="0"/>
              <a:t> 5. El código es leído y a su vez, registrado. </a:t>
            </a:r>
          </a:p>
          <a:p>
            <a:r>
              <a:rPr lang="es-MX" dirty="0"/>
              <a:t>6. La asistencia queda registrada con su día y hora correctamente.</a:t>
            </a:r>
            <a:endParaRPr lang="es-CL" dirty="0"/>
          </a:p>
        </p:txBody>
      </p:sp>
      <p:pic>
        <p:nvPicPr>
          <p:cNvPr id="6" name="Marcador de contenido 5" descr="Código QR&#10;&#10;Descripción generada automáticamente">
            <a:extLst>
              <a:ext uri="{FF2B5EF4-FFF2-40B4-BE49-F238E27FC236}">
                <a16:creationId xmlns:a16="http://schemas.microsoft.com/office/drawing/2014/main" id="{7E2B32FA-4A81-9D5C-67A6-AA1CE89FA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50" y="-281450"/>
            <a:ext cx="288925" cy="267626"/>
          </a:xfrm>
        </p:spPr>
      </p:pic>
      <p:pic>
        <p:nvPicPr>
          <p:cNvPr id="8" name="Imagen 7" descr="Código QR&#10;&#10;Descripción generada automáticamente">
            <a:extLst>
              <a:ext uri="{FF2B5EF4-FFF2-40B4-BE49-F238E27FC236}">
                <a16:creationId xmlns:a16="http://schemas.microsoft.com/office/drawing/2014/main" id="{63E6D96B-0309-DF86-B214-3485943CF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4293096"/>
            <a:ext cx="2376264" cy="22010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6D4797-BC64-5179-E848-0AB8E7FC5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889" y="2061207"/>
            <a:ext cx="2458704" cy="2001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01D393-B9B0-629B-8D9D-7772D4967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79" y="292100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77157" y="609600"/>
            <a:ext cx="8594429" cy="1320800"/>
          </a:xfrm>
        </p:spPr>
        <p:txBody>
          <a:bodyPr rtlCol="0">
            <a:normAutofit/>
          </a:bodyPr>
          <a:lstStyle/>
          <a:p>
            <a:r>
              <a:rPr lang="es-ES" dirty="0"/>
              <a:t>Casos de Uso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F6203C-ED7A-6A6F-DF9C-2F006673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76" y="465871"/>
            <a:ext cx="2863401" cy="701533"/>
          </a:xfrm>
          <a:prstGeom prst="rect">
            <a:avLst/>
          </a:prstGeom>
        </p:spPr>
      </p:pic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77156" y="1579803"/>
            <a:ext cx="8594429" cy="446155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Alumno ingresa nombre de usuario, ingresa contraseña y presiona Ingresar lo lleva a la pagina de inicio.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3D6A5-52F5-54E3-8951-C59F15D2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2558136"/>
            <a:ext cx="1872208" cy="36995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A5E348-CC75-8E78-EB55-493EDF34A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60" y="2558137"/>
            <a:ext cx="2088232" cy="36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Casos de Uso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4067942" cy="4267200"/>
          </a:xfrm>
        </p:spPr>
        <p:txBody>
          <a:bodyPr rtlCol="0"/>
          <a:lstStyle/>
          <a:p>
            <a:pPr rtl="0"/>
            <a:r>
              <a:rPr lang="es-ES" dirty="0"/>
              <a:t>Alumno ingresa nombre de usuario, presiona recuperar y lo manda a la pagina de ingreso de usuario.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A16945-BC4F-5E4F-6517-8FB331DA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628800"/>
            <a:ext cx="2592288" cy="4816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6DA1C4-47A4-FADA-B8A5-9922FABC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708" y="1659584"/>
            <a:ext cx="2730426" cy="481697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9EB719-D041-A504-5690-91D4AA9FD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632" y="729158"/>
            <a:ext cx="2200035" cy="5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r>
              <a:rPr lang="es-ES" dirty="0"/>
              <a:t>Casos de Uso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Sistema saluda al usuario usando un label indicando “Bienvenido [nombre_usuario]”.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0D138D-DA89-F16E-C0AE-9292A4FE7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32" y="1668964"/>
            <a:ext cx="2787720" cy="5000396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FE4BF5-95B4-782A-4E01-9B9C63B8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422" y="663883"/>
            <a:ext cx="2492949" cy="6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76A8-AA42-AE57-0947-A5DFC9CD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Reflexión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580B1-F157-5522-3CB2-0A00C594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58" y="1930400"/>
            <a:ext cx="8594429" cy="4110961"/>
          </a:xfrm>
        </p:spPr>
        <p:txBody>
          <a:bodyPr/>
          <a:lstStyle/>
          <a:p>
            <a:r>
              <a:rPr lang="es-CL" dirty="0"/>
              <a:t>En resumen la pandemia ha dado un gran paso a grandes oportunidades para el desarrollo de las aplicaciones.</a:t>
            </a:r>
          </a:p>
          <a:p>
            <a:r>
              <a:rPr lang="es-CL" dirty="0"/>
              <a:t>Las apps nos permiten seguir lo rutinario sin tener la necesidad de salir de casa y nos permiten tener una comodidad para ajustar nuestro tiempo</a:t>
            </a:r>
          </a:p>
          <a:p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924ADF-760B-C671-1706-74BFFCF3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13223203" y="-1950369"/>
            <a:ext cx="2664295" cy="1950369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F651B-C2B1-99AA-BC36-E9304329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624172"/>
            <a:ext cx="2690664" cy="6614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751A7D-BD5C-FE23-E1E0-76CE9418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69" y="2924944"/>
            <a:ext cx="5904656" cy="42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</TotalTime>
  <Words>417</Words>
  <Application>Microsoft Office PowerPoint</Application>
  <PresentationFormat>Personalizado</PresentationFormat>
  <Paragraphs>40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Corbel</vt:lpstr>
      <vt:lpstr>Trebuchet MS</vt:lpstr>
      <vt:lpstr>Wingdings 3</vt:lpstr>
      <vt:lpstr>Faceta</vt:lpstr>
      <vt:lpstr>RegistrApp</vt:lpstr>
      <vt:lpstr>Registrapp</vt:lpstr>
      <vt:lpstr>Contexto</vt:lpstr>
      <vt:lpstr>Problema</vt:lpstr>
      <vt:lpstr>Solución </vt:lpstr>
      <vt:lpstr>Casos de Uso</vt:lpstr>
      <vt:lpstr>Casos de Uso</vt:lpstr>
      <vt:lpstr>Casos de Uso</vt:lpstr>
      <vt:lpstr>Reflexión </vt:lpstr>
      <vt:lpstr>Fin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RegistrApp</dc:title>
  <dc:creator>Jorge Ñancupil</dc:creator>
  <cp:lastModifiedBy>Jorge Ñancupil</cp:lastModifiedBy>
  <cp:revision>9</cp:revision>
  <dcterms:created xsi:type="dcterms:W3CDTF">2022-09-05T03:34:11Z</dcterms:created>
  <dcterms:modified xsi:type="dcterms:W3CDTF">2022-09-08T15:37:08Z</dcterms:modified>
</cp:coreProperties>
</file>