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1022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51CE5-DD53-4143-B25E-F1087FDC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83A23-40CC-4C12-BA1B-68CB71BD1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9AB4-1E6C-4D43-AB38-933175BE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5064D-7C76-4601-9C58-6C0CF6AD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E4FEC-6FFC-4696-8C78-6B756844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C2A30-6204-4055-954D-869A6185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FCF6B5-97BD-494B-BC88-4A2AFA74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49F7B-6EE2-40D7-A2D0-CB3D95E6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CB5FB-7865-4C35-A8DF-3EA8C5E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D347-D9CE-4863-B47E-7E9F178F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2BF16-8039-4258-8655-B477A21F2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03B5A-DBB6-4881-881B-168D970A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D27E4-F2F9-49E1-8B58-756BAE52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5FDA3-EAC8-4260-9209-07E31147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FCD94-8C79-4353-9F63-8A7A0F91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6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699F-A09A-49BB-8D76-DD697C8E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0E6D0-4304-451E-995A-B1B6370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93EA9-94C5-462B-95C6-2BAED2CE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20047-8C3E-429C-BFCB-FFD09D49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1874E-6DDA-4DFA-9D29-D04D0758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0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A42A7-FECC-456B-98C9-B4E66327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B54E6-58FD-47B1-AE3F-1DD3D345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4AF1-1E67-4E0D-BA3A-B93DFE80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2A376-B478-4489-9D89-F2856C82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336F0-8094-4C1E-84BE-10447982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8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B7D18-30AF-4BD5-9AA7-BD6E388C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65C95-681E-411C-B9A6-2DC8423A3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8D9845-56E0-4A4C-AAE8-8ECE8173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3A1D7-DCCC-4466-833A-F889D6F9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22778-32B9-4059-A881-F34CD3C3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47940-2AA6-495C-941D-887669F5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F17DC-6B8F-45A0-A846-836BD3C4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8C42C-924B-45C5-9FA9-EA722CF0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AE72D-BFF2-4023-B62F-A7A1200A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0CA2E0-861D-4B67-9249-4C16A6E4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30D43-0E59-44E7-B2F5-E0A660BFB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6B688A-1920-43B0-9AF4-00D073D8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61D0F-8F3E-4796-B190-B8B95E94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7C563-74D9-48B7-A16F-62A3CE64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91687-F27D-4956-8545-2E136F9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61E0D7-64A9-47CA-9F66-F79E1A37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CC6122-EEB3-47DE-9253-A03A9947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2B575-50D5-4C0F-B02E-B5A2AAFC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80F54-3CB3-49E2-8207-0687BBF5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91CC6-7A19-4D10-9F51-2A9AD9B5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B1788F-5C62-401C-AC9E-9266F509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892E9-7F13-4769-9218-5E6E6FBA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55F2F-95F3-492C-923C-553E5A24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74954-93F4-437D-A0F8-7616BFFC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915B4-6242-4214-A5DA-64EC0AC2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0268A-20C3-499A-AA35-A3FA579A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87EF5-CE4D-44B5-89B4-D179CE8B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7ED8B-E1A6-4F94-960C-013653DC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EBEDF5-EDA5-476D-B870-0086F0951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5BD1D-88A5-4B7D-B2B1-1322794E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AB178-D379-4F52-AC6F-FBC36396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6F645-0982-4DEB-9EE4-452C9FA4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060D7-890B-4F01-A627-4DE2454F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0D2430-7157-45B7-B7AA-CB8083D2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A1EF-E29E-4F8B-BF93-809A8131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2B157-3FE4-46FE-B474-5786B2C4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6894-F30A-46D5-B578-158DB80EB682}" type="datetimeFigureOut">
              <a:rPr lang="ko-KR" altLang="en-US" smtClean="0"/>
              <a:t>2021-06-09(Wed)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9D620-19A4-4CF9-9603-26A954051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CB27E-C239-4F60-BC6E-59EC9397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C7AB-0BF2-4CE5-88C1-52D05690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F2523-73FE-479E-931B-DA888BC62958}"/>
              </a:ext>
            </a:extLst>
          </p:cNvPr>
          <p:cNvSpPr txBox="1"/>
          <p:nvPr/>
        </p:nvSpPr>
        <p:spPr>
          <a:xfrm>
            <a:off x="3220278" y="2417197"/>
            <a:ext cx="504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Company Info</a:t>
            </a:r>
            <a:endParaRPr lang="ko-KR" altLang="en-US" sz="440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1A571099-78E7-4980-B2B8-C2605DB34B55}"/>
              </a:ext>
            </a:extLst>
          </p:cNvPr>
          <p:cNvSpPr/>
          <p:nvPr/>
        </p:nvSpPr>
        <p:spPr>
          <a:xfrm>
            <a:off x="6974620" y="2528515"/>
            <a:ext cx="580445" cy="286247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4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HYUNSU</dc:creator>
  <cp:lastModifiedBy>JEON HYUNSU</cp:lastModifiedBy>
  <cp:revision>1</cp:revision>
  <dcterms:created xsi:type="dcterms:W3CDTF">2021-06-09T12:12:53Z</dcterms:created>
  <dcterms:modified xsi:type="dcterms:W3CDTF">2021-06-09T12:13:06Z</dcterms:modified>
</cp:coreProperties>
</file>