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</p:sldIdLst>
  <p:sldSz cx="100806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7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294620"/>
            <a:ext cx="7560469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945535"/>
            <a:ext cx="7560469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4832-355E-4BC7-9590-27980C5AB46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4E3-FDC5-417C-A50C-D72728B03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4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4832-355E-4BC7-9590-27980C5AB46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4E3-FDC5-417C-A50C-D72728B03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8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95846"/>
            <a:ext cx="2173635" cy="152560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95846"/>
            <a:ext cx="6394896" cy="15256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4832-355E-4BC7-9590-27980C5AB46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4E3-FDC5-417C-A50C-D72728B03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0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4832-355E-4BC7-9590-27980C5AB46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4E3-FDC5-417C-A50C-D72728B03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07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448807"/>
            <a:ext cx="8694539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1204734"/>
            <a:ext cx="8694539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4832-355E-4BC7-9590-27980C5AB46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4E3-FDC5-417C-A50C-D72728B03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4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479227"/>
            <a:ext cx="4284266" cy="114222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479227"/>
            <a:ext cx="4284266" cy="114222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4832-355E-4BC7-9590-27980C5AB46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4E3-FDC5-417C-A50C-D72728B03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8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95846"/>
            <a:ext cx="8694539" cy="347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441305"/>
            <a:ext cx="426457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657582"/>
            <a:ext cx="4264576" cy="9672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441305"/>
            <a:ext cx="428557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657582"/>
            <a:ext cx="4285579" cy="9672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4832-355E-4BC7-9590-27980C5AB46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4E3-FDC5-417C-A50C-D72728B03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51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4832-355E-4BC7-9590-27980C5AB46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4E3-FDC5-417C-A50C-D72728B03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3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4832-355E-4BC7-9590-27980C5AB46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4E3-FDC5-417C-A50C-D72728B03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1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20015"/>
            <a:ext cx="3251264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259199"/>
            <a:ext cx="5103316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540067"/>
            <a:ext cx="3251264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4832-355E-4BC7-9590-27980C5AB46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4E3-FDC5-417C-A50C-D72728B03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20015"/>
            <a:ext cx="3251264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259199"/>
            <a:ext cx="5103316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540067"/>
            <a:ext cx="3251264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4832-355E-4BC7-9590-27980C5AB46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014E3-FDC5-417C-A50C-D72728B03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23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95846"/>
            <a:ext cx="8694539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479227"/>
            <a:ext cx="8694539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1668542"/>
            <a:ext cx="226814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4832-355E-4BC7-9590-27980C5AB46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1668542"/>
            <a:ext cx="340221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1668542"/>
            <a:ext cx="226814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014E3-FDC5-417C-A50C-D72728B03D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26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2C27F01F-AC78-41DE-849B-CB14F204B8F7}"/>
              </a:ext>
            </a:extLst>
          </p:cNvPr>
          <p:cNvSpPr/>
          <p:nvPr/>
        </p:nvSpPr>
        <p:spPr>
          <a:xfrm>
            <a:off x="1497827" y="262861"/>
            <a:ext cx="85827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Molecular Property </a:t>
            </a:r>
            <a:r>
              <a:rPr lang="en-US" altLang="zh-CN" sz="36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Predictioner</a:t>
            </a:r>
            <a:endParaRPr lang="zh-CN" altLang="en-US" sz="3600" dirty="0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A2C9471-60DE-4475-AD71-B527485CA337}"/>
              </a:ext>
            </a:extLst>
          </p:cNvPr>
          <p:cNvCxnSpPr/>
          <p:nvPr/>
        </p:nvCxnSpPr>
        <p:spPr>
          <a:xfrm>
            <a:off x="1497827" y="314429"/>
            <a:ext cx="0" cy="118952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0DACF785-F22B-454B-A7EA-663FA0AFF03B}"/>
              </a:ext>
            </a:extLst>
          </p:cNvPr>
          <p:cNvGrpSpPr/>
          <p:nvPr/>
        </p:nvGrpSpPr>
        <p:grpSpPr>
          <a:xfrm>
            <a:off x="67595" y="190508"/>
            <a:ext cx="1370598" cy="1361759"/>
            <a:chOff x="1009436" y="571889"/>
            <a:chExt cx="4134725" cy="410806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0669AE2-3972-4B26-A007-48F2FED2C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436" y="571889"/>
              <a:ext cx="4134725" cy="4108061"/>
            </a:xfrm>
            <a:prstGeom prst="rect">
              <a:avLst/>
            </a:prstGeom>
          </p:spPr>
        </p:pic>
        <p:sp>
          <p:nvSpPr>
            <p:cNvPr id="2" name="六边形 1">
              <a:extLst>
                <a:ext uri="{FF2B5EF4-FFF2-40B4-BE49-F238E27FC236}">
                  <a16:creationId xmlns:a16="http://schemas.microsoft.com/office/drawing/2014/main" id="{592C7E02-7238-433C-A033-D6F28B097C3E}"/>
                </a:ext>
              </a:extLst>
            </p:cNvPr>
            <p:cNvSpPr/>
            <p:nvPr/>
          </p:nvSpPr>
          <p:spPr>
            <a:xfrm>
              <a:off x="1673157" y="1572090"/>
              <a:ext cx="2645923" cy="2280968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799" dirty="0">
                <a:solidFill>
                  <a:schemeClr val="tx1"/>
                </a:solidFill>
                <a:latin typeface="Inconsolata" panose="020B0609030003000000" pitchFamily="49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EE57125-4A4C-4452-A3F0-2E1775CA9D41}"/>
                </a:ext>
              </a:extLst>
            </p:cNvPr>
            <p:cNvSpPr txBox="1"/>
            <p:nvPr/>
          </p:nvSpPr>
          <p:spPr>
            <a:xfrm>
              <a:off x="2093749" y="1326045"/>
              <a:ext cx="1804732" cy="2586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0" dirty="0">
                  <a:latin typeface="Roboto Slab" pitchFamily="2" charset="0"/>
                  <a:ea typeface="Roboto Slab" pitchFamily="2" charset="0"/>
                </a:rPr>
                <a:t>C</a:t>
              </a:r>
              <a:endParaRPr lang="zh-CN" altLang="en-US" sz="5000" dirty="0">
                <a:latin typeface="Roboto Slab" pitchFamily="2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C42A6C93-1BE0-48EF-957B-B5CD0D6699AB}"/>
              </a:ext>
            </a:extLst>
          </p:cNvPr>
          <p:cNvSpPr/>
          <p:nvPr/>
        </p:nvSpPr>
        <p:spPr>
          <a:xfrm>
            <a:off x="1497827" y="900112"/>
            <a:ext cx="614463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General Organic Liquid</a:t>
            </a:r>
            <a:endParaRPr lang="zh-CN" altLang="en-US" sz="360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04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2C27F01F-AC78-41DE-849B-CB14F204B8F7}"/>
              </a:ext>
            </a:extLst>
          </p:cNvPr>
          <p:cNvSpPr/>
          <p:nvPr/>
        </p:nvSpPr>
        <p:spPr>
          <a:xfrm>
            <a:off x="1497827" y="262861"/>
            <a:ext cx="85827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Molecular Property </a:t>
            </a:r>
            <a:r>
              <a:rPr lang="en-US" altLang="zh-CN" sz="36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Predictioner</a:t>
            </a:r>
            <a:endParaRPr lang="zh-CN" altLang="en-US" sz="3600" dirty="0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A2C9471-60DE-4475-AD71-B527485CA337}"/>
              </a:ext>
            </a:extLst>
          </p:cNvPr>
          <p:cNvCxnSpPr/>
          <p:nvPr/>
        </p:nvCxnSpPr>
        <p:spPr>
          <a:xfrm>
            <a:off x="1497827" y="314429"/>
            <a:ext cx="0" cy="118952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0DACF785-F22B-454B-A7EA-663FA0AFF03B}"/>
              </a:ext>
            </a:extLst>
          </p:cNvPr>
          <p:cNvGrpSpPr/>
          <p:nvPr/>
        </p:nvGrpSpPr>
        <p:grpSpPr>
          <a:xfrm>
            <a:off x="67595" y="190508"/>
            <a:ext cx="1370598" cy="1361759"/>
            <a:chOff x="1009436" y="571889"/>
            <a:chExt cx="4134725" cy="410806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0669AE2-3972-4B26-A007-48F2FED2C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436" y="571889"/>
              <a:ext cx="4134725" cy="4108061"/>
            </a:xfrm>
            <a:prstGeom prst="rect">
              <a:avLst/>
            </a:prstGeom>
          </p:spPr>
        </p:pic>
        <p:sp>
          <p:nvSpPr>
            <p:cNvPr id="2" name="六边形 1">
              <a:extLst>
                <a:ext uri="{FF2B5EF4-FFF2-40B4-BE49-F238E27FC236}">
                  <a16:creationId xmlns:a16="http://schemas.microsoft.com/office/drawing/2014/main" id="{592C7E02-7238-433C-A033-D6F28B097C3E}"/>
                </a:ext>
              </a:extLst>
            </p:cNvPr>
            <p:cNvSpPr/>
            <p:nvPr/>
          </p:nvSpPr>
          <p:spPr>
            <a:xfrm>
              <a:off x="1673157" y="1572090"/>
              <a:ext cx="2645923" cy="2280968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799" dirty="0">
                <a:solidFill>
                  <a:schemeClr val="tx1"/>
                </a:solidFill>
                <a:latin typeface="Inconsolata" panose="020B0609030003000000" pitchFamily="49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EE57125-4A4C-4452-A3F0-2E1775CA9D41}"/>
                </a:ext>
              </a:extLst>
            </p:cNvPr>
            <p:cNvSpPr txBox="1"/>
            <p:nvPr/>
          </p:nvSpPr>
          <p:spPr>
            <a:xfrm>
              <a:off x="2093749" y="1326045"/>
              <a:ext cx="1804732" cy="2586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0" dirty="0">
                  <a:latin typeface="Roboto Slab" pitchFamily="2" charset="0"/>
                  <a:ea typeface="Roboto Slab" pitchFamily="2" charset="0"/>
                </a:rPr>
                <a:t>C</a:t>
              </a:r>
              <a:endParaRPr lang="zh-CN" altLang="en-US" sz="5000" dirty="0">
                <a:latin typeface="Roboto Slab" pitchFamily="2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C42A6C93-1BE0-48EF-957B-B5CD0D6699AB}"/>
              </a:ext>
            </a:extLst>
          </p:cNvPr>
          <p:cNvSpPr/>
          <p:nvPr/>
        </p:nvSpPr>
        <p:spPr>
          <a:xfrm>
            <a:off x="1497826" y="906330"/>
            <a:ext cx="533190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General Organic Gas</a:t>
            </a:r>
            <a:endParaRPr lang="zh-CN" altLang="en-US" sz="360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2C27F01F-AC78-41DE-849B-CB14F204B8F7}"/>
              </a:ext>
            </a:extLst>
          </p:cNvPr>
          <p:cNvSpPr/>
          <p:nvPr/>
        </p:nvSpPr>
        <p:spPr>
          <a:xfrm>
            <a:off x="1497827" y="262861"/>
            <a:ext cx="85827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Molecular Property </a:t>
            </a:r>
            <a:r>
              <a:rPr lang="en-US" altLang="zh-CN" sz="36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Predictioner</a:t>
            </a:r>
            <a:endParaRPr lang="zh-CN" altLang="en-US" sz="3600" dirty="0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A2C9471-60DE-4475-AD71-B527485CA337}"/>
              </a:ext>
            </a:extLst>
          </p:cNvPr>
          <p:cNvCxnSpPr/>
          <p:nvPr/>
        </p:nvCxnSpPr>
        <p:spPr>
          <a:xfrm>
            <a:off x="1497827" y="314429"/>
            <a:ext cx="0" cy="1189526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0DACF785-F22B-454B-A7EA-663FA0AFF03B}"/>
              </a:ext>
            </a:extLst>
          </p:cNvPr>
          <p:cNvGrpSpPr/>
          <p:nvPr/>
        </p:nvGrpSpPr>
        <p:grpSpPr>
          <a:xfrm>
            <a:off x="67595" y="190508"/>
            <a:ext cx="1370598" cy="1361759"/>
            <a:chOff x="1009436" y="571889"/>
            <a:chExt cx="4134725" cy="410806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0669AE2-3972-4B26-A007-48F2FED2C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436" y="571889"/>
              <a:ext cx="4134725" cy="4108061"/>
            </a:xfrm>
            <a:prstGeom prst="rect">
              <a:avLst/>
            </a:prstGeom>
          </p:spPr>
        </p:pic>
        <p:sp>
          <p:nvSpPr>
            <p:cNvPr id="2" name="六边形 1">
              <a:extLst>
                <a:ext uri="{FF2B5EF4-FFF2-40B4-BE49-F238E27FC236}">
                  <a16:creationId xmlns:a16="http://schemas.microsoft.com/office/drawing/2014/main" id="{592C7E02-7238-433C-A033-D6F28B097C3E}"/>
                </a:ext>
              </a:extLst>
            </p:cNvPr>
            <p:cNvSpPr/>
            <p:nvPr/>
          </p:nvSpPr>
          <p:spPr>
            <a:xfrm>
              <a:off x="1673157" y="1572090"/>
              <a:ext cx="2645923" cy="2280968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8799" dirty="0">
                <a:solidFill>
                  <a:schemeClr val="tx1"/>
                </a:solidFill>
                <a:latin typeface="Inconsolata" panose="020B0609030003000000" pitchFamily="49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EE57125-4A4C-4452-A3F0-2E1775CA9D41}"/>
                </a:ext>
              </a:extLst>
            </p:cNvPr>
            <p:cNvSpPr txBox="1"/>
            <p:nvPr/>
          </p:nvSpPr>
          <p:spPr>
            <a:xfrm>
              <a:off x="2093749" y="1326045"/>
              <a:ext cx="1896613" cy="2599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000" dirty="0">
                  <a:latin typeface="Roboto Slab" pitchFamily="2" charset="0"/>
                  <a:ea typeface="Roboto Slab" pitchFamily="2" charset="0"/>
                </a:rPr>
                <a:t>D</a:t>
              </a:r>
              <a:endParaRPr lang="zh-CN" altLang="en-US" sz="5000" dirty="0">
                <a:latin typeface="Roboto Slab" pitchFamily="2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C42A6C93-1BE0-48EF-957B-B5CD0D6699AB}"/>
              </a:ext>
            </a:extLst>
          </p:cNvPr>
          <p:cNvSpPr/>
          <p:nvPr/>
        </p:nvSpPr>
        <p:spPr>
          <a:xfrm>
            <a:off x="1497826" y="858335"/>
            <a:ext cx="587372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Deep Eutectic Solvent</a:t>
            </a:r>
            <a:endParaRPr lang="zh-CN" altLang="en-US" sz="36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0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21</Words>
  <Application>Microsoft Office PowerPoint</Application>
  <PresentationFormat>自定义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Cascadia Code SemiLight</vt:lpstr>
      <vt:lpstr>Inconsolata</vt:lpstr>
      <vt:lpstr>Roboto Slab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任高鹏</dc:creator>
  <cp:lastModifiedBy>rengp</cp:lastModifiedBy>
  <cp:revision>11</cp:revision>
  <dcterms:created xsi:type="dcterms:W3CDTF">2022-05-09T02:18:58Z</dcterms:created>
  <dcterms:modified xsi:type="dcterms:W3CDTF">2023-03-20T13:29:54Z</dcterms:modified>
</cp:coreProperties>
</file>