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notesMasterIdLst>
    <p:notesMasterId r:id="rId9"/>
  </p:notesMasterIdLst>
  <p:sldIdLst>
    <p:sldId id="256" r:id="rId2"/>
    <p:sldId id="262" r:id="rId3"/>
    <p:sldId id="257" r:id="rId4"/>
    <p:sldId id="258" r:id="rId5"/>
    <p:sldId id="263" r:id="rId6"/>
    <p:sldId id="260" r:id="rId7"/>
    <p:sldId id="261"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4712" autoAdjust="0"/>
  </p:normalViewPr>
  <p:slideViewPr>
    <p:cSldViewPr snapToGrid="0">
      <p:cViewPr varScale="1">
        <p:scale>
          <a:sx n="63" d="100"/>
          <a:sy n="63"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46CF6-B3C2-4CC9-BFAE-229384F424DF}" type="datetimeFigureOut">
              <a:rPr lang="zh-TW" altLang="en-US" smtClean="0"/>
              <a:t>2016/5/4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F1893-1D64-4DE6-B7C6-EA2B74FB47B0}" type="slidenum">
              <a:rPr lang="zh-TW" altLang="en-US" smtClean="0"/>
              <a:t>‹#›</a:t>
            </a:fld>
            <a:endParaRPr lang="zh-TW" altLang="en-US"/>
          </a:p>
        </p:txBody>
      </p:sp>
    </p:spTree>
    <p:extLst>
      <p:ext uri="{BB962C8B-B14F-4D97-AF65-F5344CB8AC3E}">
        <p14:creationId xmlns:p14="http://schemas.microsoft.com/office/powerpoint/2010/main" val="2921208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從</a:t>
            </a:r>
            <a:r>
              <a:rPr lang="en-US" altLang="zh-TW" sz="1200" dirty="0" smtClean="0"/>
              <a:t>1934</a:t>
            </a:r>
            <a:r>
              <a:rPr lang="zh-TW" altLang="en-US" sz="1200" dirty="0" smtClean="0"/>
              <a:t>到</a:t>
            </a:r>
            <a:r>
              <a:rPr lang="en-US" altLang="zh-TW" sz="1200" dirty="0" smtClean="0"/>
              <a:t>1963</a:t>
            </a:r>
            <a:r>
              <a:rPr lang="zh-TW" altLang="en-US" sz="1200" dirty="0" smtClean="0"/>
              <a:t>，</a:t>
            </a:r>
            <a:r>
              <a:rPr lang="en-US" altLang="zh-TW" sz="1200" dirty="0" smtClean="0"/>
              <a:t>San Francisco</a:t>
            </a:r>
            <a:r>
              <a:rPr lang="zh-TW" altLang="en-US" sz="1200" dirty="0" smtClean="0"/>
              <a:t>以在</a:t>
            </a:r>
            <a:r>
              <a:rPr lang="en-US" altLang="zh-TW" sz="1200" dirty="0" smtClean="0"/>
              <a:t>Alcatraz(</a:t>
            </a:r>
            <a:r>
              <a:rPr lang="zh-TW" altLang="en-US" sz="1200" dirty="0" smtClean="0"/>
              <a:t>惡魔島</a:t>
            </a:r>
            <a:r>
              <a:rPr lang="en-US" altLang="zh-TW" sz="1200" dirty="0" smtClean="0"/>
              <a:t>)</a:t>
            </a:r>
            <a:r>
              <a:rPr lang="zh-TW" altLang="en-US" sz="1200" dirty="0" smtClean="0"/>
              <a:t>居留惡名昭彰的罪犯出名的，惡魔島是有名的難以逃跑的監獄之一。</a:t>
            </a:r>
            <a:endParaRPr lang="en-US" altLang="zh-TW" sz="1200" dirty="0" smtClean="0"/>
          </a:p>
          <a:p>
            <a:r>
              <a:rPr lang="zh-TW" altLang="en-US" dirty="0" smtClean="0"/>
              <a:t>現金舊金山也漸漸以科技和風景聞名，但隨著財富不均、住宅問題、</a:t>
            </a:r>
            <a:r>
              <a:rPr lang="en-US" altLang="zh-TW" dirty="0" smtClean="0"/>
              <a:t> </a:t>
            </a:r>
            <a:r>
              <a:rPr lang="zh-TW" altLang="en-US" dirty="0" smtClean="0"/>
              <a:t>犯罪問題依舊存在。</a:t>
            </a:r>
            <a:endParaRPr lang="zh-TW" altLang="en-US" dirty="0"/>
          </a:p>
        </p:txBody>
      </p:sp>
      <p:sp>
        <p:nvSpPr>
          <p:cNvPr id="4" name="投影片編號版面配置區 3"/>
          <p:cNvSpPr>
            <a:spLocks noGrp="1"/>
          </p:cNvSpPr>
          <p:nvPr>
            <p:ph type="sldNum" sz="quarter" idx="10"/>
          </p:nvPr>
        </p:nvSpPr>
        <p:spPr/>
        <p:txBody>
          <a:bodyPr/>
          <a:lstStyle/>
          <a:p>
            <a:fld id="{CFBF1893-1D64-4DE6-B7C6-EA2B74FB47B0}" type="slidenum">
              <a:rPr lang="zh-TW" altLang="en-US" smtClean="0"/>
              <a:t>3</a:t>
            </a:fld>
            <a:endParaRPr lang="zh-TW" altLang="en-US"/>
          </a:p>
        </p:txBody>
      </p:sp>
    </p:spTree>
    <p:extLst>
      <p:ext uri="{BB962C8B-B14F-4D97-AF65-F5344CB8AC3E}">
        <p14:creationId xmlns:p14="http://schemas.microsoft.com/office/powerpoint/2010/main" val="89177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Category: category of the crime incident (only in train.csv). This is the target variable you are going to predict.</a:t>
            </a:r>
          </a:p>
          <a:p>
            <a:endParaRPr lang="zh-TW" altLang="en-US" dirty="0"/>
          </a:p>
        </p:txBody>
      </p:sp>
      <p:sp>
        <p:nvSpPr>
          <p:cNvPr id="4" name="投影片編號版面配置區 3"/>
          <p:cNvSpPr>
            <a:spLocks noGrp="1"/>
          </p:cNvSpPr>
          <p:nvPr>
            <p:ph type="sldNum" sz="quarter" idx="10"/>
          </p:nvPr>
        </p:nvSpPr>
        <p:spPr/>
        <p:txBody>
          <a:bodyPr/>
          <a:lstStyle/>
          <a:p>
            <a:fld id="{CFBF1893-1D64-4DE6-B7C6-EA2B74FB47B0}" type="slidenum">
              <a:rPr lang="zh-TW" altLang="en-US" smtClean="0"/>
              <a:t>5</a:t>
            </a:fld>
            <a:endParaRPr lang="zh-TW" altLang="en-US"/>
          </a:p>
        </p:txBody>
      </p:sp>
    </p:spTree>
    <p:extLst>
      <p:ext uri="{BB962C8B-B14F-4D97-AF65-F5344CB8AC3E}">
        <p14:creationId xmlns:p14="http://schemas.microsoft.com/office/powerpoint/2010/main" val="128984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藉由資料中給予犯罪的經緯度</a:t>
            </a:r>
            <a:r>
              <a:rPr lang="en-US" altLang="zh-TW" dirty="0" smtClean="0"/>
              <a:t>(X and Y)</a:t>
            </a:r>
            <a:r>
              <a:rPr lang="zh-TW" altLang="en-US" dirty="0" smtClean="0"/>
              <a:t>，將其畫在</a:t>
            </a:r>
            <a:r>
              <a:rPr lang="en-US" altLang="zh-TW" dirty="0" smtClean="0"/>
              <a:t>3D map</a:t>
            </a:r>
            <a:r>
              <a:rPr lang="zh-TW" altLang="en-US" dirty="0" smtClean="0"/>
              <a:t>上，將資料視覺化後，便可利於我們觀察，預測</a:t>
            </a:r>
            <a:r>
              <a:rPr lang="en-US" altLang="zh-TW" dirty="0" smtClean="0"/>
              <a:t>category, </a:t>
            </a:r>
            <a:r>
              <a:rPr lang="zh-TW" altLang="en-US" dirty="0" smtClean="0"/>
              <a:t>用</a:t>
            </a:r>
            <a:r>
              <a:rPr lang="en-US" altLang="zh-TW" dirty="0" smtClean="0"/>
              <a:t>clustering</a:t>
            </a:r>
            <a:r>
              <a:rPr lang="zh-TW" altLang="en-US" dirty="0" smtClean="0"/>
              <a:t> </a:t>
            </a:r>
            <a:r>
              <a:rPr lang="en-US" altLang="zh-TW" dirty="0" smtClean="0"/>
              <a:t>,</a:t>
            </a:r>
            <a:r>
              <a:rPr lang="zh-TW" altLang="en-US" dirty="0" smtClean="0"/>
              <a:t> </a:t>
            </a:r>
            <a:r>
              <a:rPr lang="en-US" altLang="zh-TW" dirty="0" smtClean="0"/>
              <a:t>naïve bytes</a:t>
            </a:r>
          </a:p>
        </p:txBody>
      </p:sp>
      <p:sp>
        <p:nvSpPr>
          <p:cNvPr id="4" name="投影片編號版面配置區 3"/>
          <p:cNvSpPr>
            <a:spLocks noGrp="1"/>
          </p:cNvSpPr>
          <p:nvPr>
            <p:ph type="sldNum" sz="quarter" idx="10"/>
          </p:nvPr>
        </p:nvSpPr>
        <p:spPr/>
        <p:txBody>
          <a:bodyPr/>
          <a:lstStyle/>
          <a:p>
            <a:fld id="{CFBF1893-1D64-4DE6-B7C6-EA2B74FB47B0}" type="slidenum">
              <a:rPr lang="zh-TW" altLang="en-US" smtClean="0"/>
              <a:t>6</a:t>
            </a:fld>
            <a:endParaRPr lang="zh-TW" altLang="en-US"/>
          </a:p>
        </p:txBody>
      </p:sp>
    </p:spTree>
    <p:extLst>
      <p:ext uri="{BB962C8B-B14F-4D97-AF65-F5344CB8AC3E}">
        <p14:creationId xmlns:p14="http://schemas.microsoft.com/office/powerpoint/2010/main" val="204100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218254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251313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350926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309475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166158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369967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113884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94166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100051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421638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948455F-51DA-41DA-9DA6-BA2D53FD2EC5}" type="datetimeFigureOut">
              <a:rPr lang="zh-TW" altLang="en-US" smtClean="0"/>
              <a:t>2016/5/4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403085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8455F-51DA-41DA-9DA6-BA2D53FD2EC5}" type="datetimeFigureOut">
              <a:rPr lang="zh-TW" altLang="en-US" smtClean="0"/>
              <a:t>2016/5/4</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01E09-19E8-4CA8-B13D-D808C1F6CF68}" type="slidenum">
              <a:rPr lang="zh-TW" altLang="en-US" smtClean="0"/>
              <a:t>‹#›</a:t>
            </a:fld>
            <a:endParaRPr lang="zh-TW" altLang="en-US"/>
          </a:p>
        </p:txBody>
      </p:sp>
    </p:spTree>
    <p:extLst>
      <p:ext uri="{BB962C8B-B14F-4D97-AF65-F5344CB8AC3E}">
        <p14:creationId xmlns:p14="http://schemas.microsoft.com/office/powerpoint/2010/main" val="3687993714"/>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94429" y="1479645"/>
            <a:ext cx="9203140" cy="1378424"/>
          </a:xfrm>
        </p:spPr>
        <p:txBody>
          <a:bodyPr>
            <a:noAutofit/>
          </a:bodyPr>
          <a:lstStyle/>
          <a:p>
            <a:r>
              <a:rPr lang="en-US" altLang="zh-TW" sz="4800" b="1" dirty="0"/>
              <a:t>Predict the </a:t>
            </a:r>
            <a:r>
              <a:rPr lang="en-US" altLang="zh-TW" sz="4800" b="1" dirty="0" smtClean="0"/>
              <a:t>Category </a:t>
            </a:r>
            <a:r>
              <a:rPr lang="en-US" altLang="zh-TW" sz="4800" b="1" dirty="0"/>
              <a:t>of </a:t>
            </a:r>
            <a:r>
              <a:rPr lang="en-US" altLang="zh-TW" sz="4800" b="1" dirty="0" smtClean="0"/>
              <a:t>Crimes </a:t>
            </a:r>
            <a:r>
              <a:rPr lang="en-US" altLang="zh-TW" sz="4800" b="1" dirty="0"/>
              <a:t>T</a:t>
            </a:r>
            <a:r>
              <a:rPr lang="en-US" altLang="zh-TW" sz="4800" b="1" dirty="0" smtClean="0"/>
              <a:t>hat </a:t>
            </a:r>
            <a:r>
              <a:rPr lang="en-US" altLang="zh-TW" sz="4800" b="1" dirty="0"/>
              <a:t>O</a:t>
            </a:r>
            <a:r>
              <a:rPr lang="en-US" altLang="zh-TW" sz="4800" b="1" dirty="0" smtClean="0"/>
              <a:t>ccurred </a:t>
            </a:r>
            <a:r>
              <a:rPr lang="en-US" altLang="zh-TW" sz="4800" b="1" dirty="0"/>
              <a:t>in the </a:t>
            </a:r>
            <a:r>
              <a:rPr lang="en-US" altLang="zh-TW" sz="4800" b="1" dirty="0" smtClean="0"/>
              <a:t>City </a:t>
            </a:r>
            <a:r>
              <a:rPr lang="en-US" altLang="zh-TW" sz="4800" b="1" dirty="0"/>
              <a:t>by the </a:t>
            </a:r>
            <a:r>
              <a:rPr lang="en-US" altLang="zh-TW" sz="4800" b="1" dirty="0" smtClean="0"/>
              <a:t>Bay</a:t>
            </a:r>
            <a:endParaRPr lang="zh-TW" altLang="en-US" sz="4800" b="1" dirty="0"/>
          </a:p>
        </p:txBody>
      </p:sp>
      <p:sp>
        <p:nvSpPr>
          <p:cNvPr id="3" name="副標題 2"/>
          <p:cNvSpPr>
            <a:spLocks noGrp="1"/>
          </p:cNvSpPr>
          <p:nvPr>
            <p:ph type="subTitle" idx="1"/>
          </p:nvPr>
        </p:nvSpPr>
        <p:spPr>
          <a:xfrm>
            <a:off x="3373388" y="4558352"/>
            <a:ext cx="5445223" cy="1528549"/>
          </a:xfrm>
        </p:spPr>
        <p:txBody>
          <a:bodyPr>
            <a:normAutofit/>
          </a:bodyPr>
          <a:lstStyle/>
          <a:p>
            <a:r>
              <a:rPr lang="en-US" altLang="zh-TW" sz="2800" dirty="0" smtClean="0"/>
              <a:t>102502515</a:t>
            </a:r>
            <a:r>
              <a:rPr lang="zh-TW" altLang="en-US" sz="2800" dirty="0" smtClean="0"/>
              <a:t>  資工三  </a:t>
            </a:r>
            <a:r>
              <a:rPr lang="zh-TW" altLang="en-US" sz="2800" dirty="0" smtClean="0"/>
              <a:t>韓文彬</a:t>
            </a:r>
            <a:endParaRPr lang="en-US" altLang="zh-TW" sz="2800" dirty="0" smtClean="0"/>
          </a:p>
          <a:p>
            <a:r>
              <a:rPr lang="en-US" altLang="zh-TW" sz="2800" dirty="0" smtClean="0"/>
              <a:t>102502011</a:t>
            </a:r>
            <a:r>
              <a:rPr lang="zh-TW" altLang="en-US" sz="2800" dirty="0" smtClean="0"/>
              <a:t>  資工三  </a:t>
            </a:r>
            <a:r>
              <a:rPr lang="zh-TW" altLang="en-US" sz="2800" dirty="0" smtClean="0"/>
              <a:t>郭皓磊</a:t>
            </a:r>
            <a:endParaRPr lang="en-US" altLang="zh-TW" sz="2800" dirty="0" smtClean="0"/>
          </a:p>
          <a:p>
            <a:r>
              <a:rPr lang="en-US" altLang="zh-TW" sz="2800" dirty="0" smtClean="0"/>
              <a:t>102502024 </a:t>
            </a:r>
            <a:r>
              <a:rPr lang="zh-TW" altLang="en-US" sz="2800" dirty="0" smtClean="0"/>
              <a:t> 資工三  </a:t>
            </a:r>
            <a:r>
              <a:rPr lang="zh-TW" altLang="en-US" sz="2800" dirty="0" smtClean="0"/>
              <a:t>王銘陽</a:t>
            </a:r>
            <a:endParaRPr lang="zh-TW" altLang="en-US" sz="2800" dirty="0"/>
          </a:p>
        </p:txBody>
      </p:sp>
    </p:spTree>
    <p:extLst>
      <p:ext uri="{BB962C8B-B14F-4D97-AF65-F5344CB8AC3E}">
        <p14:creationId xmlns:p14="http://schemas.microsoft.com/office/powerpoint/2010/main" val="368837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r>
              <a:rPr lang="en-US" altLang="zh-TW" sz="3600" dirty="0" smtClean="0"/>
              <a:t>Introduction</a:t>
            </a:r>
          </a:p>
          <a:p>
            <a:r>
              <a:rPr lang="en-US" altLang="zh-TW" sz="3600" dirty="0" smtClean="0"/>
              <a:t>Data Format</a:t>
            </a:r>
          </a:p>
          <a:p>
            <a:r>
              <a:rPr lang="en-US" altLang="zh-TW" sz="3600" dirty="0" smtClean="0"/>
              <a:t>Data Information</a:t>
            </a:r>
          </a:p>
          <a:p>
            <a:r>
              <a:rPr lang="en-US" altLang="zh-TW" sz="3600" dirty="0" smtClean="0"/>
              <a:t>Purpose</a:t>
            </a:r>
          </a:p>
          <a:p>
            <a:r>
              <a:rPr lang="en-US" altLang="zh-TW" sz="3600" dirty="0" smtClean="0"/>
              <a:t>Teamwork</a:t>
            </a:r>
            <a:endParaRPr lang="zh-TW" altLang="en-US" sz="3600" dirty="0"/>
          </a:p>
        </p:txBody>
      </p:sp>
    </p:spTree>
    <p:extLst>
      <p:ext uri="{BB962C8B-B14F-4D97-AF65-F5344CB8AC3E}">
        <p14:creationId xmlns:p14="http://schemas.microsoft.com/office/powerpoint/2010/main" val="2399032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normAutofit/>
          </a:bodyPr>
          <a:lstStyle/>
          <a:p>
            <a:pPr>
              <a:lnSpc>
                <a:spcPct val="100000"/>
              </a:lnSpc>
            </a:pPr>
            <a:r>
              <a:rPr lang="en-US" altLang="zh-TW" sz="3200" dirty="0" smtClean="0"/>
              <a:t>1934 - 1963</a:t>
            </a:r>
            <a:r>
              <a:rPr lang="en-US" altLang="zh-TW" sz="3200" dirty="0"/>
              <a:t>, San </a:t>
            </a:r>
            <a:r>
              <a:rPr lang="en-US" altLang="zh-TW" sz="3200" dirty="0" smtClean="0"/>
              <a:t>Francisco, </a:t>
            </a:r>
            <a:r>
              <a:rPr lang="en-US" altLang="zh-TW" sz="3200" dirty="0"/>
              <a:t>infamous for housing some of the world's most notorious criminals on the inescapable island of Alcatraz</a:t>
            </a:r>
            <a:r>
              <a:rPr lang="en-US" altLang="zh-TW" sz="3200" dirty="0" smtClean="0"/>
              <a:t>.</a:t>
            </a:r>
          </a:p>
          <a:p>
            <a:pPr>
              <a:lnSpc>
                <a:spcPct val="100000"/>
              </a:lnSpc>
            </a:pPr>
            <a:r>
              <a:rPr lang="en-US" altLang="zh-TW" sz="3200" dirty="0" smtClean="0"/>
              <a:t>Dataset </a:t>
            </a:r>
            <a:r>
              <a:rPr lang="en-US" altLang="zh-TW" sz="3200" dirty="0"/>
              <a:t>provides nearly 12 years of crime reports from across all of San Francisco's neighborhoods. </a:t>
            </a:r>
            <a:endParaRPr lang="en-US" altLang="zh-TW" sz="3200" dirty="0" smtClean="0"/>
          </a:p>
          <a:p>
            <a:pPr>
              <a:lnSpc>
                <a:spcPct val="100000"/>
              </a:lnSpc>
            </a:pPr>
            <a:r>
              <a:rPr lang="en-US" altLang="zh-TW" sz="3200" dirty="0" smtClean="0"/>
              <a:t>Given </a:t>
            </a:r>
            <a:r>
              <a:rPr lang="en-US" altLang="zh-TW" sz="3200" dirty="0"/>
              <a:t>time and location, you must predict the category of crime that occurred.</a:t>
            </a:r>
            <a:endParaRPr lang="zh-TW" altLang="en-US" sz="3200" dirty="0"/>
          </a:p>
        </p:txBody>
      </p:sp>
    </p:spTree>
    <p:extLst>
      <p:ext uri="{BB962C8B-B14F-4D97-AF65-F5344CB8AC3E}">
        <p14:creationId xmlns:p14="http://schemas.microsoft.com/office/powerpoint/2010/main" val="2453765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Format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59224" y="2390823"/>
            <a:ext cx="11873551" cy="2148379"/>
          </a:xfrm>
          <a:prstGeom prst="rect">
            <a:avLst/>
          </a:prstGeom>
        </p:spPr>
      </p:pic>
    </p:spTree>
    <p:extLst>
      <p:ext uri="{BB962C8B-B14F-4D97-AF65-F5344CB8AC3E}">
        <p14:creationId xmlns:p14="http://schemas.microsoft.com/office/powerpoint/2010/main" val="1500412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Information</a:t>
            </a:r>
            <a:endParaRPr lang="zh-TW" altLang="en-US" dirty="0"/>
          </a:p>
        </p:txBody>
      </p:sp>
      <p:sp>
        <p:nvSpPr>
          <p:cNvPr id="3" name="內容版面配置區 2"/>
          <p:cNvSpPr>
            <a:spLocks noGrp="1"/>
          </p:cNvSpPr>
          <p:nvPr>
            <p:ph idx="1"/>
          </p:nvPr>
        </p:nvSpPr>
        <p:spPr>
          <a:xfrm>
            <a:off x="838200" y="1825624"/>
            <a:ext cx="10515600" cy="4742816"/>
          </a:xfrm>
        </p:spPr>
        <p:txBody>
          <a:bodyPr>
            <a:normAutofit/>
          </a:bodyPr>
          <a:lstStyle/>
          <a:p>
            <a:r>
              <a:rPr lang="en-US" altLang="zh-TW" dirty="0"/>
              <a:t>Dates: timestamp of the crime incident</a:t>
            </a:r>
          </a:p>
          <a:p>
            <a:r>
              <a:rPr lang="en-US" altLang="zh-TW" dirty="0"/>
              <a:t>Category: category of the crime incident (only in train.csv</a:t>
            </a:r>
            <a:r>
              <a:rPr lang="en-US" altLang="zh-TW" dirty="0" smtClean="0"/>
              <a:t>).</a:t>
            </a:r>
            <a:endParaRPr lang="en-US" altLang="zh-TW" dirty="0"/>
          </a:p>
          <a:p>
            <a:r>
              <a:rPr lang="en-US" altLang="zh-TW" dirty="0"/>
              <a:t>Descript - detailed description of the crime incident (only in train.csv)</a:t>
            </a:r>
          </a:p>
          <a:p>
            <a:r>
              <a:rPr lang="en-US" altLang="zh-TW" dirty="0" err="1"/>
              <a:t>DayOfWeek</a:t>
            </a:r>
            <a:r>
              <a:rPr lang="en-US" altLang="zh-TW" dirty="0"/>
              <a:t> - the day of the week</a:t>
            </a:r>
          </a:p>
          <a:p>
            <a:r>
              <a:rPr lang="en-US" altLang="zh-TW" dirty="0" err="1"/>
              <a:t>PdDistrict</a:t>
            </a:r>
            <a:r>
              <a:rPr lang="en-US" altLang="zh-TW" dirty="0"/>
              <a:t> - name of the Police Department District</a:t>
            </a:r>
          </a:p>
          <a:p>
            <a:r>
              <a:rPr lang="en-US" altLang="zh-TW" dirty="0"/>
              <a:t>Resolution - how the crime incident was resolved (only in train.csv)</a:t>
            </a:r>
          </a:p>
          <a:p>
            <a:r>
              <a:rPr lang="en-US" altLang="zh-TW" dirty="0"/>
              <a:t>Address - the approximate street address of the crime incident </a:t>
            </a:r>
          </a:p>
          <a:p>
            <a:r>
              <a:rPr lang="en-US" altLang="zh-TW" dirty="0"/>
              <a:t>X - Longitude</a:t>
            </a:r>
          </a:p>
          <a:p>
            <a:r>
              <a:rPr lang="en-US" altLang="zh-TW" dirty="0"/>
              <a:t>Y - Latitude</a:t>
            </a:r>
            <a:endParaRPr lang="en-US" altLang="zh-TW" dirty="0"/>
          </a:p>
        </p:txBody>
      </p:sp>
    </p:spTree>
    <p:extLst>
      <p:ext uri="{BB962C8B-B14F-4D97-AF65-F5344CB8AC3E}">
        <p14:creationId xmlns:p14="http://schemas.microsoft.com/office/powerpoint/2010/main" val="1050989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Purpose</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sz="3200" dirty="0" smtClean="0"/>
              <a:t>Based on given longitude and latitude in data, we will first visualize data by using 3D map in excel, which will make it easy for us to figure out some hidden information in data.</a:t>
            </a:r>
          </a:p>
          <a:p>
            <a:pPr marL="514350" indent="-514350">
              <a:buFont typeface="+mj-lt"/>
              <a:buAutoNum type="arabicPeriod"/>
            </a:pPr>
            <a:r>
              <a:rPr lang="en-US" altLang="zh-TW" sz="3200" dirty="0" smtClean="0"/>
              <a:t>After visualization, we intend to do clustering like the 4</a:t>
            </a:r>
            <a:r>
              <a:rPr lang="en-US" altLang="zh-TW" sz="3200" baseline="30000" dirty="0" smtClean="0"/>
              <a:t>th</a:t>
            </a:r>
            <a:r>
              <a:rPr lang="en-US" altLang="zh-TW" sz="3200" dirty="0" smtClean="0"/>
              <a:t> homework.</a:t>
            </a:r>
          </a:p>
          <a:p>
            <a:pPr marL="514350" indent="-514350">
              <a:buFont typeface="+mj-lt"/>
              <a:buAutoNum type="arabicPeriod"/>
            </a:pPr>
            <a:r>
              <a:rPr lang="en-US" altLang="zh-TW" sz="3200" dirty="0" smtClean="0"/>
              <a:t>In order to predict </a:t>
            </a:r>
            <a:r>
              <a:rPr lang="en-US" altLang="zh-TW" sz="3200" dirty="0"/>
              <a:t>the category of crime that </a:t>
            </a:r>
            <a:r>
              <a:rPr lang="en-US" altLang="zh-TW" sz="3200" dirty="0" smtClean="0"/>
              <a:t>occurred, we try to classify(predict) by using </a:t>
            </a:r>
            <a:r>
              <a:rPr lang="en-US" altLang="zh-TW" sz="3200" dirty="0" err="1" smtClean="0"/>
              <a:t>ZeroR</a:t>
            </a:r>
            <a:r>
              <a:rPr lang="en-US" altLang="zh-TW" sz="3200" dirty="0" smtClean="0"/>
              <a:t>, Naïve Bayes, J48, etc. </a:t>
            </a:r>
            <a:endParaRPr lang="zh-TW" altLang="en-US" sz="3200" dirty="0"/>
          </a:p>
        </p:txBody>
      </p:sp>
    </p:spTree>
    <p:extLst>
      <p:ext uri="{BB962C8B-B14F-4D97-AF65-F5344CB8AC3E}">
        <p14:creationId xmlns:p14="http://schemas.microsoft.com/office/powerpoint/2010/main" val="3463739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Teamwork</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zh-TW" altLang="en-US" sz="3600" dirty="0" smtClean="0"/>
              <a:t>韓文彬 </a:t>
            </a:r>
            <a:r>
              <a:rPr lang="en-US" altLang="zh-TW" sz="3600" dirty="0" smtClean="0"/>
              <a:t>– Analyze Methods and Evaluation.</a:t>
            </a:r>
          </a:p>
          <a:p>
            <a:pPr>
              <a:lnSpc>
                <a:spcPct val="150000"/>
              </a:lnSpc>
            </a:pPr>
            <a:r>
              <a:rPr lang="zh-TW" altLang="en-US" sz="3600" dirty="0" smtClean="0"/>
              <a:t>郭皓磊 </a:t>
            </a:r>
            <a:r>
              <a:rPr lang="en-US" altLang="zh-TW" sz="3600" dirty="0" smtClean="0"/>
              <a:t>– Classify and Predict Category.</a:t>
            </a:r>
          </a:p>
          <a:p>
            <a:pPr>
              <a:lnSpc>
                <a:spcPct val="150000"/>
              </a:lnSpc>
            </a:pPr>
            <a:r>
              <a:rPr lang="zh-TW" altLang="en-US" sz="3600" dirty="0" smtClean="0"/>
              <a:t>王銘陽 </a:t>
            </a:r>
            <a:r>
              <a:rPr lang="en-US" altLang="zh-TW" sz="3600" dirty="0" smtClean="0"/>
              <a:t>–</a:t>
            </a:r>
            <a:r>
              <a:rPr lang="zh-TW" altLang="en-US" sz="3600" dirty="0" smtClean="0"/>
              <a:t> </a:t>
            </a:r>
            <a:r>
              <a:rPr lang="en-US" altLang="zh-TW" sz="3600" dirty="0" smtClean="0"/>
              <a:t>Process Data, </a:t>
            </a:r>
            <a:r>
              <a:rPr lang="en-US" altLang="zh-TW" sz="3600" smtClean="0"/>
              <a:t>Visualize Data and </a:t>
            </a:r>
            <a:r>
              <a:rPr lang="en-US" altLang="zh-TW" sz="3600" dirty="0" smtClean="0"/>
              <a:t>Clustering.</a:t>
            </a:r>
            <a:endParaRPr lang="zh-TW" altLang="en-US" sz="3600" dirty="0"/>
          </a:p>
        </p:txBody>
      </p:sp>
    </p:spTree>
    <p:extLst>
      <p:ext uri="{BB962C8B-B14F-4D97-AF65-F5344CB8AC3E}">
        <p14:creationId xmlns:p14="http://schemas.microsoft.com/office/powerpoint/2010/main" val="310946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Calibri"/>
        <a:ea typeface="微軟正黑體"/>
        <a:cs typeface=""/>
      </a:majorFont>
      <a:minorFont>
        <a:latin typeface="Calibri"/>
        <a:ea typeface="微軟正黑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318</Words>
  <Application>Microsoft Office PowerPoint</Application>
  <PresentationFormat>寬螢幕</PresentationFormat>
  <Paragraphs>40</Paragraphs>
  <Slides>7</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新細明體</vt:lpstr>
      <vt:lpstr>微軟正黑體</vt:lpstr>
      <vt:lpstr>Arial</vt:lpstr>
      <vt:lpstr>Calibri</vt:lpstr>
      <vt:lpstr>Office Theme</vt:lpstr>
      <vt:lpstr>Predict the Category of Crimes That Occurred in the City by the Bay</vt:lpstr>
      <vt:lpstr>Outline</vt:lpstr>
      <vt:lpstr>Introduction</vt:lpstr>
      <vt:lpstr>Data Format</vt:lpstr>
      <vt:lpstr>Data Information</vt:lpstr>
      <vt:lpstr>Purpose</vt:lpstr>
      <vt:lpstr>Teamwork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category of crimes that occurred in the city by the bay </dc:title>
  <dc:creator>goldenstorm</dc:creator>
  <cp:lastModifiedBy>韓斌</cp:lastModifiedBy>
  <cp:revision>37</cp:revision>
  <dcterms:created xsi:type="dcterms:W3CDTF">2016-05-02T13:09:02Z</dcterms:created>
  <dcterms:modified xsi:type="dcterms:W3CDTF">2016-05-04T02:24:58Z</dcterms:modified>
</cp:coreProperties>
</file>