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7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43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5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92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1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5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6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3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D384-F3EB-463A-A314-70B46EBC0D90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85C6FA-96A7-4318-8F2B-16BA82758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8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0498" y="1940510"/>
            <a:ext cx="9220073" cy="1646302"/>
          </a:xfrm>
        </p:spPr>
        <p:txBody>
          <a:bodyPr/>
          <a:lstStyle/>
          <a:p>
            <a:r>
              <a:rPr lang="zh-TW" altLang="en-US" dirty="0" smtClean="0"/>
              <a:t>糞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的極致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Flappy Brid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資工三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102502011</a:t>
            </a:r>
            <a:r>
              <a:rPr lang="zh-TW" altLang="en-US" sz="2800" dirty="0" smtClean="0"/>
              <a:t> 郭皓磊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7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為什麼需要這個糞</a:t>
            </a:r>
            <a:r>
              <a:rPr lang="en-US" altLang="zh-TW" sz="4800" dirty="0" smtClean="0"/>
              <a:t>game?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殺時間，無聊等車上廁所都可以使用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訓練</a:t>
            </a:r>
            <a:r>
              <a:rPr lang="en-US" altLang="zh-TW" sz="2800" dirty="0" smtClean="0"/>
              <a:t>EQ</a:t>
            </a:r>
            <a:r>
              <a:rPr lang="zh-TW" altLang="en-US" sz="2800" dirty="0" smtClean="0"/>
              <a:t>，讓你未來遇到困難永不放棄！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簡單卻可達到娛樂的</a:t>
            </a:r>
            <a:r>
              <a:rPr lang="zh-TW" altLang="en-US" sz="2800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1213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857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功能</a:t>
            </a:r>
            <a:r>
              <a:rPr lang="zh-TW" altLang="en-US" sz="6000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遊戲進入時只要點擊畫面任一處便可使鳥兒跳躍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使勁的跳過重重障礙，自我成長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當撞到柱子、飛太高或太低就會死亡，遊戲會重來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目的：跳得越多，人生越平安喜樂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45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1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971" y="2356512"/>
            <a:ext cx="10049806" cy="2665863"/>
          </a:xfrm>
        </p:spPr>
        <p:txBody>
          <a:bodyPr>
            <a:noAutofit/>
          </a:bodyPr>
          <a:lstStyle/>
          <a:p>
            <a:r>
              <a:rPr lang="en-US" altLang="zh-TW" sz="6000" dirty="0" smtClean="0"/>
              <a:t>Thanks for your listening!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58106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110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糞game的極致 - Flappy Brid</vt:lpstr>
      <vt:lpstr>為什麼需要這個糞game?</vt:lpstr>
      <vt:lpstr>功能介紹</vt:lpstr>
      <vt:lpstr>Demo!!!!</vt:lpstr>
      <vt:lpstr>Thanks for your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糞game的極致 - Flappy Brid</dc:title>
  <dc:creator>goldenstorm</dc:creator>
  <cp:lastModifiedBy>goldenstorm</cp:lastModifiedBy>
  <cp:revision>2</cp:revision>
  <dcterms:created xsi:type="dcterms:W3CDTF">2015-12-04T07:42:09Z</dcterms:created>
  <dcterms:modified xsi:type="dcterms:W3CDTF">2015-12-04T07:55:03Z</dcterms:modified>
</cp:coreProperties>
</file>