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33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66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245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567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639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9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283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05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4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65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09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3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3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68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04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96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A05556-685A-46AE-9745-A9B94385BD25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2B38-5F55-4867-9267-D18EA7861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97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5319" y="2049137"/>
            <a:ext cx="8825658" cy="2293590"/>
          </a:xfrm>
        </p:spPr>
        <p:txBody>
          <a:bodyPr/>
          <a:lstStyle/>
          <a:p>
            <a:pPr algn="ctr"/>
            <a:r>
              <a:rPr lang="pt-BR" b="1" dirty="0" smtClean="0"/>
              <a:t>SISTEMAS DE INFORMAÇÃO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6777" y="5442333"/>
            <a:ext cx="2885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GRUPO: André </a:t>
            </a:r>
            <a:r>
              <a:rPr lang="pt-BR" dirty="0" err="1" smtClean="0"/>
              <a:t>Vitebo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Caroline Ribeiro</a:t>
            </a:r>
          </a:p>
          <a:p>
            <a:r>
              <a:rPr lang="pt-BR" dirty="0"/>
              <a:t>	</a:t>
            </a:r>
            <a:r>
              <a:rPr lang="pt-BR" dirty="0" smtClean="0"/>
              <a:t>Felipe </a:t>
            </a:r>
            <a:r>
              <a:rPr lang="pt-BR" dirty="0" err="1" smtClean="0"/>
              <a:t>Mancilha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Igor </a:t>
            </a:r>
            <a:r>
              <a:rPr lang="pt-BR" dirty="0" smtClean="0"/>
              <a:t>Ramon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1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4752" y="562887"/>
            <a:ext cx="9404723" cy="1400530"/>
          </a:xfrm>
        </p:spPr>
        <p:txBody>
          <a:bodyPr/>
          <a:lstStyle/>
          <a:p>
            <a:pPr algn="ctr"/>
            <a:r>
              <a:rPr lang="pt-BR" sz="4400" b="1" dirty="0"/>
              <a:t>Por que a tecnologia dos sistemas de informação influência nas vantagens </a:t>
            </a:r>
            <a:r>
              <a:rPr lang="pt-BR" sz="4400" b="1" dirty="0" smtClean="0"/>
              <a:t>competitiva.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3459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987" y="617971"/>
            <a:ext cx="9404723" cy="1001508"/>
          </a:xfrm>
        </p:spPr>
        <p:txBody>
          <a:bodyPr/>
          <a:lstStyle/>
          <a:p>
            <a:pPr algn="ctr"/>
            <a:r>
              <a:rPr lang="pt-BR" sz="4400" b="1" dirty="0" smtClean="0">
                <a:latin typeface="Arial" panose="020B0604020202020204" pitchFamily="34" charset="0"/>
              </a:rPr>
              <a:t>INTELIGÊNCIA COMPETITIVA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73931" y="2114739"/>
            <a:ext cx="9404723" cy="7830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/>
              <a:t>Coleta de Informações</a:t>
            </a:r>
            <a:endParaRPr lang="pt-BR" sz="40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3931" y="2866843"/>
            <a:ext cx="9404723" cy="7830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/>
              <a:t>Análise de Informações</a:t>
            </a:r>
            <a:endParaRPr lang="pt-BR" sz="40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073931" y="3618947"/>
            <a:ext cx="9404723" cy="7830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/>
              <a:t>Disseminação da Inteligência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69199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72" y="660265"/>
            <a:ext cx="8029289" cy="52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6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6786" y="1301016"/>
            <a:ext cx="9404723" cy="1400530"/>
          </a:xfrm>
        </p:spPr>
        <p:txBody>
          <a:bodyPr/>
          <a:lstStyle/>
          <a:p>
            <a:pPr algn="ctr"/>
            <a:r>
              <a:rPr lang="pt-BR" b="1" dirty="0" smtClean="0"/>
              <a:t>Como </a:t>
            </a:r>
            <a:r>
              <a:rPr lang="pt-BR" b="1" dirty="0"/>
              <a:t>são trabalhadas as questões éticas.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720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38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SISTEMAS DE INFORMAÇÃO</vt:lpstr>
      <vt:lpstr>Por que a tecnologia dos sistemas de informação influência nas vantagens competitiva.</vt:lpstr>
      <vt:lpstr>INTELIGÊNCIA COMPETITIVA</vt:lpstr>
      <vt:lpstr>Apresentação do PowerPoint</vt:lpstr>
      <vt:lpstr>Como são trabalhadas as questões éticas.</vt:lpstr>
    </vt:vector>
  </TitlesOfParts>
  <Company>Fatec SJC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</dc:title>
  <dc:creator>Aluno</dc:creator>
  <cp:lastModifiedBy>Aluno</cp:lastModifiedBy>
  <cp:revision>5</cp:revision>
  <dcterms:created xsi:type="dcterms:W3CDTF">2019-02-26T15:39:33Z</dcterms:created>
  <dcterms:modified xsi:type="dcterms:W3CDTF">2019-02-28T11:10:40Z</dcterms:modified>
</cp:coreProperties>
</file>