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24DFE-8E8A-4EE1-B2F3-ECC3DD89F30E}" type="datetimeFigureOut">
              <a:rPr lang="pt-BR" smtClean="0"/>
              <a:t>04/10/2019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98459-34CE-4C8C-AF21-C48553EE3B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3417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24DFE-8E8A-4EE1-B2F3-ECC3DD89F30E}" type="datetimeFigureOut">
              <a:rPr lang="pt-BR" smtClean="0"/>
              <a:t>04/10/2019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98459-34CE-4C8C-AF21-C48553EE3B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0335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24DFE-8E8A-4EE1-B2F3-ECC3DD89F30E}" type="datetimeFigureOut">
              <a:rPr lang="pt-BR" smtClean="0"/>
              <a:t>04/10/2019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98459-34CE-4C8C-AF21-C48553EE3B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103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24DFE-8E8A-4EE1-B2F3-ECC3DD89F30E}" type="datetimeFigureOut">
              <a:rPr lang="pt-BR" smtClean="0"/>
              <a:t>04/10/2019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98459-34CE-4C8C-AF21-C48553EE3B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8198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24DFE-8E8A-4EE1-B2F3-ECC3DD89F30E}" type="datetimeFigureOut">
              <a:rPr lang="pt-BR" smtClean="0"/>
              <a:t>04/10/2019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98459-34CE-4C8C-AF21-C48553EE3B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2427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24DFE-8E8A-4EE1-B2F3-ECC3DD89F30E}" type="datetimeFigureOut">
              <a:rPr lang="pt-BR" smtClean="0"/>
              <a:t>04/10/2019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98459-34CE-4C8C-AF21-C48553EE3B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8347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24DFE-8E8A-4EE1-B2F3-ECC3DD89F30E}" type="datetimeFigureOut">
              <a:rPr lang="pt-BR" smtClean="0"/>
              <a:t>04/10/2019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98459-34CE-4C8C-AF21-C48553EE3B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3678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24DFE-8E8A-4EE1-B2F3-ECC3DD89F30E}" type="datetimeFigureOut">
              <a:rPr lang="pt-BR" smtClean="0"/>
              <a:t>04/10/2019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98459-34CE-4C8C-AF21-C48553EE3B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4043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24DFE-8E8A-4EE1-B2F3-ECC3DD89F30E}" type="datetimeFigureOut">
              <a:rPr lang="pt-BR" smtClean="0"/>
              <a:t>04/10/2019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98459-34CE-4C8C-AF21-C48553EE3B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8173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24DFE-8E8A-4EE1-B2F3-ECC3DD89F30E}" type="datetimeFigureOut">
              <a:rPr lang="pt-BR" smtClean="0"/>
              <a:t>04/10/2019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98459-34CE-4C8C-AF21-C48553EE3B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1681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24DFE-8E8A-4EE1-B2F3-ECC3DD89F30E}" type="datetimeFigureOut">
              <a:rPr lang="pt-BR" smtClean="0"/>
              <a:t>04/10/2019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98459-34CE-4C8C-AF21-C48553EE3B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6161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E24DFE-8E8A-4EE1-B2F3-ECC3DD89F30E}" type="datetimeFigureOut">
              <a:rPr lang="pt-BR" smtClean="0"/>
              <a:t>04/10/2019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798459-34CE-4C8C-AF21-C48553EE3B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3136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 bwMode="auto">
          <a:xfrm>
            <a:off x="30106" y="2873141"/>
            <a:ext cx="9113894" cy="69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pt-B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lang="pt-BR" altLang="pt-BR" sz="2800" b="1" dirty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TÍTULO DO TRABALHO</a:t>
            </a:r>
          </a:p>
        </p:txBody>
      </p:sp>
      <p:sp>
        <p:nvSpPr>
          <p:cNvPr id="5" name="Subtítulo 2"/>
          <p:cNvSpPr txBox="1">
            <a:spLocks/>
          </p:cNvSpPr>
          <p:nvPr/>
        </p:nvSpPr>
        <p:spPr>
          <a:xfrm>
            <a:off x="1065212" y="4045585"/>
            <a:ext cx="7013575" cy="914400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9pPr>
          </a:lstStyle>
          <a:p>
            <a:pPr marL="0" indent="0" algn="ctr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pt-BR" dirty="0" err="1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Autor</a:t>
            </a:r>
            <a:endParaRPr lang="en-US" altLang="pt-BR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pPr marL="0" indent="0" algn="ctr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pt-BR" dirty="0" err="1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Autor</a:t>
            </a:r>
            <a:br>
              <a:rPr lang="en-US" altLang="pt-BR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</a:br>
            <a:r>
              <a:rPr lang="en-US" altLang="pt-BR" dirty="0" err="1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Orientador</a:t>
            </a:r>
            <a:r>
              <a:rPr lang="en-US" altLang="pt-BR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: Prof. </a:t>
            </a:r>
          </a:p>
          <a:p>
            <a:pPr fontAlgn="auto">
              <a:spcAft>
                <a:spcPts val="0"/>
              </a:spcAft>
              <a:defRPr/>
            </a:pPr>
            <a:endParaRPr lang="pt-BR" altLang="pt-BR" sz="3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aixaDeTexto 4"/>
          <p:cNvSpPr txBox="1">
            <a:spLocks noChangeArrowheads="1"/>
          </p:cNvSpPr>
          <p:nvPr/>
        </p:nvSpPr>
        <p:spPr bwMode="auto">
          <a:xfrm>
            <a:off x="2123728" y="6269250"/>
            <a:ext cx="482453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pt-BR" altLang="pt-BR" sz="2000" b="1" dirty="0">
                <a:solidFill>
                  <a:schemeClr val="bg1"/>
                </a:solidFill>
              </a:rPr>
              <a:t>GESTÃO DA TECNOLOGIA DA INFORMAÇÃO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9DA19696-6EE4-4808-9F05-956F67B2E8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680" y="6469305"/>
            <a:ext cx="9144000" cy="529955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4211551B-8087-42A2-A5D5-1271DFA22B3F}"/>
              </a:ext>
            </a:extLst>
          </p:cNvPr>
          <p:cNvSpPr txBox="1"/>
          <p:nvPr/>
        </p:nvSpPr>
        <p:spPr>
          <a:xfrm>
            <a:off x="3038881" y="6439336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Gestão da Produção Industrial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EF321589-5E35-4868-B706-3FF1243FBFE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363"/>
            <a:ext cx="9144000" cy="1063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593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251520" y="1772816"/>
            <a:ext cx="8640960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altLang="pt-BR" sz="1900" dirty="0"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A apresentação deve ser estruturada com os mesmos tópicos contidos na elaboração do resumo.</a:t>
            </a:r>
          </a:p>
          <a:p>
            <a:pPr algn="just"/>
            <a:endParaRPr lang="pt-BR" altLang="pt-BR" sz="1900" dirty="0">
              <a:latin typeface="Times New Roman" panose="02020603050405020304" pitchFamily="18" charset="0"/>
              <a:ea typeface="Verdana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pt-BR" altLang="pt-BR" sz="1900" dirty="0"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Na perspectiva da apresentação, poderão ser utilizados imagens, tabelas, figuras, gráficos que ilustrem o contexto dos tópicos (principalmente em resultados). O fundo do slide poderá ser alterado pelos autores, desde que haja estética adequada.</a:t>
            </a:r>
          </a:p>
          <a:p>
            <a:pPr algn="just"/>
            <a:endParaRPr lang="pt-BR" altLang="pt-BR" sz="1900" dirty="0">
              <a:latin typeface="Times New Roman" panose="02020603050405020304" pitchFamily="18" charset="0"/>
              <a:ea typeface="Verdana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pt-BR" altLang="pt-BR" sz="1900" dirty="0"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Observação: o orientador e docente de “Trabalho de Graduação” e “Projetos Interdisciplinar/Integrador” finais poderão definir a melhor estratégia de apresentação do trabalho.</a:t>
            </a:r>
          </a:p>
          <a:p>
            <a:pPr algn="just"/>
            <a:endParaRPr lang="pt-BR" altLang="pt-BR" sz="1900" dirty="0">
              <a:latin typeface="Times New Roman" panose="02020603050405020304" pitchFamily="18" charset="0"/>
              <a:ea typeface="Verdana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pt-BR" altLang="pt-BR" sz="1900" dirty="0"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Cuide bem da estética e da visualização das informações: busque bons modelos de slides para estruturar a sua apresentação</a:t>
            </a:r>
          </a:p>
          <a:p>
            <a:pPr algn="just"/>
            <a:endParaRPr lang="pt-BR" altLang="pt-BR" sz="1900" dirty="0">
              <a:latin typeface="Times New Roman" panose="02020603050405020304" pitchFamily="18" charset="0"/>
              <a:ea typeface="Verdana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pt-BR" altLang="pt-BR" sz="1900" dirty="0"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A arte do evento, contida no slide anterior, na parte superior, deverá constar em todos os slides da apresentação.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332657"/>
            <a:ext cx="2905125" cy="1368151"/>
          </a:xfrm>
          <a:prstGeom prst="rect">
            <a:avLst/>
          </a:prstGeom>
        </p:spPr>
      </p:pic>
      <p:pic>
        <p:nvPicPr>
          <p:cNvPr id="8" name="Imagem 7" descr="C:\Users\Joaquim\Documents\AULAS\FATEC\TCC ORIENTAÇÃO\Alvin.Beatriz\logo.3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418025"/>
            <a:ext cx="2915915" cy="131192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9659188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ala de Cinza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</TotalTime>
  <Words>144</Words>
  <Application>Microsoft Office PowerPoint</Application>
  <PresentationFormat>Apresentação na tela (4:3)</PresentationFormat>
  <Paragraphs>14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Tema do Office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Ususarios</dc:creator>
  <cp:lastModifiedBy>VINYCIUS GOMES</cp:lastModifiedBy>
  <cp:revision>11</cp:revision>
  <dcterms:created xsi:type="dcterms:W3CDTF">2016-05-20T12:24:03Z</dcterms:created>
  <dcterms:modified xsi:type="dcterms:W3CDTF">2019-10-04T18:22:21Z</dcterms:modified>
</cp:coreProperties>
</file>