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9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04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1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4DFE-8E8A-4EE1-B2F3-ECC3DD89F30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8459-34CE-4C8C-AF21-C48553EE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3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30106" y="2873141"/>
            <a:ext cx="9113894" cy="69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2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TÍTULO DO TRABALHO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065212" y="4045585"/>
            <a:ext cx="7013575" cy="9144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</a:t>
            </a:r>
            <a:endParaRPr lang="en-US" altLang="pt-B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Autor</a:t>
            </a:r>
            <a:br>
              <a:rPr lang="en-US" alt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pt-BR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Prof. </a:t>
            </a:r>
          </a:p>
          <a:p>
            <a:pPr fontAlgn="auto">
              <a:spcAft>
                <a:spcPts val="0"/>
              </a:spcAft>
              <a:defRPr/>
            </a:pPr>
            <a:endParaRPr lang="pt-BR" alt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" b="-3796"/>
          <a:stretch>
            <a:fillRect/>
          </a:stretch>
        </p:blipFill>
        <p:spPr bwMode="auto">
          <a:xfrm>
            <a:off x="0" y="-27384"/>
            <a:ext cx="9144000" cy="178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2123728" y="6269250"/>
            <a:ext cx="4824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chemeClr val="bg1"/>
                </a:solidFill>
              </a:rPr>
              <a:t>GESTÃO DA TECNOLOGIA DA INFORMAÇÃO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A19696-6EE4-4808-9F05-956F67B2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0" y="6469305"/>
            <a:ext cx="9144000" cy="5299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11551B-8087-42A2-A5D5-1271DFA22B3F}"/>
              </a:ext>
            </a:extLst>
          </p:cNvPr>
          <p:cNvSpPr txBox="1"/>
          <p:nvPr/>
        </p:nvSpPr>
        <p:spPr>
          <a:xfrm>
            <a:off x="2843808" y="6469305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Gestão da Produção Industrial</a:t>
            </a:r>
          </a:p>
        </p:txBody>
      </p:sp>
    </p:spTree>
    <p:extLst>
      <p:ext uri="{BB962C8B-B14F-4D97-AF65-F5344CB8AC3E}">
        <p14:creationId xmlns:p14="http://schemas.microsoft.com/office/powerpoint/2010/main" val="31725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772816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 apresentação deve ser estruturada com os mesmos tópicos contidos na elaboração do resumo.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 perspectiva da apresentação, poderão ser utilizados imagens, tabelas, figuras, gráficos que ilustrem o contexto dos tópicos (principalmente em resultados). O fundo do slide poderá ser alterado pelos autores, desde que haja estética adequada.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Observação: o orientador e docente de “Trabalho de Graduação” e “Projetos Interdisciplinar/Integrador” finais poderão definir a melhor estratégia de apresentação do trabalho.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Cuide bem da estética e da visualização das informações: busque bons modelos de slides para estruturar a sua apresentação</a:t>
            </a:r>
          </a:p>
          <a:p>
            <a:pPr algn="just"/>
            <a:endParaRPr lang="pt-BR" altLang="pt-BR" sz="19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 arte do evento, contida no slide anterior, na parte superior, deverá constar em todos os slides da apresentação.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7"/>
            <a:ext cx="2905125" cy="1368151"/>
          </a:xfrm>
          <a:prstGeom prst="rect">
            <a:avLst/>
          </a:prstGeom>
        </p:spPr>
      </p:pic>
      <p:pic>
        <p:nvPicPr>
          <p:cNvPr id="8" name="Imagem 7" descr="C:\Users\Joaquim\Documents\AULAS\FATEC\TCC ORIENTAÇÃO\Alvin.Beatriz\logo.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8025"/>
            <a:ext cx="2915915" cy="1311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9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144</Words>
  <Application>Microsoft Office PowerPoint</Application>
  <PresentationFormat>Apresentação na tela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Verdana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Ususarios</dc:creator>
  <cp:lastModifiedBy>ROMÃO JÚNIOR</cp:lastModifiedBy>
  <cp:revision>10</cp:revision>
  <dcterms:created xsi:type="dcterms:W3CDTF">2016-05-20T12:24:03Z</dcterms:created>
  <dcterms:modified xsi:type="dcterms:W3CDTF">2019-05-20T19:12:52Z</dcterms:modified>
</cp:coreProperties>
</file>