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</p:sldIdLst>
  <p:sldSz cx="32399288" cy="43200638"/>
  <p:notesSz cx="6858000" cy="9144000"/>
  <p:defaultTextStyle>
    <a:defPPr>
      <a:defRPr lang="pt-BR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2D30"/>
    <a:srgbClr val="727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4" d="100"/>
          <a:sy n="14" d="100"/>
        </p:scale>
        <p:origin x="169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8001000"/>
            <a:ext cx="27539395" cy="14109330"/>
          </a:xfrm>
          <a:prstGeom prst="rect">
            <a:avLst/>
          </a:prstGeo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C72E3F-DC70-4274-B66E-EB985F5A03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5355" y="40186200"/>
            <a:ext cx="5444289" cy="280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6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C21E4D0-055C-4631-82BA-F35E4A68F3C2}"/>
              </a:ext>
            </a:extLst>
          </p:cNvPr>
          <p:cNvSpPr/>
          <p:nvPr userDrawn="1"/>
        </p:nvSpPr>
        <p:spPr>
          <a:xfrm>
            <a:off x="70337" y="2951092"/>
            <a:ext cx="32399288" cy="411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9209104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4CDC0F3-3C8F-4B12-A253-A623DF10D44E}"/>
              </a:ext>
            </a:extLst>
          </p:cNvPr>
          <p:cNvSpPr/>
          <p:nvPr userDrawn="1"/>
        </p:nvSpPr>
        <p:spPr>
          <a:xfrm>
            <a:off x="0" y="0"/>
            <a:ext cx="32399288" cy="4114800"/>
          </a:xfrm>
          <a:prstGeom prst="rect">
            <a:avLst/>
          </a:prstGeom>
          <a:solidFill>
            <a:srgbClr val="AF0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A8EE983-FAD0-47A0-8DCC-B25D03B1FB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" t="-6997" r="-70" b="9711"/>
          <a:stretch/>
        </p:blipFill>
        <p:spPr>
          <a:xfrm>
            <a:off x="70337" y="38475138"/>
            <a:ext cx="32355693" cy="474293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87A2E1F-504A-4EFC-89EF-79EDAB567C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1213" y="626949"/>
            <a:ext cx="5444289" cy="280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3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 txBox="1">
            <a:spLocks noChangeArrowheads="1"/>
          </p:cNvSpPr>
          <p:nvPr/>
        </p:nvSpPr>
        <p:spPr bwMode="auto">
          <a:xfrm>
            <a:off x="3181474" y="8007741"/>
            <a:ext cx="25891958" cy="2620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352" tIns="182673" rIns="365352" bIns="182673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just" eaLnBrk="1" hangingPunct="1">
              <a:buFontTx/>
              <a:buNone/>
              <a:defRPr/>
            </a:pPr>
            <a:r>
              <a:rPr lang="pt-BR" altLang="pt-BR" sz="7103" kern="0" dirty="0"/>
              <a:t>O pôster deve conter os itens abaixo, conforme as normas disponibilizadas no </a:t>
            </a:r>
            <a:r>
              <a:rPr lang="pt-BR" altLang="pt-BR" sz="7103" b="1" kern="0" dirty="0"/>
              <a:t>www.fatecmm.edu.br</a:t>
            </a:r>
          </a:p>
          <a:p>
            <a:pPr algn="just" eaLnBrk="1" hangingPunct="1">
              <a:buFontTx/>
              <a:buNone/>
              <a:defRPr/>
            </a:pPr>
            <a:endParaRPr lang="pt-BR" altLang="pt-BR" sz="7103" kern="0" dirty="0"/>
          </a:p>
          <a:p>
            <a:pPr algn="just" eaLnBrk="1" hangingPunct="1">
              <a:buFontTx/>
              <a:buNone/>
              <a:defRPr/>
            </a:pPr>
            <a:r>
              <a:rPr lang="pt-BR" altLang="pt-BR" sz="7103" b="1" kern="0" dirty="0"/>
              <a:t>Introdução</a:t>
            </a:r>
          </a:p>
          <a:p>
            <a:pPr algn="just" eaLnBrk="1" hangingPunct="1">
              <a:buFontTx/>
              <a:buNone/>
              <a:defRPr/>
            </a:pPr>
            <a:r>
              <a:rPr lang="pt-BR" altLang="pt-BR" sz="7103" b="1" kern="0" dirty="0"/>
              <a:t>Objetivos</a:t>
            </a:r>
          </a:p>
          <a:p>
            <a:pPr algn="just" eaLnBrk="1" hangingPunct="1">
              <a:buFontTx/>
              <a:buNone/>
              <a:defRPr/>
            </a:pPr>
            <a:r>
              <a:rPr lang="pt-BR" altLang="pt-BR" sz="7103" b="1" kern="0" dirty="0"/>
              <a:t>Método</a:t>
            </a:r>
          </a:p>
          <a:p>
            <a:pPr algn="just" eaLnBrk="1" hangingPunct="1">
              <a:buFontTx/>
              <a:buNone/>
              <a:defRPr/>
            </a:pPr>
            <a:r>
              <a:rPr lang="pt-BR" altLang="pt-BR" sz="7103" b="1" kern="0" dirty="0"/>
              <a:t>Resultado e Discussões</a:t>
            </a:r>
          </a:p>
          <a:p>
            <a:pPr algn="just" eaLnBrk="1" hangingPunct="1">
              <a:buFontTx/>
              <a:buNone/>
              <a:defRPr/>
            </a:pPr>
            <a:r>
              <a:rPr lang="pt-BR" altLang="pt-BR" sz="7103" b="1" kern="0" dirty="0"/>
              <a:t>Considerações Finais</a:t>
            </a:r>
          </a:p>
          <a:p>
            <a:pPr algn="just" eaLnBrk="1" hangingPunct="1">
              <a:buFontTx/>
              <a:buNone/>
              <a:defRPr/>
            </a:pPr>
            <a:r>
              <a:rPr lang="pt-BR" altLang="pt-BR" sz="7103" b="1" kern="0" dirty="0"/>
              <a:t>Referências</a:t>
            </a:r>
          </a:p>
          <a:p>
            <a:pPr algn="just" eaLnBrk="1" hangingPunct="1">
              <a:lnSpc>
                <a:spcPct val="150000"/>
              </a:lnSpc>
              <a:buFontTx/>
              <a:buNone/>
              <a:defRPr/>
            </a:pPr>
            <a:endParaRPr lang="pt-BR" altLang="pt-BR" sz="7103" kern="0" dirty="0"/>
          </a:p>
          <a:p>
            <a:pPr marL="857250" indent="-857250" algn="just" eaLnBrk="1" hangingPunct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pt-BR" altLang="pt-BR" sz="7000" kern="0" dirty="0"/>
              <a:t>Aconselha-se fonte 40, tamanho mínimo 30 para uma boa visualização dos itens. Espaçamento entre linhas de 1,0.</a:t>
            </a:r>
          </a:p>
          <a:p>
            <a:pPr marL="857250" indent="-857250" algn="just" eaLnBrk="1" hangingPunct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pt-BR" altLang="pt-BR" sz="7000" kern="0" dirty="0"/>
              <a:t>Medidas: largura: 90, altura: 120 cm. (Este modelo possui a configuração solicitada)</a:t>
            </a:r>
          </a:p>
          <a:p>
            <a:pPr marL="857250" indent="-857250" algn="just" eaLnBrk="1" hangingPunct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pt-BR" altLang="pt-BR" sz="7000" kern="0" dirty="0"/>
              <a:t>As legendas devem ser numeradas e posicionadas acima das figuras e/ou tabelas e as fontes abaixo das mesmas, ambos seguindo o padrão justificado.</a:t>
            </a:r>
          </a:p>
          <a:p>
            <a:pPr marL="857250" indent="-857250" algn="just" eaLnBrk="1" hangingPunct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pt-BR" sz="7000" dirty="0"/>
              <a:t>O arquivo deve respeitar o limite máximo de 10MB, e deve ser submetido ao evento em </a:t>
            </a:r>
            <a:r>
              <a:rPr lang="pt-BR" sz="7000" b="1" dirty="0"/>
              <a:t>arquivo.pdf</a:t>
            </a:r>
            <a:endParaRPr lang="pt-BR" altLang="pt-BR" sz="7000" kern="0" dirty="0"/>
          </a:p>
        </p:txBody>
      </p:sp>
    </p:spTree>
    <p:extLst>
      <p:ext uri="{BB962C8B-B14F-4D97-AF65-F5344CB8AC3E}">
        <p14:creationId xmlns:p14="http://schemas.microsoft.com/office/powerpoint/2010/main" val="12645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4433636" y="4402025"/>
            <a:ext cx="27070569" cy="225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352" tIns="182673" rIns="365352" bIns="182673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  <a:defRPr/>
            </a:pPr>
            <a:r>
              <a:rPr lang="pt-BR" altLang="pt-BR" sz="4000" b="1" kern="0" dirty="0"/>
              <a:t>Autor 1 – autor1@fatec.sp.gov.br  | Autor 2 – autor2@fatec.sp.gov.br |  Autor 3 – autor2@fatec.sp.gov.br </a:t>
            </a:r>
          </a:p>
          <a:p>
            <a:pPr algn="ctr" eaLnBrk="1" hangingPunct="1">
              <a:buFontTx/>
              <a:buNone/>
              <a:defRPr/>
            </a:pPr>
            <a:r>
              <a:rPr lang="pt-BR" altLang="pt-BR" sz="4000" b="1" kern="0" dirty="0"/>
              <a:t>Orientador(es)</a:t>
            </a:r>
          </a:p>
          <a:p>
            <a:pPr algn="ctr" eaLnBrk="1" hangingPunct="1">
              <a:buFontTx/>
              <a:buNone/>
              <a:defRPr/>
            </a:pPr>
            <a:r>
              <a:rPr lang="pt-BR" altLang="pt-BR" sz="4000" b="1" kern="0" dirty="0"/>
              <a:t>Prof. </a:t>
            </a:r>
            <a:r>
              <a:rPr lang="pt-BR" altLang="pt-BR" sz="4000" b="1" kern="0" dirty="0" err="1"/>
              <a:t>M.Sc</a:t>
            </a:r>
            <a:r>
              <a:rPr lang="pt-BR" altLang="pt-BR" sz="4000" b="1" kern="0" dirty="0"/>
              <a:t> </a:t>
            </a:r>
            <a:r>
              <a:rPr lang="pt-BR" altLang="pt-BR" sz="4000" b="1" kern="0" dirty="0" err="1"/>
              <a:t>Nononono</a:t>
            </a:r>
            <a:r>
              <a:rPr lang="pt-BR" altLang="pt-BR" sz="4000" b="1" kern="0" dirty="0"/>
              <a:t> </a:t>
            </a:r>
            <a:r>
              <a:rPr lang="pt-BR" altLang="pt-BR" sz="4000" b="1" kern="0" dirty="0" err="1"/>
              <a:t>Nonono</a:t>
            </a:r>
            <a:r>
              <a:rPr lang="pt-BR" altLang="pt-BR" sz="4000" b="1" kern="0" dirty="0"/>
              <a:t> – email@fatec.sp.gov.br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885156" y="9329070"/>
            <a:ext cx="12240000" cy="1224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360">
            <a:solidFill>
              <a:srgbClr val="C0000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800" b="1" dirty="0">
                <a:solidFill>
                  <a:srgbClr val="FFFFFF"/>
                </a:solidFill>
              </a:rPr>
              <a:t>1. Introdução</a:t>
            </a:r>
            <a:r>
              <a:rPr lang="pt-BR" sz="48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8154064" y="9415853"/>
            <a:ext cx="12240000" cy="1224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360">
            <a:solidFill>
              <a:srgbClr val="C0000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800" b="1" dirty="0">
                <a:solidFill>
                  <a:srgbClr val="FFFFFF"/>
                </a:solidFill>
              </a:rPr>
              <a:t>4. Resultados e Discussões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1885156" y="16998937"/>
            <a:ext cx="12240000" cy="1224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360">
            <a:solidFill>
              <a:srgbClr val="C0000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800" b="1" dirty="0">
                <a:solidFill>
                  <a:srgbClr val="FFFFFF"/>
                </a:solidFill>
              </a:rPr>
              <a:t>2. Objetivos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8154064" y="17123132"/>
            <a:ext cx="12240000" cy="1224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360">
            <a:solidFill>
              <a:srgbClr val="C0000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800" b="1" dirty="0">
                <a:solidFill>
                  <a:srgbClr val="FFFFFF"/>
                </a:solidFill>
              </a:rPr>
              <a:t>5. Considerações Finais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2197628" y="24505038"/>
            <a:ext cx="12240000" cy="1224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360">
            <a:solidFill>
              <a:srgbClr val="C0000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800" b="1" dirty="0">
                <a:solidFill>
                  <a:srgbClr val="FFFFFF"/>
                </a:solidFill>
              </a:rPr>
              <a:t>3. Métodos</a:t>
            </a: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18450426" y="24739052"/>
            <a:ext cx="12240000" cy="1224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360">
            <a:solidFill>
              <a:srgbClr val="C0000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800" b="1" dirty="0">
                <a:solidFill>
                  <a:srgbClr val="FFFFFF"/>
                </a:solidFill>
              </a:rPr>
              <a:t>6. Referências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2000252" y="11732654"/>
            <a:ext cx="12320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Sintetizar principais aspectos retratados no artigo científico, fornecendo uma visão geral sobre a temática escolhida.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2000252" y="19406441"/>
            <a:ext cx="12320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Expor a finalidade do trabalho, preferencialmente em tópicos, subdivididos em: gerais e específicos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197628" y="26556586"/>
            <a:ext cx="12122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Descrever sucintamente procedimentos adotados na coleta de dados para a formulação do trabalho científico. Por exemplo bibliografia, pesquisa documental, de campo, etc.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8421602" y="11732654"/>
            <a:ext cx="11526650" cy="303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Apresentar a análise dos dados obtidos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421602" y="19057903"/>
            <a:ext cx="1197246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Realizar uma síntese dos elementos, acoplando ideias e fechando as questões apresentadas na introdução do trabalho.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8450426" y="26622871"/>
            <a:ext cx="99392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6000" dirty="0"/>
              <a:t>Identificar os sites, livros, revistas e qualquer recurso utilizado para produzir o artigo.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945730" y="335690"/>
            <a:ext cx="252417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dirty="0">
                <a:solidFill>
                  <a:schemeClr val="bg1"/>
                </a:solidFill>
                <a:latin typeface="+mj-lt"/>
              </a:rPr>
              <a:t>TÍTULO DO ARTIGO: </a:t>
            </a:r>
          </a:p>
          <a:p>
            <a:pPr algn="ctr"/>
            <a:r>
              <a:rPr lang="pt-BR" sz="10000" dirty="0">
                <a:solidFill>
                  <a:schemeClr val="bg1"/>
                </a:solidFill>
                <a:latin typeface="+mj-lt"/>
              </a:rPr>
              <a:t>SUBTÍTULO SE HOUVER</a:t>
            </a:r>
          </a:p>
        </p:txBody>
      </p:sp>
    </p:spTree>
    <p:extLst>
      <p:ext uri="{BB962C8B-B14F-4D97-AF65-F5344CB8AC3E}">
        <p14:creationId xmlns:p14="http://schemas.microsoft.com/office/powerpoint/2010/main" val="2412787220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302</Words>
  <Application>Microsoft Office PowerPoint</Application>
  <PresentationFormat>Personalizar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Wingdings</vt:lpstr>
      <vt:lpstr>1_Tema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Laboratório GP</dc:creator>
  <cp:lastModifiedBy>Marcos Roberto Moraes</cp:lastModifiedBy>
  <cp:revision>19</cp:revision>
  <dcterms:created xsi:type="dcterms:W3CDTF">2017-12-19T19:51:00Z</dcterms:created>
  <dcterms:modified xsi:type="dcterms:W3CDTF">2018-06-28T00:08:58Z</dcterms:modified>
</cp:coreProperties>
</file>