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Montserrat"/>
      <p:regular r:id="rId12"/>
      <p:bold r:id="rId13"/>
      <p:italic r:id="rId14"/>
      <p:boldItalic r:id="rId15"/>
    </p:embeddedFont>
    <p:embeddedFont>
      <p:font typeface="Anaheim"/>
      <p:regular r:id="rId16"/>
    </p:embeddedFont>
    <p:embeddedFont>
      <p:font typeface="Bebas Neue"/>
      <p:regular r:id="rId17"/>
    </p:embeddedFont>
    <p:embeddedFont>
      <p:font typeface="Montserrat ExtraBold"/>
      <p:bold r:id="rId18"/>
      <p:boldItalic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3"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ebasNeue-regular.fntdata"/><Relationship Id="rId16" Type="http://schemas.openxmlformats.org/officeDocument/2006/relationships/font" Target="fonts/Anaheim-regular.fntdata"/><Relationship Id="rId19" Type="http://schemas.openxmlformats.org/officeDocument/2006/relationships/font" Target="fonts/MontserratExtraBold-boldItalic.fntdata"/><Relationship Id="rId18" Type="http://schemas.openxmlformats.org/officeDocument/2006/relationships/font" Target="fonts/Montserrat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362d286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362d286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362d286f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362d286f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63f6bf5b3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63f6bf5b3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362d286f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362d286f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362d286f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362d286f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362d286f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362d286f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362d286f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362d286f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8424000" y="2571750"/>
            <a:ext cx="7200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2286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4603500"/>
            <a:ext cx="9144000" cy="55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286000" y="0"/>
            <a:ext cx="6141300" cy="460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2746525" y="1250156"/>
            <a:ext cx="5677500" cy="2194500"/>
          </a:xfrm>
          <a:prstGeom prst="rect">
            <a:avLst/>
          </a:prstGeom>
        </p:spPr>
        <p:txBody>
          <a:bodyPr anchorCtr="0" anchor="ctr" bIns="0" lIns="0" spcFirstLastPara="1" rIns="0" wrap="square" tIns="0">
            <a:noAutofit/>
          </a:bodyPr>
          <a:lstStyle>
            <a:lvl1pPr lvl="0">
              <a:lnSpc>
                <a:spcPct val="80000"/>
              </a:lnSpc>
              <a:spcBef>
                <a:spcPts val="0"/>
              </a:spcBef>
              <a:spcAft>
                <a:spcPts val="0"/>
              </a:spcAft>
              <a:buClr>
                <a:srgbClr val="191919"/>
              </a:buClr>
              <a:buSzPts val="5200"/>
              <a:buNone/>
              <a:defRPr b="0" sz="6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2746525" y="3444656"/>
            <a:ext cx="56775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p:nvPr/>
        </p:nvSpPr>
        <p:spPr>
          <a:xfrm>
            <a:off x="0" y="0"/>
            <a:ext cx="9087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8424000" y="2571750"/>
            <a:ext cx="716700" cy="258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720000" y="0"/>
            <a:ext cx="7707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txBox="1"/>
          <p:nvPr>
            <p:ph hasCustomPrompt="1" type="title"/>
          </p:nvPr>
        </p:nvSpPr>
        <p:spPr>
          <a:xfrm>
            <a:off x="1284000" y="1657350"/>
            <a:ext cx="6576000" cy="1371600"/>
          </a:xfrm>
          <a:prstGeom prst="rect">
            <a:avLst/>
          </a:prstGeom>
        </p:spPr>
        <p:txBody>
          <a:bodyPr anchorCtr="0" anchor="ctr" bIns="0" lIns="0" spcFirstLastPara="1" rIns="0" wrap="square" tIns="0">
            <a:noAutofit/>
          </a:bodyPr>
          <a:lstStyle>
            <a:lvl1pPr lvl="0" algn="ctr">
              <a:spcBef>
                <a:spcPts val="0"/>
              </a:spcBef>
              <a:spcAft>
                <a:spcPts val="0"/>
              </a:spcAft>
              <a:buSzPts val="9600"/>
              <a:buNone/>
              <a:defRPr sz="8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 name="Google Shape;69;p11"/>
          <p:cNvSpPr txBox="1"/>
          <p:nvPr>
            <p:ph idx="1" type="subTitle"/>
          </p:nvPr>
        </p:nvSpPr>
        <p:spPr>
          <a:xfrm>
            <a:off x="1284000" y="3028950"/>
            <a:ext cx="6576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1" name="Shape 71"/>
        <p:cNvGrpSpPr/>
        <p:nvPr/>
      </p:nvGrpSpPr>
      <p:grpSpPr>
        <a:xfrm>
          <a:off x="0" y="0"/>
          <a:ext cx="0" cy="0"/>
          <a:chOff x="0" y="0"/>
          <a:chExt cx="0" cy="0"/>
        </a:xfrm>
      </p:grpSpPr>
      <p:sp>
        <p:nvSpPr>
          <p:cNvPr id="72" name="Google Shape;72;p13"/>
          <p:cNvSpPr/>
          <p:nvPr/>
        </p:nvSpPr>
        <p:spPr>
          <a:xfrm>
            <a:off x="0" y="-1"/>
            <a:ext cx="8424000" cy="199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0" y="1150649"/>
            <a:ext cx="8424000" cy="1996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0" y="3146604"/>
            <a:ext cx="8424000" cy="199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8424000" y="2571750"/>
            <a:ext cx="720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txBox="1"/>
          <p:nvPr>
            <p:ph idx="1" type="subTitle"/>
          </p:nvPr>
        </p:nvSpPr>
        <p:spPr>
          <a:xfrm>
            <a:off x="2924525" y="693458"/>
            <a:ext cx="32919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7" name="Google Shape;77;p13"/>
          <p:cNvSpPr txBox="1"/>
          <p:nvPr>
            <p:ph idx="2" type="subTitle"/>
          </p:nvPr>
        </p:nvSpPr>
        <p:spPr>
          <a:xfrm>
            <a:off x="2924525" y="3261433"/>
            <a:ext cx="32919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 name="Google Shape;78;p13"/>
          <p:cNvSpPr txBox="1"/>
          <p:nvPr>
            <p:ph idx="3" type="subTitle"/>
          </p:nvPr>
        </p:nvSpPr>
        <p:spPr>
          <a:xfrm>
            <a:off x="2924525" y="1150650"/>
            <a:ext cx="32919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13"/>
          <p:cNvSpPr txBox="1"/>
          <p:nvPr>
            <p:ph idx="4" type="subTitle"/>
          </p:nvPr>
        </p:nvSpPr>
        <p:spPr>
          <a:xfrm>
            <a:off x="2924525" y="3718625"/>
            <a:ext cx="32919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1" name="Shape 81"/>
        <p:cNvGrpSpPr/>
        <p:nvPr/>
      </p:nvGrpSpPr>
      <p:grpSpPr>
        <a:xfrm>
          <a:off x="0" y="0"/>
          <a:ext cx="0" cy="0"/>
          <a:chOff x="0" y="0"/>
          <a:chExt cx="0" cy="0"/>
        </a:xfrm>
      </p:grpSpPr>
      <p:sp>
        <p:nvSpPr>
          <p:cNvPr id="82" name="Google Shape;82;p14"/>
          <p:cNvSpPr/>
          <p:nvPr/>
        </p:nvSpPr>
        <p:spPr>
          <a:xfrm>
            <a:off x="7704000" y="0"/>
            <a:ext cx="720000" cy="460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0" y="4603500"/>
            <a:ext cx="9144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8424000" y="2571750"/>
            <a:ext cx="720000" cy="203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6" name="Shape 86"/>
        <p:cNvGrpSpPr/>
        <p:nvPr/>
      </p:nvGrpSpPr>
      <p:grpSpPr>
        <a:xfrm>
          <a:off x="0" y="0"/>
          <a:ext cx="0" cy="0"/>
          <a:chOff x="0" y="0"/>
          <a:chExt cx="0" cy="0"/>
        </a:xfrm>
      </p:grpSpPr>
      <p:sp>
        <p:nvSpPr>
          <p:cNvPr id="87" name="Google Shape;87;p15"/>
          <p:cNvSpPr/>
          <p:nvPr/>
        </p:nvSpPr>
        <p:spPr>
          <a:xfrm>
            <a:off x="0" y="0"/>
            <a:ext cx="2286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723300" y="0"/>
            <a:ext cx="770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1353000" y="2297400"/>
            <a:ext cx="6438000" cy="1206900"/>
          </a:xfrm>
          <a:prstGeom prst="rect">
            <a:avLst/>
          </a:prstGeom>
        </p:spPr>
        <p:txBody>
          <a:bodyPr anchorCtr="0" anchor="ctr" bIns="0" lIns="0" spcFirstLastPara="1" rIns="0" wrap="square" tIns="0">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15"/>
          <p:cNvSpPr txBox="1"/>
          <p:nvPr>
            <p:ph hasCustomPrompt="1" idx="2" type="title"/>
          </p:nvPr>
        </p:nvSpPr>
        <p:spPr>
          <a:xfrm>
            <a:off x="2619000" y="925800"/>
            <a:ext cx="5172000" cy="1371600"/>
          </a:xfrm>
          <a:prstGeom prst="rect">
            <a:avLst/>
          </a:prstGeom>
        </p:spPr>
        <p:txBody>
          <a:bodyPr anchorCtr="0" anchor="ctr" bIns="0" lIns="0" spcFirstLastPara="1" rIns="0" wrap="square" tIns="0">
            <a:noAutofit/>
          </a:bodyPr>
          <a:lstStyle>
            <a:lvl1pPr lvl="0" rtl="0" algn="r">
              <a:spcBef>
                <a:spcPts val="0"/>
              </a:spcBef>
              <a:spcAft>
                <a:spcPts val="0"/>
              </a:spcAft>
              <a:buSzPts val="6000"/>
              <a:buNone/>
              <a:defRPr sz="10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1" name="Google Shape;91;p15"/>
          <p:cNvSpPr txBox="1"/>
          <p:nvPr>
            <p:ph idx="1" type="subTitle"/>
          </p:nvPr>
        </p:nvSpPr>
        <p:spPr>
          <a:xfrm>
            <a:off x="2619000" y="3504300"/>
            <a:ext cx="5172000" cy="530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5"/>
          <p:cNvSpPr/>
          <p:nvPr/>
        </p:nvSpPr>
        <p:spPr>
          <a:xfrm>
            <a:off x="8427300" y="2571750"/>
            <a:ext cx="716700" cy="2583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3" name="Shape 93"/>
        <p:cNvGrpSpPr/>
        <p:nvPr/>
      </p:nvGrpSpPr>
      <p:grpSpPr>
        <a:xfrm>
          <a:off x="0" y="0"/>
          <a:ext cx="0" cy="0"/>
          <a:chOff x="0" y="0"/>
          <a:chExt cx="0" cy="0"/>
        </a:xfrm>
      </p:grpSpPr>
      <p:sp>
        <p:nvSpPr>
          <p:cNvPr id="94" name="Google Shape;94;p16"/>
          <p:cNvSpPr/>
          <p:nvPr/>
        </p:nvSpPr>
        <p:spPr>
          <a:xfrm>
            <a:off x="0" y="0"/>
            <a:ext cx="2286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723300" y="0"/>
            <a:ext cx="770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720000" y="2297400"/>
            <a:ext cx="7704000" cy="12069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 name="Google Shape;97;p16"/>
          <p:cNvSpPr txBox="1"/>
          <p:nvPr>
            <p:ph hasCustomPrompt="1" idx="2" type="title"/>
          </p:nvPr>
        </p:nvSpPr>
        <p:spPr>
          <a:xfrm>
            <a:off x="720000" y="925800"/>
            <a:ext cx="7704000" cy="13716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10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16"/>
          <p:cNvSpPr txBox="1"/>
          <p:nvPr>
            <p:ph idx="1" type="subTitle"/>
          </p:nvPr>
        </p:nvSpPr>
        <p:spPr>
          <a:xfrm>
            <a:off x="720000" y="3504300"/>
            <a:ext cx="7704000" cy="53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6"/>
          <p:cNvSpPr/>
          <p:nvPr/>
        </p:nvSpPr>
        <p:spPr>
          <a:xfrm>
            <a:off x="8427300" y="2571750"/>
            <a:ext cx="716700" cy="258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00" name="Shape 100"/>
        <p:cNvGrpSpPr/>
        <p:nvPr/>
      </p:nvGrpSpPr>
      <p:grpSpPr>
        <a:xfrm>
          <a:off x="0" y="0"/>
          <a:ext cx="0" cy="0"/>
          <a:chOff x="0" y="0"/>
          <a:chExt cx="0" cy="0"/>
        </a:xfrm>
      </p:grpSpPr>
      <p:sp>
        <p:nvSpPr>
          <p:cNvPr id="101" name="Google Shape;101;p17"/>
          <p:cNvSpPr/>
          <p:nvPr/>
        </p:nvSpPr>
        <p:spPr>
          <a:xfrm>
            <a:off x="0" y="-300"/>
            <a:ext cx="842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0" y="-300"/>
            <a:ext cx="4212000" cy="25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0" y="2571000"/>
            <a:ext cx="4212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8424000" y="2571750"/>
            <a:ext cx="720000" cy="25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720000" y="540150"/>
            <a:ext cx="2769900" cy="14916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17"/>
          <p:cNvSpPr txBox="1"/>
          <p:nvPr>
            <p:ph idx="1" type="subTitle"/>
          </p:nvPr>
        </p:nvSpPr>
        <p:spPr>
          <a:xfrm>
            <a:off x="720000" y="3111900"/>
            <a:ext cx="2814600" cy="14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
    <p:spTree>
      <p:nvGrpSpPr>
        <p:cNvPr id="107" name="Shape 107"/>
        <p:cNvGrpSpPr/>
        <p:nvPr/>
      </p:nvGrpSpPr>
      <p:grpSpPr>
        <a:xfrm>
          <a:off x="0" y="0"/>
          <a:ext cx="0" cy="0"/>
          <a:chOff x="0" y="0"/>
          <a:chExt cx="0" cy="0"/>
        </a:xfrm>
      </p:grpSpPr>
      <p:sp>
        <p:nvSpPr>
          <p:cNvPr id="108" name="Google Shape;108;p18"/>
          <p:cNvSpPr/>
          <p:nvPr/>
        </p:nvSpPr>
        <p:spPr>
          <a:xfrm>
            <a:off x="0" y="-300"/>
            <a:ext cx="842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0" y="-300"/>
            <a:ext cx="4212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0" y="2571000"/>
            <a:ext cx="4212000" cy="25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ph type="title"/>
          </p:nvPr>
        </p:nvSpPr>
        <p:spPr>
          <a:xfrm>
            <a:off x="4908525" y="540000"/>
            <a:ext cx="2814600" cy="14919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8"/>
          <p:cNvSpPr txBox="1"/>
          <p:nvPr>
            <p:ph idx="1" type="subTitle"/>
          </p:nvPr>
        </p:nvSpPr>
        <p:spPr>
          <a:xfrm>
            <a:off x="4907575" y="3111750"/>
            <a:ext cx="2814600" cy="149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1_1_1">
    <p:spTree>
      <p:nvGrpSpPr>
        <p:cNvPr id="114" name="Shape 114"/>
        <p:cNvGrpSpPr/>
        <p:nvPr/>
      </p:nvGrpSpPr>
      <p:grpSpPr>
        <a:xfrm>
          <a:off x="0" y="0"/>
          <a:ext cx="0" cy="0"/>
          <a:chOff x="0" y="0"/>
          <a:chExt cx="0" cy="0"/>
        </a:xfrm>
      </p:grpSpPr>
      <p:sp>
        <p:nvSpPr>
          <p:cNvPr id="115" name="Google Shape;115;p19"/>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0" y="-300"/>
            <a:ext cx="4212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0" y="2571000"/>
            <a:ext cx="4212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8424000" y="2571750"/>
            <a:ext cx="720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720000" y="540150"/>
            <a:ext cx="2769900" cy="14916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19"/>
          <p:cNvSpPr txBox="1"/>
          <p:nvPr>
            <p:ph idx="1" type="subTitle"/>
          </p:nvPr>
        </p:nvSpPr>
        <p:spPr>
          <a:xfrm>
            <a:off x="720000" y="3111900"/>
            <a:ext cx="2814600" cy="14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1" name="Shape 121"/>
        <p:cNvGrpSpPr/>
        <p:nvPr/>
      </p:nvGrpSpPr>
      <p:grpSpPr>
        <a:xfrm>
          <a:off x="0" y="0"/>
          <a:ext cx="0" cy="0"/>
          <a:chOff x="0" y="0"/>
          <a:chExt cx="0" cy="0"/>
        </a:xfrm>
      </p:grpSpPr>
      <p:sp>
        <p:nvSpPr>
          <p:cNvPr id="122" name="Google Shape;122;p20"/>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 type="body"/>
          </p:nvPr>
        </p:nvSpPr>
        <p:spPr>
          <a:xfrm>
            <a:off x="720000" y="1112700"/>
            <a:ext cx="7704000" cy="3490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AutoNum type="arabicPeriod"/>
              <a:defRPr sz="1200">
                <a:solidFill>
                  <a:schemeClr val="lt1"/>
                </a:solidFill>
              </a:defRPr>
            </a:lvl1pPr>
            <a:lvl2pPr indent="-304800" lvl="1" marL="91440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indent="-304800" lvl="2" marL="1371600" rtl="0">
              <a:lnSpc>
                <a:spcPct val="115000"/>
              </a:lnSpc>
              <a:spcBef>
                <a:spcPts val="0"/>
              </a:spcBef>
              <a:spcAft>
                <a:spcPts val="0"/>
              </a:spcAft>
              <a:buClr>
                <a:schemeClr val="lt1"/>
              </a:buClr>
              <a:buSzPts val="1200"/>
              <a:buFont typeface="Roboto Condensed Light"/>
              <a:buAutoNum type="romanLcPeriod"/>
              <a:defRPr>
                <a:solidFill>
                  <a:schemeClr val="lt1"/>
                </a:solidFill>
              </a:defRPr>
            </a:lvl3pPr>
            <a:lvl4pPr indent="-304800" lvl="3" marL="1828800" rtl="0">
              <a:lnSpc>
                <a:spcPct val="115000"/>
              </a:lnSpc>
              <a:spcBef>
                <a:spcPts val="0"/>
              </a:spcBef>
              <a:spcAft>
                <a:spcPts val="0"/>
              </a:spcAft>
              <a:buClr>
                <a:schemeClr val="lt1"/>
              </a:buClr>
              <a:buSzPts val="1200"/>
              <a:buFont typeface="Roboto Condensed Light"/>
              <a:buAutoNum type="arabicPeriod"/>
              <a:defRPr>
                <a:solidFill>
                  <a:schemeClr val="lt1"/>
                </a:solidFill>
              </a:defRPr>
            </a:lvl4pPr>
            <a:lvl5pPr indent="-304800" lvl="4" marL="2286000" rtl="0">
              <a:lnSpc>
                <a:spcPct val="115000"/>
              </a:lnSpc>
              <a:spcBef>
                <a:spcPts val="0"/>
              </a:spcBef>
              <a:spcAft>
                <a:spcPts val="0"/>
              </a:spcAft>
              <a:buClr>
                <a:schemeClr val="lt1"/>
              </a:buClr>
              <a:buSzPts val="1200"/>
              <a:buFont typeface="Roboto Condensed Light"/>
              <a:buAutoNum type="alphaLcPeriod"/>
              <a:defRPr>
                <a:solidFill>
                  <a:schemeClr val="lt1"/>
                </a:solidFill>
              </a:defRPr>
            </a:lvl5pPr>
            <a:lvl6pPr indent="-304800" lvl="5" marL="2743200" rtl="0">
              <a:lnSpc>
                <a:spcPct val="115000"/>
              </a:lnSpc>
              <a:spcBef>
                <a:spcPts val="0"/>
              </a:spcBef>
              <a:spcAft>
                <a:spcPts val="0"/>
              </a:spcAft>
              <a:buClr>
                <a:schemeClr val="lt1"/>
              </a:buClr>
              <a:buSzPts val="1200"/>
              <a:buFont typeface="Roboto Condensed Light"/>
              <a:buAutoNum type="romanLcPeriod"/>
              <a:defRPr>
                <a:solidFill>
                  <a:schemeClr val="lt1"/>
                </a:solidFill>
              </a:defRPr>
            </a:lvl6pPr>
            <a:lvl7pPr indent="-304800" lvl="6" marL="3200400" rtl="0">
              <a:lnSpc>
                <a:spcPct val="115000"/>
              </a:lnSpc>
              <a:spcBef>
                <a:spcPts val="0"/>
              </a:spcBef>
              <a:spcAft>
                <a:spcPts val="0"/>
              </a:spcAft>
              <a:buClr>
                <a:schemeClr val="lt1"/>
              </a:buClr>
              <a:buSzPts val="1200"/>
              <a:buFont typeface="Roboto Condensed Light"/>
              <a:buAutoNum type="arabicPeriod"/>
              <a:defRPr>
                <a:solidFill>
                  <a:schemeClr val="lt1"/>
                </a:solidFill>
              </a:defRPr>
            </a:lvl7pPr>
            <a:lvl8pPr indent="-304800" lvl="7" marL="3657600" rtl="0">
              <a:lnSpc>
                <a:spcPct val="115000"/>
              </a:lnSpc>
              <a:spcBef>
                <a:spcPts val="0"/>
              </a:spcBef>
              <a:spcAft>
                <a:spcPts val="0"/>
              </a:spcAft>
              <a:buClr>
                <a:schemeClr val="lt1"/>
              </a:buClr>
              <a:buSzPts val="1200"/>
              <a:buFont typeface="Roboto Condensed Light"/>
              <a:buAutoNum type="alphaLcPeriod"/>
              <a:defRPr>
                <a:solidFill>
                  <a:schemeClr val="lt1"/>
                </a:solidFill>
              </a:defRPr>
            </a:lvl8pPr>
            <a:lvl9pPr indent="-304800" lvl="8" marL="4114800" rtl="0">
              <a:lnSpc>
                <a:spcPct val="115000"/>
              </a:lnSpc>
              <a:spcBef>
                <a:spcPts val="0"/>
              </a:spcBef>
              <a:spcAft>
                <a:spcPts val="0"/>
              </a:spcAft>
              <a:buClr>
                <a:schemeClr val="lt1"/>
              </a:buClr>
              <a:buSzPts val="1200"/>
              <a:buFont typeface="Roboto Condensed Light"/>
              <a:buAutoNum type="romanLcPeriod"/>
              <a:defRPr>
                <a:solidFill>
                  <a:schemeClr val="lt1"/>
                </a:solidFill>
              </a:defRPr>
            </a:lvl9pPr>
          </a:lstStyle>
          <a:p/>
        </p:txBody>
      </p:sp>
      <p:sp>
        <p:nvSpPr>
          <p:cNvPr id="126" name="Google Shape;126;p20"/>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0"/>
            <a:ext cx="228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720000" y="0"/>
            <a:ext cx="770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1353000" y="2297400"/>
            <a:ext cx="6438000" cy="1206900"/>
          </a:xfrm>
          <a:prstGeom prst="rect">
            <a:avLst/>
          </a:prstGeom>
        </p:spPr>
        <p:txBody>
          <a:bodyPr anchorCtr="0" anchor="ctr" bIns="0" lIns="0" spcFirstLastPara="1" rIns="0" wrap="square" tIns="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353000" y="925800"/>
            <a:ext cx="5172000" cy="13716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10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1353000" y="3504300"/>
            <a:ext cx="5172000" cy="53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 name="Google Shape;21;p3"/>
          <p:cNvSpPr/>
          <p:nvPr/>
        </p:nvSpPr>
        <p:spPr>
          <a:xfrm>
            <a:off x="8424000" y="2571750"/>
            <a:ext cx="720000" cy="25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7" name="Shape 127"/>
        <p:cNvGrpSpPr/>
        <p:nvPr/>
      </p:nvGrpSpPr>
      <p:grpSpPr>
        <a:xfrm>
          <a:off x="0" y="0"/>
          <a:ext cx="0" cy="0"/>
          <a:chOff x="0" y="0"/>
          <a:chExt cx="0" cy="0"/>
        </a:xfrm>
      </p:grpSpPr>
      <p:sp>
        <p:nvSpPr>
          <p:cNvPr id="128" name="Google Shape;128;p21"/>
          <p:cNvSpPr/>
          <p:nvPr/>
        </p:nvSpPr>
        <p:spPr>
          <a:xfrm>
            <a:off x="0" y="0"/>
            <a:ext cx="9144000" cy="460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0" y="4603500"/>
            <a:ext cx="3048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21"/>
          <p:cNvSpPr/>
          <p:nvPr/>
        </p:nvSpPr>
        <p:spPr>
          <a:xfrm>
            <a:off x="3048000" y="4603500"/>
            <a:ext cx="3048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2" name="Shape 132"/>
        <p:cNvGrpSpPr/>
        <p:nvPr/>
      </p:nvGrpSpPr>
      <p:grpSpPr>
        <a:xfrm>
          <a:off x="0" y="0"/>
          <a:ext cx="0" cy="0"/>
          <a:chOff x="0" y="0"/>
          <a:chExt cx="0" cy="0"/>
        </a:xfrm>
      </p:grpSpPr>
      <p:sp>
        <p:nvSpPr>
          <p:cNvPr id="133" name="Google Shape;133;p22"/>
          <p:cNvSpPr/>
          <p:nvPr/>
        </p:nvSpPr>
        <p:spPr>
          <a:xfrm>
            <a:off x="0" y="0"/>
            <a:ext cx="8424000" cy="460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8424000" y="2571750"/>
            <a:ext cx="7200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7" name="Shape 137"/>
        <p:cNvGrpSpPr/>
        <p:nvPr/>
      </p:nvGrpSpPr>
      <p:grpSpPr>
        <a:xfrm>
          <a:off x="0" y="0"/>
          <a:ext cx="0" cy="0"/>
          <a:chOff x="0" y="0"/>
          <a:chExt cx="0" cy="0"/>
        </a:xfrm>
      </p:grpSpPr>
      <p:sp>
        <p:nvSpPr>
          <p:cNvPr id="138" name="Google Shape;138;p23"/>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8424000" y="2571750"/>
            <a:ext cx="720000" cy="257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23"/>
          <p:cNvSpPr txBox="1"/>
          <p:nvPr>
            <p:ph idx="2" type="title"/>
          </p:nvPr>
        </p:nvSpPr>
        <p:spPr>
          <a:xfrm>
            <a:off x="720000" y="2274038"/>
            <a:ext cx="1554600" cy="3657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3" name="Google Shape;143;p23"/>
          <p:cNvSpPr txBox="1"/>
          <p:nvPr>
            <p:ph hasCustomPrompt="1" idx="3" type="title"/>
          </p:nvPr>
        </p:nvSpPr>
        <p:spPr>
          <a:xfrm>
            <a:off x="720000" y="1680863"/>
            <a:ext cx="548700" cy="5934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23"/>
          <p:cNvSpPr txBox="1"/>
          <p:nvPr>
            <p:ph idx="1" type="subTitle"/>
          </p:nvPr>
        </p:nvSpPr>
        <p:spPr>
          <a:xfrm>
            <a:off x="720000" y="2639738"/>
            <a:ext cx="1554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23"/>
          <p:cNvSpPr txBox="1"/>
          <p:nvPr>
            <p:ph idx="4" type="title"/>
          </p:nvPr>
        </p:nvSpPr>
        <p:spPr>
          <a:xfrm>
            <a:off x="2646000" y="2274025"/>
            <a:ext cx="1554600" cy="3657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3"/>
          <p:cNvSpPr txBox="1"/>
          <p:nvPr>
            <p:ph hasCustomPrompt="1" idx="5" type="title"/>
          </p:nvPr>
        </p:nvSpPr>
        <p:spPr>
          <a:xfrm>
            <a:off x="2646000" y="1680850"/>
            <a:ext cx="548700" cy="5934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23"/>
          <p:cNvSpPr txBox="1"/>
          <p:nvPr>
            <p:ph idx="6" type="subTitle"/>
          </p:nvPr>
        </p:nvSpPr>
        <p:spPr>
          <a:xfrm>
            <a:off x="2646000" y="2639725"/>
            <a:ext cx="1554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3"/>
          <p:cNvSpPr txBox="1"/>
          <p:nvPr>
            <p:ph idx="7" type="title"/>
          </p:nvPr>
        </p:nvSpPr>
        <p:spPr>
          <a:xfrm>
            <a:off x="4572000" y="2274038"/>
            <a:ext cx="1554600" cy="3657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23"/>
          <p:cNvSpPr txBox="1"/>
          <p:nvPr>
            <p:ph hasCustomPrompt="1" idx="8" type="title"/>
          </p:nvPr>
        </p:nvSpPr>
        <p:spPr>
          <a:xfrm>
            <a:off x="4572000" y="1680863"/>
            <a:ext cx="548700" cy="5934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23"/>
          <p:cNvSpPr txBox="1"/>
          <p:nvPr>
            <p:ph idx="9" type="subTitle"/>
          </p:nvPr>
        </p:nvSpPr>
        <p:spPr>
          <a:xfrm>
            <a:off x="4572000" y="2639738"/>
            <a:ext cx="1554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3"/>
          <p:cNvSpPr txBox="1"/>
          <p:nvPr>
            <p:ph idx="13" type="title"/>
          </p:nvPr>
        </p:nvSpPr>
        <p:spPr>
          <a:xfrm>
            <a:off x="6498000" y="2274025"/>
            <a:ext cx="1554600" cy="3657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23"/>
          <p:cNvSpPr txBox="1"/>
          <p:nvPr>
            <p:ph hasCustomPrompt="1" idx="14" type="title"/>
          </p:nvPr>
        </p:nvSpPr>
        <p:spPr>
          <a:xfrm>
            <a:off x="6498000" y="1680850"/>
            <a:ext cx="548700" cy="5934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23"/>
          <p:cNvSpPr txBox="1"/>
          <p:nvPr>
            <p:ph idx="15" type="subTitle"/>
          </p:nvPr>
        </p:nvSpPr>
        <p:spPr>
          <a:xfrm>
            <a:off x="6498000" y="2639725"/>
            <a:ext cx="1554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4" name="Shape 154"/>
        <p:cNvGrpSpPr/>
        <p:nvPr/>
      </p:nvGrpSpPr>
      <p:grpSpPr>
        <a:xfrm>
          <a:off x="0" y="0"/>
          <a:ext cx="0" cy="0"/>
          <a:chOff x="0" y="0"/>
          <a:chExt cx="0" cy="0"/>
        </a:xfrm>
      </p:grpSpPr>
      <p:sp>
        <p:nvSpPr>
          <p:cNvPr id="155" name="Google Shape;155;p24"/>
          <p:cNvSpPr/>
          <p:nvPr/>
        </p:nvSpPr>
        <p:spPr>
          <a:xfrm>
            <a:off x="0" y="3531500"/>
            <a:ext cx="8424000" cy="161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0" y="-300"/>
            <a:ext cx="8424000" cy="353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8424000" y="2571750"/>
            <a:ext cx="720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type="title"/>
          </p:nvPr>
        </p:nvSpPr>
        <p:spPr>
          <a:xfrm>
            <a:off x="3140100" y="3521700"/>
            <a:ext cx="4563900" cy="16218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20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9" name="Google Shape;159;p24"/>
          <p:cNvSpPr txBox="1"/>
          <p:nvPr>
            <p:ph idx="1" type="subTitle"/>
          </p:nvPr>
        </p:nvSpPr>
        <p:spPr>
          <a:xfrm>
            <a:off x="720000" y="0"/>
            <a:ext cx="6984000" cy="352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0" name="Shape 160"/>
        <p:cNvGrpSpPr/>
        <p:nvPr/>
      </p:nvGrpSpPr>
      <p:grpSpPr>
        <a:xfrm>
          <a:off x="0" y="0"/>
          <a:ext cx="0" cy="0"/>
          <a:chOff x="0" y="0"/>
          <a:chExt cx="0" cy="0"/>
        </a:xfrm>
      </p:grpSpPr>
      <p:sp>
        <p:nvSpPr>
          <p:cNvPr id="161" name="Google Shape;161;p25"/>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ph type="title"/>
          </p:nvPr>
        </p:nvSpPr>
        <p:spPr>
          <a:xfrm>
            <a:off x="4572000" y="443400"/>
            <a:ext cx="3852000" cy="914400"/>
          </a:xfrm>
          <a:prstGeom prst="rect">
            <a:avLst/>
          </a:prstGeom>
        </p:spPr>
        <p:txBody>
          <a:bodyPr anchorCtr="0" anchor="t"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5"/>
          <p:cNvSpPr txBox="1"/>
          <p:nvPr>
            <p:ph idx="1" type="subTitle"/>
          </p:nvPr>
        </p:nvSpPr>
        <p:spPr>
          <a:xfrm>
            <a:off x="4572000" y="1357800"/>
            <a:ext cx="3852000" cy="324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5"/>
          <p:cNvSpPr/>
          <p:nvPr/>
        </p:nvSpPr>
        <p:spPr>
          <a:xfrm>
            <a:off x="8424000" y="2571750"/>
            <a:ext cx="7200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66" name="Shape 166"/>
        <p:cNvGrpSpPr/>
        <p:nvPr/>
      </p:nvGrpSpPr>
      <p:grpSpPr>
        <a:xfrm>
          <a:off x="0" y="0"/>
          <a:ext cx="0" cy="0"/>
          <a:chOff x="0" y="0"/>
          <a:chExt cx="0" cy="0"/>
        </a:xfrm>
      </p:grpSpPr>
      <p:sp>
        <p:nvSpPr>
          <p:cNvPr id="167" name="Google Shape;167;p26"/>
          <p:cNvSpPr/>
          <p:nvPr/>
        </p:nvSpPr>
        <p:spPr>
          <a:xfrm>
            <a:off x="0" y="-300"/>
            <a:ext cx="842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0" y="0"/>
            <a:ext cx="720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8424000" y="2566725"/>
            <a:ext cx="720000" cy="257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ph type="title"/>
          </p:nvPr>
        </p:nvSpPr>
        <p:spPr>
          <a:xfrm>
            <a:off x="720000" y="443500"/>
            <a:ext cx="3852000" cy="1371600"/>
          </a:xfrm>
          <a:prstGeom prst="rect">
            <a:avLst/>
          </a:prstGeom>
        </p:spPr>
        <p:txBody>
          <a:bodyPr anchorCtr="0" anchor="t"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26"/>
          <p:cNvSpPr txBox="1"/>
          <p:nvPr>
            <p:ph idx="1" type="subTitle"/>
          </p:nvPr>
        </p:nvSpPr>
        <p:spPr>
          <a:xfrm>
            <a:off x="720000" y="1815100"/>
            <a:ext cx="3852000" cy="278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72" name="Shape 172"/>
        <p:cNvGrpSpPr/>
        <p:nvPr/>
      </p:nvGrpSpPr>
      <p:grpSpPr>
        <a:xfrm>
          <a:off x="0" y="0"/>
          <a:ext cx="0" cy="0"/>
          <a:chOff x="0" y="0"/>
          <a:chExt cx="0" cy="0"/>
        </a:xfrm>
      </p:grpSpPr>
      <p:sp>
        <p:nvSpPr>
          <p:cNvPr id="173" name="Google Shape;173;p27"/>
          <p:cNvSpPr/>
          <p:nvPr/>
        </p:nvSpPr>
        <p:spPr>
          <a:xfrm>
            <a:off x="0" y="-300"/>
            <a:ext cx="842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0" y="4603500"/>
            <a:ext cx="8424000" cy="54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8424000" y="2571750"/>
            <a:ext cx="720000" cy="25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793800" y="2956730"/>
            <a:ext cx="1828800" cy="7314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7"/>
          <p:cNvSpPr txBox="1"/>
          <p:nvPr>
            <p:ph idx="1" type="subTitle"/>
          </p:nvPr>
        </p:nvSpPr>
        <p:spPr>
          <a:xfrm>
            <a:off x="793800" y="3688129"/>
            <a:ext cx="18288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7"/>
          <p:cNvSpPr txBox="1"/>
          <p:nvPr>
            <p:ph idx="2" type="title"/>
          </p:nvPr>
        </p:nvSpPr>
        <p:spPr>
          <a:xfrm>
            <a:off x="3297600" y="2956713"/>
            <a:ext cx="1828800" cy="7314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7"/>
          <p:cNvSpPr txBox="1"/>
          <p:nvPr>
            <p:ph idx="3" type="subTitle"/>
          </p:nvPr>
        </p:nvSpPr>
        <p:spPr>
          <a:xfrm>
            <a:off x="3297600" y="3688113"/>
            <a:ext cx="18288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7"/>
          <p:cNvSpPr txBox="1"/>
          <p:nvPr>
            <p:ph idx="4" type="title"/>
          </p:nvPr>
        </p:nvSpPr>
        <p:spPr>
          <a:xfrm>
            <a:off x="5801400" y="2956713"/>
            <a:ext cx="1828800" cy="7314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1" name="Google Shape;181;p27"/>
          <p:cNvSpPr txBox="1"/>
          <p:nvPr>
            <p:ph idx="5" type="subTitle"/>
          </p:nvPr>
        </p:nvSpPr>
        <p:spPr>
          <a:xfrm>
            <a:off x="5801400" y="3688113"/>
            <a:ext cx="18288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7"/>
          <p:cNvSpPr txBox="1"/>
          <p:nvPr>
            <p:ph idx="6"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83" name="Shape 183"/>
        <p:cNvGrpSpPr/>
        <p:nvPr/>
      </p:nvGrpSpPr>
      <p:grpSpPr>
        <a:xfrm>
          <a:off x="0" y="0"/>
          <a:ext cx="0" cy="0"/>
          <a:chOff x="0" y="0"/>
          <a:chExt cx="0" cy="0"/>
        </a:xfrm>
      </p:grpSpPr>
      <p:sp>
        <p:nvSpPr>
          <p:cNvPr id="184" name="Google Shape;184;p28"/>
          <p:cNvSpPr/>
          <p:nvPr/>
        </p:nvSpPr>
        <p:spPr>
          <a:xfrm>
            <a:off x="0" y="-300"/>
            <a:ext cx="280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2808000" y="-300"/>
            <a:ext cx="280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5616000" y="-300"/>
            <a:ext cx="280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ph type="title"/>
          </p:nvPr>
        </p:nvSpPr>
        <p:spPr>
          <a:xfrm>
            <a:off x="720000" y="2428983"/>
            <a:ext cx="13731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8"/>
          <p:cNvSpPr txBox="1"/>
          <p:nvPr>
            <p:ph idx="1" type="subTitle"/>
          </p:nvPr>
        </p:nvSpPr>
        <p:spPr>
          <a:xfrm>
            <a:off x="720000" y="2886179"/>
            <a:ext cx="13731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8"/>
          <p:cNvSpPr txBox="1"/>
          <p:nvPr>
            <p:ph idx="2" type="title"/>
          </p:nvPr>
        </p:nvSpPr>
        <p:spPr>
          <a:xfrm>
            <a:off x="3559125" y="2428983"/>
            <a:ext cx="13716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8"/>
          <p:cNvSpPr txBox="1"/>
          <p:nvPr>
            <p:ph idx="3" type="subTitle"/>
          </p:nvPr>
        </p:nvSpPr>
        <p:spPr>
          <a:xfrm>
            <a:off x="3559125" y="2886179"/>
            <a:ext cx="13716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8"/>
          <p:cNvSpPr txBox="1"/>
          <p:nvPr>
            <p:ph idx="4" type="title"/>
          </p:nvPr>
        </p:nvSpPr>
        <p:spPr>
          <a:xfrm>
            <a:off x="6346138" y="2428983"/>
            <a:ext cx="13716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8"/>
          <p:cNvSpPr txBox="1"/>
          <p:nvPr>
            <p:ph idx="5" type="subTitle"/>
          </p:nvPr>
        </p:nvSpPr>
        <p:spPr>
          <a:xfrm>
            <a:off x="6346138" y="2886179"/>
            <a:ext cx="13716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8"/>
          <p:cNvSpPr/>
          <p:nvPr/>
        </p:nvSpPr>
        <p:spPr>
          <a:xfrm>
            <a:off x="8424000" y="2571750"/>
            <a:ext cx="720000" cy="257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ph idx="6"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95" name="Shape 195"/>
        <p:cNvGrpSpPr/>
        <p:nvPr/>
      </p:nvGrpSpPr>
      <p:grpSpPr>
        <a:xfrm>
          <a:off x="0" y="0"/>
          <a:ext cx="0" cy="0"/>
          <a:chOff x="0" y="0"/>
          <a:chExt cx="0" cy="0"/>
        </a:xfrm>
      </p:grpSpPr>
      <p:sp>
        <p:nvSpPr>
          <p:cNvPr id="196" name="Google Shape;196;p29"/>
          <p:cNvSpPr txBox="1"/>
          <p:nvPr>
            <p:ph type="title"/>
          </p:nvPr>
        </p:nvSpPr>
        <p:spPr>
          <a:xfrm>
            <a:off x="733025" y="2428983"/>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7" name="Google Shape;197;p29"/>
          <p:cNvSpPr txBox="1"/>
          <p:nvPr>
            <p:ph idx="1" type="subTitle"/>
          </p:nvPr>
        </p:nvSpPr>
        <p:spPr>
          <a:xfrm>
            <a:off x="733025" y="2886179"/>
            <a:ext cx="18288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29"/>
          <p:cNvSpPr txBox="1"/>
          <p:nvPr>
            <p:ph idx="2" type="title"/>
          </p:nvPr>
        </p:nvSpPr>
        <p:spPr>
          <a:xfrm>
            <a:off x="2944500" y="2428983"/>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29"/>
          <p:cNvSpPr txBox="1"/>
          <p:nvPr>
            <p:ph idx="3" type="subTitle"/>
          </p:nvPr>
        </p:nvSpPr>
        <p:spPr>
          <a:xfrm>
            <a:off x="2944500" y="2886179"/>
            <a:ext cx="18288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29"/>
          <p:cNvSpPr txBox="1"/>
          <p:nvPr>
            <p:ph idx="4" type="title"/>
          </p:nvPr>
        </p:nvSpPr>
        <p:spPr>
          <a:xfrm>
            <a:off x="5155963" y="2428983"/>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1" name="Google Shape;201;p29"/>
          <p:cNvSpPr txBox="1"/>
          <p:nvPr>
            <p:ph idx="5" type="subTitle"/>
          </p:nvPr>
        </p:nvSpPr>
        <p:spPr>
          <a:xfrm>
            <a:off x="5155963" y="2886179"/>
            <a:ext cx="18288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9"/>
          <p:cNvSpPr/>
          <p:nvPr/>
        </p:nvSpPr>
        <p:spPr>
          <a:xfrm>
            <a:off x="7704000" y="0"/>
            <a:ext cx="720000" cy="514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0" y="4603500"/>
            <a:ext cx="770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8424000" y="2571750"/>
            <a:ext cx="7200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ph idx="6"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06" name="Shape 206"/>
        <p:cNvGrpSpPr/>
        <p:nvPr/>
      </p:nvGrpSpPr>
      <p:grpSpPr>
        <a:xfrm>
          <a:off x="0" y="0"/>
          <a:ext cx="0" cy="0"/>
          <a:chOff x="0" y="0"/>
          <a:chExt cx="0" cy="0"/>
        </a:xfrm>
      </p:grpSpPr>
      <p:sp>
        <p:nvSpPr>
          <p:cNvPr id="207" name="Google Shape;207;p30"/>
          <p:cNvSpPr/>
          <p:nvPr/>
        </p:nvSpPr>
        <p:spPr>
          <a:xfrm>
            <a:off x="0" y="-300"/>
            <a:ext cx="842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0" y="4603500"/>
            <a:ext cx="8424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8424000" y="2571750"/>
            <a:ext cx="720000" cy="25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txBox="1"/>
          <p:nvPr>
            <p:ph type="title"/>
          </p:nvPr>
        </p:nvSpPr>
        <p:spPr>
          <a:xfrm>
            <a:off x="552513" y="2392577"/>
            <a:ext cx="1828800" cy="527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 name="Google Shape;211;p30"/>
          <p:cNvSpPr txBox="1"/>
          <p:nvPr>
            <p:ph idx="1" type="subTitle"/>
          </p:nvPr>
        </p:nvSpPr>
        <p:spPr>
          <a:xfrm>
            <a:off x="552513" y="2920277"/>
            <a:ext cx="18288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30"/>
          <p:cNvSpPr txBox="1"/>
          <p:nvPr>
            <p:ph idx="2" type="title"/>
          </p:nvPr>
        </p:nvSpPr>
        <p:spPr>
          <a:xfrm>
            <a:off x="4213893" y="2392577"/>
            <a:ext cx="1828800" cy="527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3" name="Google Shape;213;p30"/>
          <p:cNvSpPr txBox="1"/>
          <p:nvPr>
            <p:ph idx="3" type="subTitle"/>
          </p:nvPr>
        </p:nvSpPr>
        <p:spPr>
          <a:xfrm>
            <a:off x="4213893" y="2920277"/>
            <a:ext cx="18288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30"/>
          <p:cNvSpPr txBox="1"/>
          <p:nvPr>
            <p:ph idx="4" type="title"/>
          </p:nvPr>
        </p:nvSpPr>
        <p:spPr>
          <a:xfrm>
            <a:off x="2381313" y="2392577"/>
            <a:ext cx="1828800" cy="527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5" name="Google Shape;215;p30"/>
          <p:cNvSpPr txBox="1"/>
          <p:nvPr>
            <p:ph idx="5" type="subTitle"/>
          </p:nvPr>
        </p:nvSpPr>
        <p:spPr>
          <a:xfrm>
            <a:off x="2381313" y="2920277"/>
            <a:ext cx="18288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30"/>
          <p:cNvSpPr txBox="1"/>
          <p:nvPr>
            <p:ph idx="6" type="title"/>
          </p:nvPr>
        </p:nvSpPr>
        <p:spPr>
          <a:xfrm>
            <a:off x="6042693" y="2392577"/>
            <a:ext cx="1828800" cy="527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7" name="Google Shape;217;p30"/>
          <p:cNvSpPr txBox="1"/>
          <p:nvPr>
            <p:ph idx="7" type="subTitle"/>
          </p:nvPr>
        </p:nvSpPr>
        <p:spPr>
          <a:xfrm>
            <a:off x="6042693" y="2920277"/>
            <a:ext cx="1828800" cy="8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30"/>
          <p:cNvSpPr txBox="1"/>
          <p:nvPr>
            <p:ph idx="8"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8424000" y="2571750"/>
            <a:ext cx="7200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860125"/>
            <a:ext cx="7315200" cy="37434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9" name="Shape 219"/>
        <p:cNvGrpSpPr/>
        <p:nvPr/>
      </p:nvGrpSpPr>
      <p:grpSpPr>
        <a:xfrm>
          <a:off x="0" y="0"/>
          <a:ext cx="0" cy="0"/>
          <a:chOff x="0" y="0"/>
          <a:chExt cx="0" cy="0"/>
        </a:xfrm>
      </p:grpSpPr>
      <p:sp>
        <p:nvSpPr>
          <p:cNvPr id="220" name="Google Shape;220;p31"/>
          <p:cNvSpPr/>
          <p:nvPr/>
        </p:nvSpPr>
        <p:spPr>
          <a:xfrm>
            <a:off x="0" y="-300"/>
            <a:ext cx="842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0" y="4603500"/>
            <a:ext cx="8424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ph type="title"/>
          </p:nvPr>
        </p:nvSpPr>
        <p:spPr>
          <a:xfrm>
            <a:off x="1193513" y="15602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1"/>
          <p:cNvSpPr txBox="1"/>
          <p:nvPr>
            <p:ph idx="1" type="subTitle"/>
          </p:nvPr>
        </p:nvSpPr>
        <p:spPr>
          <a:xfrm>
            <a:off x="1193513" y="20879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1"/>
          <p:cNvSpPr txBox="1"/>
          <p:nvPr>
            <p:ph idx="2" type="title"/>
          </p:nvPr>
        </p:nvSpPr>
        <p:spPr>
          <a:xfrm>
            <a:off x="3607802" y="15602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1"/>
          <p:cNvSpPr txBox="1"/>
          <p:nvPr>
            <p:ph idx="3" type="subTitle"/>
          </p:nvPr>
        </p:nvSpPr>
        <p:spPr>
          <a:xfrm>
            <a:off x="3607802" y="20879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1"/>
          <p:cNvSpPr txBox="1"/>
          <p:nvPr>
            <p:ph idx="4" type="title"/>
          </p:nvPr>
        </p:nvSpPr>
        <p:spPr>
          <a:xfrm>
            <a:off x="1193513" y="29936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1"/>
          <p:cNvSpPr txBox="1"/>
          <p:nvPr>
            <p:ph idx="5" type="subTitle"/>
          </p:nvPr>
        </p:nvSpPr>
        <p:spPr>
          <a:xfrm>
            <a:off x="1193513" y="35213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1"/>
          <p:cNvSpPr txBox="1"/>
          <p:nvPr>
            <p:ph idx="6" type="title"/>
          </p:nvPr>
        </p:nvSpPr>
        <p:spPr>
          <a:xfrm>
            <a:off x="3607802" y="29936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1"/>
          <p:cNvSpPr txBox="1"/>
          <p:nvPr>
            <p:ph idx="7" type="subTitle"/>
          </p:nvPr>
        </p:nvSpPr>
        <p:spPr>
          <a:xfrm>
            <a:off x="3607802" y="35213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1"/>
          <p:cNvSpPr txBox="1"/>
          <p:nvPr>
            <p:ph idx="8" type="title"/>
          </p:nvPr>
        </p:nvSpPr>
        <p:spPr>
          <a:xfrm>
            <a:off x="6028690" y="15602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2" name="Google Shape;232;p31"/>
          <p:cNvSpPr txBox="1"/>
          <p:nvPr>
            <p:ph idx="9" type="subTitle"/>
          </p:nvPr>
        </p:nvSpPr>
        <p:spPr>
          <a:xfrm>
            <a:off x="6028690" y="20879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31"/>
          <p:cNvSpPr txBox="1"/>
          <p:nvPr>
            <p:ph idx="13" type="title"/>
          </p:nvPr>
        </p:nvSpPr>
        <p:spPr>
          <a:xfrm>
            <a:off x="6028690" y="2993650"/>
            <a:ext cx="1828800" cy="527700"/>
          </a:xfrm>
          <a:prstGeom prst="rect">
            <a:avLst/>
          </a:prstGeom>
        </p:spPr>
        <p:txBody>
          <a:bodyPr anchorCtr="0" anchor="ctr" bIns="0" lIns="0" spcFirstLastPara="1" rIns="0" wrap="square" tIns="0">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4" name="Google Shape;234;p31"/>
          <p:cNvSpPr txBox="1"/>
          <p:nvPr>
            <p:ph idx="14" type="subTitle"/>
          </p:nvPr>
        </p:nvSpPr>
        <p:spPr>
          <a:xfrm>
            <a:off x="6028690" y="3521350"/>
            <a:ext cx="1828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31"/>
          <p:cNvSpPr txBox="1"/>
          <p:nvPr>
            <p:ph idx="15"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236" name="Shape 236"/>
        <p:cNvGrpSpPr/>
        <p:nvPr/>
      </p:nvGrpSpPr>
      <p:grpSpPr>
        <a:xfrm>
          <a:off x="0" y="0"/>
          <a:ext cx="0" cy="0"/>
          <a:chOff x="0" y="0"/>
          <a:chExt cx="0" cy="0"/>
        </a:xfrm>
      </p:grpSpPr>
      <p:sp>
        <p:nvSpPr>
          <p:cNvPr id="237" name="Google Shape;237;p32"/>
          <p:cNvSpPr/>
          <p:nvPr/>
        </p:nvSpPr>
        <p:spPr>
          <a:xfrm>
            <a:off x="0" y="1142125"/>
            <a:ext cx="2808000" cy="20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a:off x="2808011" y="1142125"/>
            <a:ext cx="2808000" cy="200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2"/>
          <p:cNvSpPr/>
          <p:nvPr/>
        </p:nvSpPr>
        <p:spPr>
          <a:xfrm>
            <a:off x="5616022" y="1142125"/>
            <a:ext cx="2808000" cy="200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0" y="3142962"/>
            <a:ext cx="2808000" cy="200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2808011" y="3142962"/>
            <a:ext cx="2808000" cy="200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5616022" y="3142962"/>
            <a:ext cx="2808000" cy="200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8424006" y="2571750"/>
            <a:ext cx="720000" cy="2573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txBox="1"/>
          <p:nvPr>
            <p:ph type="title"/>
          </p:nvPr>
        </p:nvSpPr>
        <p:spPr>
          <a:xfrm>
            <a:off x="0" y="1931050"/>
            <a:ext cx="28107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32"/>
          <p:cNvSpPr txBox="1"/>
          <p:nvPr>
            <p:ph idx="1" type="subTitle"/>
          </p:nvPr>
        </p:nvSpPr>
        <p:spPr>
          <a:xfrm>
            <a:off x="0" y="1453644"/>
            <a:ext cx="28107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32"/>
          <p:cNvSpPr txBox="1"/>
          <p:nvPr>
            <p:ph idx="2" type="title"/>
          </p:nvPr>
        </p:nvSpPr>
        <p:spPr>
          <a:xfrm>
            <a:off x="2810687" y="1931050"/>
            <a:ext cx="28071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32"/>
          <p:cNvSpPr txBox="1"/>
          <p:nvPr>
            <p:ph idx="3" type="subTitle"/>
          </p:nvPr>
        </p:nvSpPr>
        <p:spPr>
          <a:xfrm>
            <a:off x="2810687" y="1453644"/>
            <a:ext cx="28071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32"/>
          <p:cNvSpPr txBox="1"/>
          <p:nvPr>
            <p:ph idx="4" type="title"/>
          </p:nvPr>
        </p:nvSpPr>
        <p:spPr>
          <a:xfrm>
            <a:off x="6" y="3865106"/>
            <a:ext cx="28071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32"/>
          <p:cNvSpPr txBox="1"/>
          <p:nvPr>
            <p:ph idx="5" type="subTitle"/>
          </p:nvPr>
        </p:nvSpPr>
        <p:spPr>
          <a:xfrm>
            <a:off x="6" y="4012762"/>
            <a:ext cx="28071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 name="Google Shape;250;p32"/>
          <p:cNvSpPr txBox="1"/>
          <p:nvPr>
            <p:ph idx="6" type="title"/>
          </p:nvPr>
        </p:nvSpPr>
        <p:spPr>
          <a:xfrm>
            <a:off x="2810678" y="3865106"/>
            <a:ext cx="28071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32"/>
          <p:cNvSpPr txBox="1"/>
          <p:nvPr>
            <p:ph idx="7" type="subTitle"/>
          </p:nvPr>
        </p:nvSpPr>
        <p:spPr>
          <a:xfrm>
            <a:off x="2810678" y="4012762"/>
            <a:ext cx="28071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32"/>
          <p:cNvSpPr txBox="1"/>
          <p:nvPr>
            <p:ph idx="8" type="title"/>
          </p:nvPr>
        </p:nvSpPr>
        <p:spPr>
          <a:xfrm>
            <a:off x="5617800" y="1931050"/>
            <a:ext cx="28071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3" name="Google Shape;253;p32"/>
          <p:cNvSpPr txBox="1"/>
          <p:nvPr>
            <p:ph idx="9" type="subTitle"/>
          </p:nvPr>
        </p:nvSpPr>
        <p:spPr>
          <a:xfrm>
            <a:off x="5617800" y="1453644"/>
            <a:ext cx="28071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32"/>
          <p:cNvSpPr txBox="1"/>
          <p:nvPr>
            <p:ph idx="13" type="title"/>
          </p:nvPr>
        </p:nvSpPr>
        <p:spPr>
          <a:xfrm>
            <a:off x="5619521" y="3865106"/>
            <a:ext cx="2807100" cy="3657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 name="Google Shape;255;p32"/>
          <p:cNvSpPr txBox="1"/>
          <p:nvPr>
            <p:ph idx="14" type="subTitle"/>
          </p:nvPr>
        </p:nvSpPr>
        <p:spPr>
          <a:xfrm>
            <a:off x="5619521" y="4012762"/>
            <a:ext cx="28071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32"/>
          <p:cNvSpPr txBox="1"/>
          <p:nvPr>
            <p:ph idx="15"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57" name="Shape 257"/>
        <p:cNvGrpSpPr/>
        <p:nvPr/>
      </p:nvGrpSpPr>
      <p:grpSpPr>
        <a:xfrm>
          <a:off x="0" y="0"/>
          <a:ext cx="0" cy="0"/>
          <a:chOff x="0" y="0"/>
          <a:chExt cx="0" cy="0"/>
        </a:xfrm>
      </p:grpSpPr>
      <p:sp>
        <p:nvSpPr>
          <p:cNvPr id="258" name="Google Shape;258;p33"/>
          <p:cNvSpPr/>
          <p:nvPr/>
        </p:nvSpPr>
        <p:spPr>
          <a:xfrm>
            <a:off x="1650"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8425650" y="2571750"/>
            <a:ext cx="716700" cy="25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718350" y="0"/>
            <a:ext cx="7710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txBox="1"/>
          <p:nvPr>
            <p:ph hasCustomPrompt="1" type="title"/>
          </p:nvPr>
        </p:nvSpPr>
        <p:spPr>
          <a:xfrm>
            <a:off x="1847670" y="540000"/>
            <a:ext cx="5467500" cy="8229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2" name="Google Shape;262;p33"/>
          <p:cNvSpPr txBox="1"/>
          <p:nvPr>
            <p:ph idx="1" type="subTitle"/>
          </p:nvPr>
        </p:nvSpPr>
        <p:spPr>
          <a:xfrm>
            <a:off x="1847670" y="1362900"/>
            <a:ext cx="5467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33"/>
          <p:cNvSpPr txBox="1"/>
          <p:nvPr>
            <p:ph hasCustomPrompt="1" idx="2" type="title"/>
          </p:nvPr>
        </p:nvSpPr>
        <p:spPr>
          <a:xfrm>
            <a:off x="1847670" y="2023188"/>
            <a:ext cx="5467500" cy="8229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4" name="Google Shape;264;p33"/>
          <p:cNvSpPr txBox="1"/>
          <p:nvPr>
            <p:ph idx="3" type="subTitle"/>
          </p:nvPr>
        </p:nvSpPr>
        <p:spPr>
          <a:xfrm>
            <a:off x="1847670" y="2846088"/>
            <a:ext cx="5467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3"/>
          <p:cNvSpPr txBox="1"/>
          <p:nvPr>
            <p:ph hasCustomPrompt="1" idx="4" type="title"/>
          </p:nvPr>
        </p:nvSpPr>
        <p:spPr>
          <a:xfrm>
            <a:off x="1828838" y="3506388"/>
            <a:ext cx="5467500" cy="8229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6" name="Google Shape;266;p33"/>
          <p:cNvSpPr txBox="1"/>
          <p:nvPr>
            <p:ph idx="5" type="subTitle"/>
          </p:nvPr>
        </p:nvSpPr>
        <p:spPr>
          <a:xfrm>
            <a:off x="1847670" y="4329288"/>
            <a:ext cx="54675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latin typeface="PT Sans"/>
                <a:ea typeface="PT Sans"/>
                <a:cs typeface="PT Sans"/>
                <a:sym typeface="PT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267" name="Shape 267"/>
        <p:cNvGrpSpPr/>
        <p:nvPr/>
      </p:nvGrpSpPr>
      <p:grpSpPr>
        <a:xfrm>
          <a:off x="0" y="0"/>
          <a:ext cx="0" cy="0"/>
          <a:chOff x="0" y="0"/>
          <a:chExt cx="0" cy="0"/>
        </a:xfrm>
      </p:grpSpPr>
      <p:sp>
        <p:nvSpPr>
          <p:cNvPr id="268" name="Google Shape;268;p34"/>
          <p:cNvSpPr/>
          <p:nvPr/>
        </p:nvSpPr>
        <p:spPr>
          <a:xfrm>
            <a:off x="1650" y="0"/>
            <a:ext cx="716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8425650" y="2571750"/>
            <a:ext cx="716700" cy="2583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718350" y="0"/>
            <a:ext cx="7710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txBox="1"/>
          <p:nvPr>
            <p:ph hasCustomPrompt="1" type="title"/>
          </p:nvPr>
        </p:nvSpPr>
        <p:spPr>
          <a:xfrm>
            <a:off x="1284000" y="1996138"/>
            <a:ext cx="18288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2" name="Google Shape;272;p34"/>
          <p:cNvSpPr txBox="1"/>
          <p:nvPr>
            <p:ph idx="1" type="subTitle"/>
          </p:nvPr>
        </p:nvSpPr>
        <p:spPr>
          <a:xfrm>
            <a:off x="1284000" y="2824438"/>
            <a:ext cx="182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34"/>
          <p:cNvSpPr txBox="1"/>
          <p:nvPr>
            <p:ph hasCustomPrompt="1" idx="2" type="title"/>
          </p:nvPr>
        </p:nvSpPr>
        <p:spPr>
          <a:xfrm>
            <a:off x="3657600" y="1996138"/>
            <a:ext cx="18288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4" name="Google Shape;274;p34"/>
          <p:cNvSpPr txBox="1"/>
          <p:nvPr>
            <p:ph idx="3" type="subTitle"/>
          </p:nvPr>
        </p:nvSpPr>
        <p:spPr>
          <a:xfrm>
            <a:off x="3657600" y="2824438"/>
            <a:ext cx="182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34"/>
          <p:cNvSpPr txBox="1"/>
          <p:nvPr>
            <p:ph hasCustomPrompt="1" idx="4" type="title"/>
          </p:nvPr>
        </p:nvSpPr>
        <p:spPr>
          <a:xfrm>
            <a:off x="6031200" y="1996138"/>
            <a:ext cx="18288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6" name="Google Shape;276;p34"/>
          <p:cNvSpPr txBox="1"/>
          <p:nvPr>
            <p:ph idx="5" type="subTitle"/>
          </p:nvPr>
        </p:nvSpPr>
        <p:spPr>
          <a:xfrm>
            <a:off x="6031200" y="2824438"/>
            <a:ext cx="1828800" cy="9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34"/>
          <p:cNvSpPr txBox="1"/>
          <p:nvPr>
            <p:ph idx="6"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_1">
    <p:spTree>
      <p:nvGrpSpPr>
        <p:cNvPr id="278" name="Shape 278"/>
        <p:cNvGrpSpPr/>
        <p:nvPr/>
      </p:nvGrpSpPr>
      <p:grpSpPr>
        <a:xfrm>
          <a:off x="0" y="0"/>
          <a:ext cx="0" cy="0"/>
          <a:chOff x="0" y="0"/>
          <a:chExt cx="0" cy="0"/>
        </a:xfrm>
      </p:grpSpPr>
      <p:sp>
        <p:nvSpPr>
          <p:cNvPr id="279" name="Google Shape;279;p35"/>
          <p:cNvSpPr/>
          <p:nvPr/>
        </p:nvSpPr>
        <p:spPr>
          <a:xfrm>
            <a:off x="0" y="0"/>
            <a:ext cx="8428800" cy="171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0" y="1714530"/>
            <a:ext cx="8428800" cy="171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0" y="3429073"/>
            <a:ext cx="8428800" cy="171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txBox="1"/>
          <p:nvPr>
            <p:ph hasCustomPrompt="1" type="title"/>
          </p:nvPr>
        </p:nvSpPr>
        <p:spPr>
          <a:xfrm>
            <a:off x="1697400" y="25"/>
            <a:ext cx="1828800" cy="17100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3" name="Google Shape;283;p35"/>
          <p:cNvSpPr txBox="1"/>
          <p:nvPr>
            <p:ph idx="1" type="subTitle"/>
          </p:nvPr>
        </p:nvSpPr>
        <p:spPr>
          <a:xfrm>
            <a:off x="3526200" y="0"/>
            <a:ext cx="3200400" cy="171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35"/>
          <p:cNvSpPr txBox="1"/>
          <p:nvPr>
            <p:ph hasCustomPrompt="1" idx="2" type="title"/>
          </p:nvPr>
        </p:nvSpPr>
        <p:spPr>
          <a:xfrm>
            <a:off x="1697400" y="1716738"/>
            <a:ext cx="1828800" cy="17100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5" name="Google Shape;285;p35"/>
          <p:cNvSpPr txBox="1"/>
          <p:nvPr>
            <p:ph idx="3" type="subTitle"/>
          </p:nvPr>
        </p:nvSpPr>
        <p:spPr>
          <a:xfrm>
            <a:off x="3526200" y="1716750"/>
            <a:ext cx="3200400" cy="171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35"/>
          <p:cNvSpPr txBox="1"/>
          <p:nvPr>
            <p:ph hasCustomPrompt="1" idx="4" type="title"/>
          </p:nvPr>
        </p:nvSpPr>
        <p:spPr>
          <a:xfrm>
            <a:off x="1697400" y="3426754"/>
            <a:ext cx="1828800" cy="17100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7" name="Google Shape;287;p35"/>
          <p:cNvSpPr txBox="1"/>
          <p:nvPr>
            <p:ph idx="5" type="subTitle"/>
          </p:nvPr>
        </p:nvSpPr>
        <p:spPr>
          <a:xfrm>
            <a:off x="3526200" y="3426750"/>
            <a:ext cx="3200400" cy="171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8" name="Shape 288"/>
        <p:cNvGrpSpPr/>
        <p:nvPr/>
      </p:nvGrpSpPr>
      <p:grpSpPr>
        <a:xfrm>
          <a:off x="0" y="0"/>
          <a:ext cx="0" cy="0"/>
          <a:chOff x="0" y="0"/>
          <a:chExt cx="0" cy="0"/>
        </a:xfrm>
      </p:grpSpPr>
      <p:sp>
        <p:nvSpPr>
          <p:cNvPr id="289" name="Google Shape;289;p36"/>
          <p:cNvSpPr/>
          <p:nvPr/>
        </p:nvSpPr>
        <p:spPr>
          <a:xfrm>
            <a:off x="0" y="0"/>
            <a:ext cx="84273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0" y="2571750"/>
            <a:ext cx="84273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8424000" y="2571750"/>
            <a:ext cx="720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txBox="1"/>
          <p:nvPr>
            <p:ph type="ctrTitle"/>
          </p:nvPr>
        </p:nvSpPr>
        <p:spPr>
          <a:xfrm>
            <a:off x="2429950" y="669825"/>
            <a:ext cx="4284000" cy="9978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3" name="Google Shape;293;p36"/>
          <p:cNvSpPr txBox="1"/>
          <p:nvPr>
            <p:ph idx="1" type="subTitle"/>
          </p:nvPr>
        </p:nvSpPr>
        <p:spPr>
          <a:xfrm>
            <a:off x="2425075" y="1704550"/>
            <a:ext cx="4293900" cy="18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4" name="Google Shape;294;p36"/>
          <p:cNvSpPr txBox="1"/>
          <p:nvPr/>
        </p:nvSpPr>
        <p:spPr>
          <a:xfrm>
            <a:off x="-3250" y="3764850"/>
            <a:ext cx="8427300" cy="484500"/>
          </a:xfrm>
          <a:prstGeom prst="rect">
            <a:avLst/>
          </a:prstGeom>
          <a:noFill/>
          <a:ln>
            <a:noFill/>
          </a:ln>
        </p:spPr>
        <p:txBody>
          <a:bodyPr anchorCtr="0" anchor="t" bIns="0" lIns="1371600" spcFirstLastPara="1" rIns="1371600"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chemeClr val="lt1"/>
                </a:solidFill>
                <a:latin typeface="Anaheim"/>
                <a:ea typeface="Anaheim"/>
                <a:cs typeface="Anaheim"/>
                <a:sym typeface="Anaheim"/>
              </a:rPr>
              <a:t>, and infographics &amp; images by </a:t>
            </a:r>
            <a:r>
              <a:rPr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sz="1200">
              <a:solidFill>
                <a:schemeClr val="lt1"/>
              </a:solidFill>
              <a:latin typeface="Anaheim"/>
              <a:ea typeface="Anaheim"/>
              <a:cs typeface="Anaheim"/>
              <a:sym typeface="Anahei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95" name="Shape 295"/>
        <p:cNvGrpSpPr/>
        <p:nvPr/>
      </p:nvGrpSpPr>
      <p:grpSpPr>
        <a:xfrm>
          <a:off x="0" y="0"/>
          <a:ext cx="0" cy="0"/>
          <a:chOff x="0" y="0"/>
          <a:chExt cx="0" cy="0"/>
        </a:xfrm>
      </p:grpSpPr>
      <p:sp>
        <p:nvSpPr>
          <p:cNvPr id="296" name="Google Shape;296;p37"/>
          <p:cNvSpPr/>
          <p:nvPr/>
        </p:nvSpPr>
        <p:spPr>
          <a:xfrm>
            <a:off x="0" y="0"/>
            <a:ext cx="228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720000" y="0"/>
            <a:ext cx="770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p:nvPr/>
        </p:nvSpPr>
        <p:spPr>
          <a:xfrm>
            <a:off x="8424000" y="2571750"/>
            <a:ext cx="720000" cy="25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99" name="Shape 299"/>
        <p:cNvGrpSpPr/>
        <p:nvPr/>
      </p:nvGrpSpPr>
      <p:grpSpPr>
        <a:xfrm>
          <a:off x="0" y="0"/>
          <a:ext cx="0" cy="0"/>
          <a:chOff x="0" y="0"/>
          <a:chExt cx="0" cy="0"/>
        </a:xfrm>
      </p:grpSpPr>
      <p:sp>
        <p:nvSpPr>
          <p:cNvPr id="300" name="Google Shape;300;p38"/>
          <p:cNvSpPr/>
          <p:nvPr/>
        </p:nvSpPr>
        <p:spPr>
          <a:xfrm>
            <a:off x="0" y="-300"/>
            <a:ext cx="842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8"/>
          <p:cNvSpPr/>
          <p:nvPr/>
        </p:nvSpPr>
        <p:spPr>
          <a:xfrm>
            <a:off x="0" y="4603500"/>
            <a:ext cx="8424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303" name="Shape 303"/>
        <p:cNvGrpSpPr/>
        <p:nvPr/>
      </p:nvGrpSpPr>
      <p:grpSpPr>
        <a:xfrm>
          <a:off x="0" y="0"/>
          <a:ext cx="0" cy="0"/>
          <a:chOff x="0" y="0"/>
          <a:chExt cx="0" cy="0"/>
        </a:xfrm>
      </p:grpSpPr>
      <p:sp>
        <p:nvSpPr>
          <p:cNvPr id="304" name="Google Shape;304;p39"/>
          <p:cNvSpPr/>
          <p:nvPr/>
        </p:nvSpPr>
        <p:spPr>
          <a:xfrm>
            <a:off x="0" y="0"/>
            <a:ext cx="9144000" cy="460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9"/>
          <p:cNvSpPr/>
          <p:nvPr/>
        </p:nvSpPr>
        <p:spPr>
          <a:xfrm>
            <a:off x="0" y="4603500"/>
            <a:ext cx="3048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9"/>
          <p:cNvSpPr/>
          <p:nvPr/>
        </p:nvSpPr>
        <p:spPr>
          <a:xfrm>
            <a:off x="3048000" y="4603500"/>
            <a:ext cx="3048000" cy="54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0" y="-300"/>
            <a:ext cx="421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212000" y="0"/>
            <a:ext cx="421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idx="1" type="subTitle"/>
          </p:nvPr>
        </p:nvSpPr>
        <p:spPr>
          <a:xfrm>
            <a:off x="720000" y="2427233"/>
            <a:ext cx="2772000" cy="45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3" name="Google Shape;33;p5"/>
          <p:cNvSpPr txBox="1"/>
          <p:nvPr>
            <p:ph idx="2" type="subTitle"/>
          </p:nvPr>
        </p:nvSpPr>
        <p:spPr>
          <a:xfrm>
            <a:off x="4931975" y="2427233"/>
            <a:ext cx="27720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solidFill>
                  <a:schemeClr val="lt1"/>
                </a:solidFill>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4" name="Google Shape;34;p5"/>
          <p:cNvSpPr txBox="1"/>
          <p:nvPr>
            <p:ph idx="3" type="subTitle"/>
          </p:nvPr>
        </p:nvSpPr>
        <p:spPr>
          <a:xfrm>
            <a:off x="720000" y="2884425"/>
            <a:ext cx="27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 name="Google Shape;35;p5"/>
          <p:cNvSpPr txBox="1"/>
          <p:nvPr>
            <p:ph idx="4" type="subTitle"/>
          </p:nvPr>
        </p:nvSpPr>
        <p:spPr>
          <a:xfrm>
            <a:off x="4931975" y="2884425"/>
            <a:ext cx="27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 name="Google Shape;36;p5"/>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p:nvPr/>
        </p:nvSpPr>
        <p:spPr>
          <a:xfrm>
            <a:off x="0" y="0"/>
            <a:ext cx="8424000" cy="460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0" y="4603500"/>
            <a:ext cx="8424000" cy="540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8424000" y="2571750"/>
            <a:ext cx="720000" cy="257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p:nvPr/>
        </p:nvSpPr>
        <p:spPr>
          <a:xfrm>
            <a:off x="0" y="-300"/>
            <a:ext cx="8424000" cy="136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0" y="1365300"/>
            <a:ext cx="8424000" cy="377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idx="1" type="body"/>
          </p:nvPr>
        </p:nvSpPr>
        <p:spPr>
          <a:xfrm>
            <a:off x="720000" y="1356700"/>
            <a:ext cx="3852000" cy="32469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Clr>
                <a:srgbClr val="999999"/>
              </a:buClr>
              <a:buSzPts val="800"/>
              <a:buFont typeface="Open Sans"/>
              <a:buChar char="●"/>
              <a:defRPr sz="1400">
                <a:solidFill>
                  <a:srgbClr val="434343"/>
                </a:solidFill>
              </a:defRPr>
            </a:lvl1pPr>
            <a:lvl2pPr indent="-279400" lvl="1" marL="914400" rtl="0">
              <a:lnSpc>
                <a:spcPct val="115000"/>
              </a:lnSpc>
              <a:spcBef>
                <a:spcPts val="0"/>
              </a:spcBef>
              <a:spcAft>
                <a:spcPts val="0"/>
              </a:spcAft>
              <a:buClr>
                <a:srgbClr val="999999"/>
              </a:buClr>
              <a:buSzPts val="800"/>
              <a:buFont typeface="Open Sans"/>
              <a:buChar char="○"/>
              <a:defRPr>
                <a:solidFill>
                  <a:srgbClr val="434343"/>
                </a:solidFill>
              </a:defRPr>
            </a:lvl2pPr>
            <a:lvl3pPr indent="-279400" lvl="2" marL="1371600" rtl="0">
              <a:lnSpc>
                <a:spcPct val="115000"/>
              </a:lnSpc>
              <a:spcBef>
                <a:spcPts val="0"/>
              </a:spcBef>
              <a:spcAft>
                <a:spcPts val="0"/>
              </a:spcAft>
              <a:buClr>
                <a:srgbClr val="999999"/>
              </a:buClr>
              <a:buSzPts val="800"/>
              <a:buFont typeface="Open Sans"/>
              <a:buChar char="■"/>
              <a:defRPr>
                <a:solidFill>
                  <a:srgbClr val="434343"/>
                </a:solidFill>
              </a:defRPr>
            </a:lvl3pPr>
            <a:lvl4pPr indent="-279400" lvl="3" marL="1828800" rtl="0">
              <a:lnSpc>
                <a:spcPct val="115000"/>
              </a:lnSpc>
              <a:spcBef>
                <a:spcPts val="0"/>
              </a:spcBef>
              <a:spcAft>
                <a:spcPts val="0"/>
              </a:spcAft>
              <a:buClr>
                <a:srgbClr val="999999"/>
              </a:buClr>
              <a:buSzPts val="800"/>
              <a:buFont typeface="Open Sans"/>
              <a:buChar char="●"/>
              <a:defRPr>
                <a:solidFill>
                  <a:srgbClr val="434343"/>
                </a:solidFill>
              </a:defRPr>
            </a:lvl4pPr>
            <a:lvl5pPr indent="-304800" lvl="4" marL="2286000" rtl="0">
              <a:lnSpc>
                <a:spcPct val="115000"/>
              </a:lnSpc>
              <a:spcBef>
                <a:spcPts val="0"/>
              </a:spcBef>
              <a:spcAft>
                <a:spcPts val="0"/>
              </a:spcAft>
              <a:buClr>
                <a:srgbClr val="999999"/>
              </a:buClr>
              <a:buSzPts val="1200"/>
              <a:buFont typeface="Open Sans"/>
              <a:buChar char="○"/>
              <a:defRPr>
                <a:solidFill>
                  <a:srgbClr val="434343"/>
                </a:solidFill>
              </a:defRPr>
            </a:lvl5pPr>
            <a:lvl6pPr indent="-304800" lvl="5" marL="2743200" rtl="0">
              <a:lnSpc>
                <a:spcPct val="115000"/>
              </a:lnSpc>
              <a:spcBef>
                <a:spcPts val="0"/>
              </a:spcBef>
              <a:spcAft>
                <a:spcPts val="0"/>
              </a:spcAft>
              <a:buClr>
                <a:srgbClr val="999999"/>
              </a:buClr>
              <a:buSzPts val="1200"/>
              <a:buFont typeface="Open Sans"/>
              <a:buChar char="■"/>
              <a:defRPr>
                <a:solidFill>
                  <a:srgbClr val="434343"/>
                </a:solidFill>
              </a:defRPr>
            </a:lvl6pPr>
            <a:lvl7pPr indent="-273050" lvl="6" marL="3200400" rtl="0">
              <a:lnSpc>
                <a:spcPct val="115000"/>
              </a:lnSpc>
              <a:spcBef>
                <a:spcPts val="0"/>
              </a:spcBef>
              <a:spcAft>
                <a:spcPts val="0"/>
              </a:spcAft>
              <a:buClr>
                <a:srgbClr val="999999"/>
              </a:buClr>
              <a:buSzPts val="700"/>
              <a:buFont typeface="Open Sans"/>
              <a:buChar char="●"/>
              <a:defRPr>
                <a:solidFill>
                  <a:srgbClr val="434343"/>
                </a:solidFill>
              </a:defRPr>
            </a:lvl7pPr>
            <a:lvl8pPr indent="-273050" lvl="7" marL="3657600" rtl="0">
              <a:lnSpc>
                <a:spcPct val="115000"/>
              </a:lnSpc>
              <a:spcBef>
                <a:spcPts val="0"/>
              </a:spcBef>
              <a:spcAft>
                <a:spcPts val="0"/>
              </a:spcAft>
              <a:buClr>
                <a:srgbClr val="999999"/>
              </a:buClr>
              <a:buSzPts val="700"/>
              <a:buFont typeface="Open Sans"/>
              <a:buChar char="○"/>
              <a:defRPr>
                <a:solidFill>
                  <a:srgbClr val="434343"/>
                </a:solidFill>
              </a:defRPr>
            </a:lvl8pPr>
            <a:lvl9pPr indent="-266700" lvl="8" marL="4114800" rtl="0">
              <a:lnSpc>
                <a:spcPct val="115000"/>
              </a:lnSpc>
              <a:spcBef>
                <a:spcPts val="0"/>
              </a:spcBef>
              <a:spcAft>
                <a:spcPts val="0"/>
              </a:spcAft>
              <a:buClr>
                <a:srgbClr val="999999"/>
              </a:buClr>
              <a:buSzPts val="600"/>
              <a:buFont typeface="Open Sans"/>
              <a:buChar char="■"/>
              <a:defRPr>
                <a:solidFill>
                  <a:srgbClr val="434343"/>
                </a:solidFill>
              </a:defRPr>
            </a:lvl9pPr>
          </a:lstStyle>
          <a:p/>
        </p:txBody>
      </p:sp>
      <p:sp>
        <p:nvSpPr>
          <p:cNvPr id="47" name="Google Shape;47;p7"/>
          <p:cNvSpPr txBox="1"/>
          <p:nvPr>
            <p:ph type="title"/>
          </p:nvPr>
        </p:nvSpPr>
        <p:spPr>
          <a:xfrm>
            <a:off x="720000" y="494425"/>
            <a:ext cx="7704000" cy="3657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p:nvPr/>
        </p:nvSpPr>
        <p:spPr>
          <a:xfrm>
            <a:off x="0" y="540000"/>
            <a:ext cx="8424000" cy="460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720000" y="1307100"/>
            <a:ext cx="6984000" cy="2529300"/>
          </a:xfrm>
          <a:prstGeom prst="rect">
            <a:avLst/>
          </a:prstGeom>
        </p:spPr>
        <p:txBody>
          <a:bodyPr anchorCtr="0" anchor="ctr" bIns="0" lIns="0" spcFirstLastPara="1" rIns="0" wrap="square" tIns="0">
            <a:noAutofit/>
          </a:bodyPr>
          <a:lstStyle>
            <a:lvl1pPr lvl="0" algn="ctr">
              <a:spcBef>
                <a:spcPts val="0"/>
              </a:spcBef>
              <a:spcAft>
                <a:spcPts val="0"/>
              </a:spcAft>
              <a:buSzPts val="6000"/>
              <a:buNone/>
              <a:defRPr sz="60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51" name="Google Shape;51;p8"/>
          <p:cNvSpPr/>
          <p:nvPr/>
        </p:nvSpPr>
        <p:spPr>
          <a:xfrm>
            <a:off x="0" y="-300"/>
            <a:ext cx="8424000" cy="54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8424000" y="2571750"/>
            <a:ext cx="720000" cy="257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0" y="2571175"/>
            <a:ext cx="8424000" cy="257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0" y="0"/>
            <a:ext cx="8424000" cy="257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p:nvPr/>
        </p:nvSpPr>
        <p:spPr>
          <a:xfrm>
            <a:off x="8424000" y="2571750"/>
            <a:ext cx="720000" cy="257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type="title"/>
          </p:nvPr>
        </p:nvSpPr>
        <p:spPr>
          <a:xfrm>
            <a:off x="720000" y="540000"/>
            <a:ext cx="6984000" cy="20319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10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8" name="Google Shape;58;p9"/>
          <p:cNvSpPr txBox="1"/>
          <p:nvPr>
            <p:ph idx="1" type="subTitle"/>
          </p:nvPr>
        </p:nvSpPr>
        <p:spPr>
          <a:xfrm>
            <a:off x="720025" y="2571600"/>
            <a:ext cx="6984000" cy="2031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txBox="1"/>
          <p:nvPr>
            <p:ph type="title"/>
          </p:nvPr>
        </p:nvSpPr>
        <p:spPr>
          <a:xfrm>
            <a:off x="1371600" y="540000"/>
            <a:ext cx="3200400" cy="4063500"/>
          </a:xfrm>
          <a:prstGeom prst="rect">
            <a:avLst/>
          </a:prstGeom>
        </p:spPr>
        <p:txBody>
          <a:bodyPr anchorCtr="0" anchor="ctr" bIns="0" lIns="0" spcFirstLastPara="1" rIns="0" wrap="square" tIns="0">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0"/>
          <p:cNvSpPr/>
          <p:nvPr/>
        </p:nvSpPr>
        <p:spPr>
          <a:xfrm>
            <a:off x="0" y="0"/>
            <a:ext cx="7167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a:off x="8427300" y="2571750"/>
            <a:ext cx="716700" cy="25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0" y="2577450"/>
            <a:ext cx="7167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7750" y="493775"/>
            <a:ext cx="7708500" cy="3657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indent="-317500" lvl="1" marL="914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indent="-317500" lvl="2" marL="1371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indent="-317500" lvl="3" marL="18288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indent="-317500" lvl="4" marL="22860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indent="-317500" lvl="5" marL="27432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indent="-317500" lvl="6" marL="32004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indent="-317500" lvl="7" marL="3657600">
              <a:lnSpc>
                <a:spcPct val="115000"/>
              </a:lnSpc>
              <a:spcBef>
                <a:spcPts val="160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indent="-317500" lvl="8" marL="4114800">
              <a:lnSpc>
                <a:spcPct val="115000"/>
              </a:lnSpc>
              <a:spcBef>
                <a:spcPts val="1600"/>
              </a:spcBef>
              <a:spcAft>
                <a:spcPts val="1600"/>
              </a:spcAft>
              <a:buClr>
                <a:schemeClr val="dk1"/>
              </a:buClr>
              <a:buSzPts val="1400"/>
              <a:buFont typeface="Anaheim"/>
              <a:buChar char="■"/>
              <a:defRPr>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p:nvPr/>
        </p:nvSpPr>
        <p:spPr>
          <a:xfrm>
            <a:off x="0" y="622850"/>
            <a:ext cx="8418600" cy="8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txBox="1"/>
          <p:nvPr>
            <p:ph type="title"/>
          </p:nvPr>
        </p:nvSpPr>
        <p:spPr>
          <a:xfrm>
            <a:off x="168000" y="104325"/>
            <a:ext cx="8082600" cy="731100"/>
          </a:xfrm>
          <a:prstGeom prst="rect">
            <a:avLst/>
          </a:prstGeom>
        </p:spPr>
        <p:txBody>
          <a:bodyPr anchorCtr="0" anchor="ctr" bIns="0" lIns="0" spcFirstLastPara="1" rIns="0" wrap="square" tIns="0">
            <a:noAutofit/>
          </a:bodyPr>
          <a:lstStyle/>
          <a:p>
            <a:pPr indent="0" lvl="0" marL="0" rtl="0" algn="l">
              <a:lnSpc>
                <a:spcPct val="121000"/>
              </a:lnSpc>
              <a:spcBef>
                <a:spcPts val="0"/>
              </a:spcBef>
              <a:spcAft>
                <a:spcPts val="0"/>
              </a:spcAft>
              <a:buClr>
                <a:schemeClr val="hlink"/>
              </a:buClr>
              <a:buSzPts val="1100"/>
              <a:buFont typeface="Arial"/>
              <a:buNone/>
            </a:pPr>
            <a:r>
              <a:rPr b="0" lang="en" sz="2300">
                <a:latin typeface="Times New Roman"/>
                <a:ea typeface="Times New Roman"/>
                <a:cs typeface="Times New Roman"/>
                <a:sym typeface="Times New Roman"/>
              </a:rPr>
              <a:t>Paradiqma nədir?</a:t>
            </a:r>
            <a:endParaRPr b="0" sz="3800">
              <a:latin typeface="Times New Roman"/>
              <a:ea typeface="Times New Roman"/>
              <a:cs typeface="Times New Roman"/>
              <a:sym typeface="Times New Roman"/>
            </a:endParaRPr>
          </a:p>
        </p:txBody>
      </p:sp>
      <p:sp>
        <p:nvSpPr>
          <p:cNvPr id="313" name="Google Shape;313;p40"/>
          <p:cNvSpPr txBox="1"/>
          <p:nvPr>
            <p:ph idx="1" type="body"/>
          </p:nvPr>
        </p:nvSpPr>
        <p:spPr>
          <a:xfrm>
            <a:off x="50250" y="-534425"/>
            <a:ext cx="8318100" cy="4619100"/>
          </a:xfrm>
          <a:prstGeom prst="rect">
            <a:avLst/>
          </a:prstGeom>
        </p:spPr>
        <p:txBody>
          <a:bodyPr anchorCtr="0" anchor="ctr" bIns="91425" lIns="91425" spcFirstLastPara="1" rIns="457200" wrap="square" tIns="91425">
            <a:noAutofit/>
          </a:bodyPr>
          <a:lstStyle/>
          <a:p>
            <a:pPr indent="0" lvl="0" marL="0" rtl="0" algn="l">
              <a:spcBef>
                <a:spcPts val="0"/>
              </a:spcBef>
              <a:spcAft>
                <a:spcPts val="0"/>
              </a:spcAft>
              <a:buClr>
                <a:schemeClr val="hlink"/>
              </a:buClr>
              <a:buSzPts val="1100"/>
              <a:buFont typeface="Arial"/>
              <a:buNone/>
            </a:pPr>
            <a:r>
              <a:rPr lang="en" sz="1850">
                <a:solidFill>
                  <a:schemeClr val="lt1"/>
                </a:solidFill>
                <a:latin typeface="Arial"/>
                <a:ea typeface="Arial"/>
                <a:cs typeface="Arial"/>
                <a:sym typeface="Arial"/>
              </a:rPr>
              <a:t>Paradiqma bəzi problemləri həll etmək və ya bəzi tapşırıqları yerinə yetirmək üçün bir üsul adlandırıla bilər.</a:t>
            </a:r>
            <a:endParaRPr sz="1850">
              <a:solidFill>
                <a:schemeClr val="lt1"/>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lang="en" sz="1850">
                <a:solidFill>
                  <a:schemeClr val="lt1"/>
                </a:solidFill>
                <a:latin typeface="Arial"/>
                <a:ea typeface="Arial"/>
                <a:cs typeface="Arial"/>
                <a:sym typeface="Arial"/>
              </a:rPr>
              <a:t>Proqramlaşdırma paradiqması proqramlaşdırma dilinin necə həyata keçirildiyini təsvir edən proqram mühəndisliyində istifadə olunan məntiqi yanaşmadır. Bu yanaşmalara uyğun olaraq problemin həlli bəzi vasitə və üsullardan istifadə etməklə əldə edilir.</a:t>
            </a:r>
            <a:endParaRPr sz="1850">
              <a:solidFill>
                <a:schemeClr val="lt1"/>
              </a:solidFill>
              <a:latin typeface="Arial"/>
              <a:ea typeface="Arial"/>
              <a:cs typeface="Arial"/>
              <a:sym typeface="Arial"/>
            </a:endParaRPr>
          </a:p>
          <a:p>
            <a:pPr indent="0" lvl="0" marL="0" rtl="0" algn="l">
              <a:spcBef>
                <a:spcPts val="0"/>
              </a:spcBef>
              <a:spcAft>
                <a:spcPts val="0"/>
              </a:spcAft>
              <a:buClr>
                <a:srgbClr val="273D40"/>
              </a:buClr>
              <a:buSzPts val="600"/>
              <a:buFont typeface="Arial"/>
              <a:buNone/>
            </a:pPr>
            <a:r>
              <a:t/>
            </a:r>
            <a:endParaRPr sz="1250">
              <a:solidFill>
                <a:schemeClr val="lt1"/>
              </a:solidFill>
              <a:latin typeface="Arial"/>
              <a:ea typeface="Arial"/>
              <a:cs typeface="Arial"/>
              <a:sym typeface="Arial"/>
            </a:endParaRPr>
          </a:p>
        </p:txBody>
      </p:sp>
      <p:pic>
        <p:nvPicPr>
          <p:cNvPr id="314" name="Google Shape;314;p40"/>
          <p:cNvPicPr preferRelativeResize="0"/>
          <p:nvPr/>
        </p:nvPicPr>
        <p:blipFill rotWithShape="1">
          <a:blip r:embed="rId3">
            <a:alphaModFix/>
          </a:blip>
          <a:srcRect b="0" l="475" r="-1679" t="18026"/>
          <a:stretch/>
        </p:blipFill>
        <p:spPr>
          <a:xfrm>
            <a:off x="-12" y="3043250"/>
            <a:ext cx="8567325" cy="222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nvSpPr>
        <p:spPr>
          <a:xfrm>
            <a:off x="572550" y="301375"/>
            <a:ext cx="3174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Impact"/>
                <a:ea typeface="Impact"/>
                <a:cs typeface="Impact"/>
                <a:sym typeface="Impact"/>
              </a:rPr>
              <a:t>Imperative paradigm</a:t>
            </a:r>
            <a:endParaRPr sz="2100">
              <a:solidFill>
                <a:schemeClr val="lt1"/>
              </a:solidFill>
              <a:latin typeface="Impact"/>
              <a:ea typeface="Impact"/>
              <a:cs typeface="Impact"/>
              <a:sym typeface="Impact"/>
            </a:endParaRPr>
          </a:p>
        </p:txBody>
      </p:sp>
      <p:sp>
        <p:nvSpPr>
          <p:cNvPr id="320" name="Google Shape;320;p41"/>
          <p:cNvSpPr txBox="1"/>
          <p:nvPr/>
        </p:nvSpPr>
        <p:spPr>
          <a:xfrm>
            <a:off x="4811925" y="301375"/>
            <a:ext cx="3174600" cy="507900"/>
          </a:xfrm>
          <a:prstGeom prst="rect">
            <a:avLst/>
          </a:prstGeom>
          <a:noFill/>
          <a:ln>
            <a:noFill/>
          </a:ln>
        </p:spPr>
        <p:txBody>
          <a:bodyPr anchorCtr="0" anchor="t" bIns="91425" lIns="91425" spcFirstLastPara="1" rIns="91425" wrap="square" tIns="91425">
            <a:spAutoFit/>
          </a:bodyPr>
          <a:lstStyle/>
          <a:p>
            <a:pPr indent="0" lvl="0" marL="0" rtl="0" algn="l">
              <a:lnSpc>
                <a:spcPct val="121000"/>
              </a:lnSpc>
              <a:spcBef>
                <a:spcPts val="0"/>
              </a:spcBef>
              <a:spcAft>
                <a:spcPts val="0"/>
              </a:spcAft>
              <a:buNone/>
            </a:pPr>
            <a:r>
              <a:rPr lang="en" sz="2100">
                <a:solidFill>
                  <a:schemeClr val="lt1"/>
                </a:solidFill>
                <a:latin typeface="Impact"/>
                <a:ea typeface="Impact"/>
                <a:cs typeface="Impact"/>
                <a:sym typeface="Impact"/>
              </a:rPr>
              <a:t>Declarative paradigm</a:t>
            </a:r>
            <a:endParaRPr sz="2100">
              <a:solidFill>
                <a:schemeClr val="lt1"/>
              </a:solidFill>
              <a:latin typeface="Impact"/>
              <a:ea typeface="Impact"/>
              <a:cs typeface="Impact"/>
              <a:sym typeface="Impact"/>
            </a:endParaRPr>
          </a:p>
        </p:txBody>
      </p:sp>
      <p:sp>
        <p:nvSpPr>
          <p:cNvPr id="321" name="Google Shape;321;p41"/>
          <p:cNvSpPr txBox="1"/>
          <p:nvPr/>
        </p:nvSpPr>
        <p:spPr>
          <a:xfrm>
            <a:off x="471500" y="1186500"/>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İmperativ üsulda əməliyyat izahatlı əmrlərlə ətraflı şəkildə həyata keçirilir.İmperativ paradiqma dedikdə nəzərdə tutulan odur ki, proqramlaşdırma dilindəki əmrlər sətir-sətir əmrlərindən ibarətdir. Məsələn, bir robota əmr versək:</a:t>
            </a:r>
            <a:endParaRPr>
              <a:solidFill>
                <a:schemeClr val="lt1"/>
              </a:solidFill>
            </a:endParaRPr>
          </a:p>
          <a:p>
            <a:pPr indent="0" lvl="0" marL="0" rtl="0" algn="l">
              <a:spcBef>
                <a:spcPts val="0"/>
              </a:spcBef>
              <a:spcAft>
                <a:spcPts val="0"/>
              </a:spcAft>
              <a:buClr>
                <a:schemeClr val="hlink"/>
              </a:buClr>
              <a:buSzPts val="1100"/>
              <a:buFont typeface="Arial"/>
              <a:buNone/>
            </a:pPr>
            <a:r>
              <a:rPr lang="en">
                <a:solidFill>
                  <a:schemeClr val="lt1"/>
                </a:solidFill>
              </a:rPr>
              <a:t>Qolu 10 dərəcə sağa çevirin</a:t>
            </a:r>
            <a:endParaRPr>
              <a:solidFill>
                <a:schemeClr val="lt1"/>
              </a:solidFill>
            </a:endParaRPr>
          </a:p>
          <a:p>
            <a:pPr indent="0" lvl="0" marL="0" rtl="0" algn="l">
              <a:spcBef>
                <a:spcPts val="0"/>
              </a:spcBef>
              <a:spcAft>
                <a:spcPts val="0"/>
              </a:spcAft>
              <a:buClr>
                <a:schemeClr val="hlink"/>
              </a:buClr>
              <a:buSzPts val="1100"/>
              <a:buFont typeface="Arial"/>
              <a:buNone/>
            </a:pPr>
            <a:r>
              <a:rPr lang="en">
                <a:solidFill>
                  <a:schemeClr val="lt1"/>
                </a:solidFill>
              </a:rPr>
              <a:t>2 metr gəzmək</a:t>
            </a:r>
            <a:endParaRPr>
              <a:solidFill>
                <a:schemeClr val="lt1"/>
              </a:solidFill>
            </a:endParaRPr>
          </a:p>
          <a:p>
            <a:pPr indent="0" lvl="0" marL="0" rtl="0" algn="l">
              <a:spcBef>
                <a:spcPts val="0"/>
              </a:spcBef>
              <a:spcAft>
                <a:spcPts val="0"/>
              </a:spcAft>
              <a:buClr>
                <a:schemeClr val="hlink"/>
              </a:buClr>
              <a:buSzPts val="1100"/>
              <a:buFont typeface="Arial"/>
              <a:buNone/>
            </a:pPr>
            <a:r>
              <a:rPr lang="en">
                <a:solidFill>
                  <a:schemeClr val="lt1"/>
                </a:solidFill>
              </a:rPr>
              <a:t>Qolu 20 dərəcə sola çevirin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22" name="Google Shape;322;p41"/>
          <p:cNvSpPr txBox="1"/>
          <p:nvPr/>
        </p:nvSpPr>
        <p:spPr>
          <a:xfrm>
            <a:off x="4489850" y="129660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Deklarativ ü</a:t>
            </a:r>
            <a:r>
              <a:rPr lang="en">
                <a:solidFill>
                  <a:schemeClr val="lt1"/>
                </a:solidFill>
              </a:rPr>
              <a:t>sul</a:t>
            </a:r>
            <a:r>
              <a:rPr lang="en">
                <a:solidFill>
                  <a:schemeClr val="lt1"/>
                </a:solidFill>
              </a:rPr>
              <a:t>da siz yalnız nə edəcəyinizi deyirsiniz.Deklarativ proqramlaşdırma, tətbiqlərin necə olması lazım olduğunu müəyyən etməkdənsə, onların nə olması lazım olduğunu təsvir etməyə üstünlük verən proqramlaşdırma tərzidir.</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2"/>
          <p:cNvPicPr preferRelativeResize="0"/>
          <p:nvPr/>
        </p:nvPicPr>
        <p:blipFill>
          <a:blip r:embed="rId3">
            <a:alphaModFix/>
          </a:blip>
          <a:stretch>
            <a:fillRect/>
          </a:stretch>
        </p:blipFill>
        <p:spPr>
          <a:xfrm>
            <a:off x="698875" y="0"/>
            <a:ext cx="7734324"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idx="8" type="title"/>
          </p:nvPr>
        </p:nvSpPr>
        <p:spPr>
          <a:xfrm>
            <a:off x="409250" y="178550"/>
            <a:ext cx="7704000" cy="365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Procedural paradigm</a:t>
            </a:r>
            <a:endParaRPr/>
          </a:p>
        </p:txBody>
      </p:sp>
      <p:sp>
        <p:nvSpPr>
          <p:cNvPr id="333" name="Google Shape;333;p43"/>
          <p:cNvSpPr txBox="1"/>
          <p:nvPr/>
        </p:nvSpPr>
        <p:spPr>
          <a:xfrm>
            <a:off x="409250" y="815550"/>
            <a:ext cx="679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Prosedur çağırışlarına əsaslanan proqramlaşdırma hadisəsinə verilən addır. Qısa şəkildə yazılmış proqramın prosedurlara bölünməsi və nəticəyə doğru addım-addım irəliləməsi məntiqə əsaslanır. Proqram addım-addım yazıldığından asanlıqla hissələrə bölünür, daha asan sazlanır və oxşar proqramların yazılması üçün hər bir prosedurdan istifadə oluna bildiyi üçün rahatlıq təmin edir.</a:t>
            </a:r>
            <a:endParaRPr>
              <a:solidFill>
                <a:schemeClr val="lt1"/>
              </a:solidFill>
            </a:endParaRPr>
          </a:p>
        </p:txBody>
      </p:sp>
      <p:sp>
        <p:nvSpPr>
          <p:cNvPr id="334" name="Google Shape;334;p43"/>
          <p:cNvSpPr txBox="1"/>
          <p:nvPr>
            <p:ph idx="8" type="title"/>
          </p:nvPr>
        </p:nvSpPr>
        <p:spPr>
          <a:xfrm>
            <a:off x="409250" y="2163375"/>
            <a:ext cx="7704000" cy="681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a:t>Object Oriented Programming</a:t>
            </a:r>
            <a:endParaRPr/>
          </a:p>
          <a:p>
            <a:pPr indent="0" lvl="0" marL="0" rtl="0" algn="l">
              <a:spcBef>
                <a:spcPts val="0"/>
              </a:spcBef>
              <a:spcAft>
                <a:spcPts val="0"/>
              </a:spcAft>
              <a:buNone/>
            </a:pPr>
            <a:r>
              <a:t/>
            </a:r>
            <a:endParaRPr/>
          </a:p>
        </p:txBody>
      </p:sp>
      <p:sp>
        <p:nvSpPr>
          <p:cNvPr id="335" name="Google Shape;335;p43"/>
          <p:cNvSpPr txBox="1"/>
          <p:nvPr/>
        </p:nvSpPr>
        <p:spPr>
          <a:xfrm>
            <a:off x="409250" y="2466825"/>
            <a:ext cx="7286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Obyekt yönümlü proqramlaşdırma hər bir funksiyanın obyektiv şəkildə mücərrəd olduğu proqramlaşdırma formasıdır.Gündəlik həyatda bir problemi kompüterlə həll etmək və gündəlik işləri asanlaşdırmaq üçün yazılmış proqramdır. Başqa sözlə, bu, kompüterin bir funksiyanı yerinə yetirməsi üçün nəzərdə tutulmuş əmrlər zənciridir.</a:t>
            </a:r>
            <a:endParaRPr>
              <a:solidFill>
                <a:schemeClr val="lt1"/>
              </a:solidFill>
            </a:endParaRPr>
          </a:p>
          <a:p>
            <a:pPr indent="0" lvl="0" marL="0" rtl="0" algn="l">
              <a:spcBef>
                <a:spcPts val="0"/>
              </a:spcBef>
              <a:spcAft>
                <a:spcPts val="0"/>
              </a:spcAft>
              <a:buNone/>
            </a:pPr>
            <a:r>
              <a:rPr lang="en">
                <a:solidFill>
                  <a:schemeClr val="lt1"/>
                </a:solidFill>
              </a:rPr>
              <a:t>Bunu misalla izah etsək, real həyatda gördüyümüz bir çox obyektin kompüter mühitinə köçürülməsidir. Yəni kompüter mühitində obyektin rəngi, vəziyyəti, adı, istehsal ili kimi bir çox xüsusiyyətlərin göstərilməsi buna misal ola bilər.</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idx="5" type="subTitle"/>
          </p:nvPr>
        </p:nvSpPr>
        <p:spPr>
          <a:xfrm rot="-5400000">
            <a:off x="8425050" y="634050"/>
            <a:ext cx="731100" cy="186000"/>
          </a:xfrm>
          <a:prstGeom prst="rect">
            <a:avLst/>
          </a:prstGeom>
        </p:spPr>
        <p:txBody>
          <a:bodyPr anchorCtr="0" anchor="ctr" bIns="0" lIns="0" spcFirstLastPara="1" rIns="91425" wrap="square" tIns="0">
            <a:noAutofit/>
          </a:bodyPr>
          <a:lstStyle/>
          <a:p>
            <a:pPr indent="0" lvl="0" marL="0" rtl="0" algn="r">
              <a:spcBef>
                <a:spcPts val="0"/>
              </a:spcBef>
              <a:spcAft>
                <a:spcPts val="0"/>
              </a:spcAft>
              <a:buNone/>
            </a:pPr>
            <a:r>
              <a:rPr lang="en" sz="1000">
                <a:solidFill>
                  <a:schemeClr val="dk1"/>
                </a:solidFill>
              </a:rPr>
              <a:t>SLIDESGO</a:t>
            </a:r>
            <a:endParaRPr sz="1000">
              <a:solidFill>
                <a:schemeClr val="dk1"/>
              </a:solidFill>
            </a:endParaRPr>
          </a:p>
        </p:txBody>
      </p:sp>
      <p:grpSp>
        <p:nvGrpSpPr>
          <p:cNvPr id="341" name="Google Shape;341;p44"/>
          <p:cNvGrpSpPr/>
          <p:nvPr/>
        </p:nvGrpSpPr>
        <p:grpSpPr>
          <a:xfrm>
            <a:off x="8699156" y="178549"/>
            <a:ext cx="182882" cy="182893"/>
            <a:chOff x="4392175" y="97675"/>
            <a:chExt cx="359650" cy="333625"/>
          </a:xfrm>
        </p:grpSpPr>
        <p:sp>
          <p:nvSpPr>
            <p:cNvPr id="342" name="Google Shape;342;p44"/>
            <p:cNvSpPr/>
            <p:nvPr/>
          </p:nvSpPr>
          <p:spPr>
            <a:xfrm>
              <a:off x="4502850" y="97675"/>
              <a:ext cx="138300" cy="13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4"/>
            <p:cNvSpPr/>
            <p:nvPr/>
          </p:nvSpPr>
          <p:spPr>
            <a:xfrm>
              <a:off x="4392175" y="293000"/>
              <a:ext cx="138300" cy="13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
            <p:cNvSpPr/>
            <p:nvPr/>
          </p:nvSpPr>
          <p:spPr>
            <a:xfrm>
              <a:off x="4613525" y="293000"/>
              <a:ext cx="138300" cy="13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44"/>
            <p:cNvCxnSpPr>
              <a:stCxn id="342" idx="3"/>
              <a:endCxn id="343" idx="0"/>
            </p:cNvCxnSpPr>
            <p:nvPr/>
          </p:nvCxnSpPr>
          <p:spPr>
            <a:xfrm flipH="1">
              <a:off x="4461304" y="215721"/>
              <a:ext cx="61800" cy="7740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44"/>
            <p:cNvCxnSpPr>
              <a:stCxn id="342" idx="5"/>
              <a:endCxn id="344" idx="0"/>
            </p:cNvCxnSpPr>
            <p:nvPr/>
          </p:nvCxnSpPr>
          <p:spPr>
            <a:xfrm>
              <a:off x="4620896" y="215721"/>
              <a:ext cx="61800" cy="77400"/>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44"/>
            <p:cNvCxnSpPr>
              <a:stCxn id="343" idx="6"/>
              <a:endCxn id="344" idx="2"/>
            </p:cNvCxnSpPr>
            <p:nvPr/>
          </p:nvCxnSpPr>
          <p:spPr>
            <a:xfrm>
              <a:off x="4530475" y="362150"/>
              <a:ext cx="83100" cy="0"/>
            </a:xfrm>
            <a:prstGeom prst="straightConnector1">
              <a:avLst/>
            </a:prstGeom>
            <a:noFill/>
            <a:ln cap="flat" cmpd="sng" w="9525">
              <a:solidFill>
                <a:schemeClr val="dk1"/>
              </a:solidFill>
              <a:prstDash val="solid"/>
              <a:round/>
              <a:headEnd len="med" w="med" type="none"/>
              <a:tailEnd len="med" w="med" type="none"/>
            </a:ln>
          </p:spPr>
        </p:cxnSp>
      </p:grpSp>
      <p:sp>
        <p:nvSpPr>
          <p:cNvPr id="348" name="Google Shape;348;p44"/>
          <p:cNvSpPr txBox="1"/>
          <p:nvPr/>
        </p:nvSpPr>
        <p:spPr>
          <a:xfrm>
            <a:off x="342900" y="646500"/>
            <a:ext cx="760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Paralel emal, eyni vaxtda birdən çox mikroprosessorda proqram tapşırıqlarını bölmək və icra etmək üsuludur və bununla da emal vaxtını azaldır. Paralel emal iki və ya daha çox prosessoru olan kompüter vasitəsilə və ya kompüter şəbəkəsi vasitəsilə həyata keçirilə bilər</a:t>
            </a:r>
            <a:endParaRPr>
              <a:solidFill>
                <a:schemeClr val="lt1"/>
              </a:solidFill>
            </a:endParaRPr>
          </a:p>
        </p:txBody>
      </p:sp>
      <p:sp>
        <p:nvSpPr>
          <p:cNvPr id="349" name="Google Shape;349;p44"/>
          <p:cNvSpPr txBox="1"/>
          <p:nvPr/>
        </p:nvSpPr>
        <p:spPr>
          <a:xfrm>
            <a:off x="342900" y="-53250"/>
            <a:ext cx="650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Parallel Processing Approach</a:t>
            </a:r>
            <a:endParaRPr b="1" sz="3000">
              <a:solidFill>
                <a:schemeClr val="lt1"/>
              </a:solidFill>
              <a:latin typeface="Montserrat"/>
              <a:ea typeface="Montserrat"/>
              <a:cs typeface="Montserrat"/>
              <a:sym typeface="Montserrat"/>
            </a:endParaRPr>
          </a:p>
        </p:txBody>
      </p:sp>
      <p:sp>
        <p:nvSpPr>
          <p:cNvPr id="350" name="Google Shape;350;p44"/>
          <p:cNvSpPr txBox="1"/>
          <p:nvPr/>
        </p:nvSpPr>
        <p:spPr>
          <a:xfrm>
            <a:off x="342900" y="2379500"/>
            <a:ext cx="7415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Məntiqi proqramlaşdırma paradiqması problemin həllinə deklarativ yanaşmadan istifadə edir. Formal məntiqə əsaslanır.</a:t>
            </a:r>
            <a:endParaRPr>
              <a:solidFill>
                <a:schemeClr val="lt1"/>
              </a:solidFill>
            </a:endParaRPr>
          </a:p>
          <a:p>
            <a:pPr indent="0" lvl="0" marL="0" rtl="0" algn="l">
              <a:spcBef>
                <a:spcPts val="0"/>
              </a:spcBef>
              <a:spcAft>
                <a:spcPts val="0"/>
              </a:spcAft>
              <a:buNone/>
            </a:pPr>
            <a:r>
              <a:rPr lang="en">
                <a:solidFill>
                  <a:schemeClr val="lt1"/>
                </a:solidFill>
              </a:rPr>
              <a:t>Məntiqi proqramlaşdırma paradiqması təlimatlardan ibarət deyil, əksinə faktlar və müddəalardan ibarətdir. O, bildiyi hər şeydən istifadə edir və bütün bu faktların və müddəaların doğru olduğu dünyanı yaratmağa çalışır.</a:t>
            </a:r>
            <a:endParaRPr>
              <a:solidFill>
                <a:schemeClr val="lt1"/>
              </a:solidFill>
            </a:endParaRPr>
          </a:p>
          <a:p>
            <a:pPr indent="0" lvl="0" marL="0" rtl="0" algn="l">
              <a:spcBef>
                <a:spcPts val="0"/>
              </a:spcBef>
              <a:spcAft>
                <a:spcPts val="0"/>
              </a:spcAft>
              <a:buNone/>
            </a:pPr>
            <a:r>
              <a:rPr lang="en">
                <a:solidFill>
                  <a:schemeClr val="lt1"/>
                </a:solidFill>
              </a:rPr>
              <a:t>Məsələn, Sokrat insandır, bütün insanlar fanidir, ona görə də Sokrat da fanidir.</a:t>
            </a:r>
            <a:endParaRPr>
              <a:solidFill>
                <a:schemeClr val="lt1"/>
              </a:solidFill>
            </a:endParaRPr>
          </a:p>
        </p:txBody>
      </p:sp>
      <p:sp>
        <p:nvSpPr>
          <p:cNvPr id="351" name="Google Shape;351;p44"/>
          <p:cNvSpPr txBox="1"/>
          <p:nvPr/>
        </p:nvSpPr>
        <p:spPr>
          <a:xfrm>
            <a:off x="342900" y="1733000"/>
            <a:ext cx="711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Logic Programming Paradigm</a:t>
            </a:r>
            <a:endParaRPr b="1" sz="30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nvSpPr>
        <p:spPr>
          <a:xfrm>
            <a:off x="219075" y="601550"/>
            <a:ext cx="7646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Functional Programming</a:t>
            </a:r>
            <a:endParaRPr b="1" sz="30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3000">
              <a:solidFill>
                <a:schemeClr val="lt1"/>
              </a:solidFill>
              <a:latin typeface="Montserrat"/>
              <a:ea typeface="Montserrat"/>
              <a:cs typeface="Montserrat"/>
              <a:sym typeface="Montserrat"/>
            </a:endParaRPr>
          </a:p>
        </p:txBody>
      </p:sp>
      <p:sp>
        <p:nvSpPr>
          <p:cNvPr id="357" name="Google Shape;357;p45"/>
          <p:cNvSpPr txBox="1"/>
          <p:nvPr/>
        </p:nvSpPr>
        <p:spPr>
          <a:xfrm>
            <a:off x="315500" y="1213125"/>
            <a:ext cx="47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Funksiyalarla işləyir və riyazi hesablamalara əsaslanır</a:t>
            </a:r>
            <a:endParaRPr>
              <a:solidFill>
                <a:schemeClr val="lt1"/>
              </a:solidFill>
            </a:endParaRPr>
          </a:p>
        </p:txBody>
      </p:sp>
      <p:sp>
        <p:nvSpPr>
          <p:cNvPr id="358" name="Google Shape;358;p45"/>
          <p:cNvSpPr txBox="1"/>
          <p:nvPr/>
        </p:nvSpPr>
        <p:spPr>
          <a:xfrm>
            <a:off x="609600" y="609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9" name="Google Shape;359;p45"/>
          <p:cNvSpPr txBox="1"/>
          <p:nvPr/>
        </p:nvSpPr>
        <p:spPr>
          <a:xfrm>
            <a:off x="219075" y="2015725"/>
            <a:ext cx="825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Montserrat"/>
                <a:ea typeface="Montserrat"/>
                <a:cs typeface="Montserrat"/>
                <a:sym typeface="Montserrat"/>
              </a:rPr>
              <a:t>Database Programming Approach</a:t>
            </a:r>
            <a:endParaRPr b="1" sz="3000">
              <a:solidFill>
                <a:schemeClr val="lt1"/>
              </a:solidFill>
              <a:latin typeface="Montserrat"/>
              <a:ea typeface="Montserrat"/>
              <a:cs typeface="Montserrat"/>
              <a:sym typeface="Montserrat"/>
            </a:endParaRPr>
          </a:p>
        </p:txBody>
      </p:sp>
      <p:sp>
        <p:nvSpPr>
          <p:cNvPr id="360" name="Google Shape;360;p45"/>
          <p:cNvSpPr txBox="1"/>
          <p:nvPr/>
        </p:nvSpPr>
        <p:spPr>
          <a:xfrm>
            <a:off x="315500" y="2721775"/>
            <a:ext cx="7067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Bu proqramlaşdırma metodologiyası verilənlərə və onların hərəkətinə əsaslanır. Proqram ifadələri bir sıra addımların kodlaşdırılmasından daha çox verilənlərlə müəyyən edilir. Verilənlər bazası proqramı biznes məlumat sisteminin ürəyidir və faylların yaradılması, məlumatların daxil edilməsi, yeniləmə, sorğu və hesabat funksiyalarını təmin edir.</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46"/>
          <p:cNvSpPr txBox="1"/>
          <p:nvPr>
            <p:ph type="title"/>
          </p:nvPr>
        </p:nvSpPr>
        <p:spPr>
          <a:xfrm>
            <a:off x="1371600" y="540000"/>
            <a:ext cx="3579000" cy="4063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THANKS FOR YOUR ATTENTION</a:t>
            </a:r>
            <a:endParaRPr/>
          </a:p>
        </p:txBody>
      </p:sp>
      <p:sp>
        <p:nvSpPr>
          <p:cNvPr id="366" name="Google Shape;366;p46"/>
          <p:cNvSpPr/>
          <p:nvPr/>
        </p:nvSpPr>
        <p:spPr>
          <a:xfrm>
            <a:off x="0" y="0"/>
            <a:ext cx="716700" cy="257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8427300" y="2571750"/>
            <a:ext cx="716700" cy="25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0" y="2577450"/>
            <a:ext cx="7167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ol Network Marketing by Slidesgo">
  <a:themeElements>
    <a:clrScheme name="Simple Light">
      <a:dk1>
        <a:srgbClr val="111111"/>
      </a:dk1>
      <a:lt1>
        <a:srgbClr val="FFFFFF"/>
      </a:lt1>
      <a:dk2>
        <a:srgbClr val="01ABA1"/>
      </a:dk2>
      <a:lt2>
        <a:srgbClr val="D44235"/>
      </a:lt2>
      <a:accent1>
        <a:srgbClr val="EAA924"/>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