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3DAA5-BC66-463D-9AD4-6358CF4B5CA3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CED520-1DCE-48EA-B761-733BC03964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305800" cy="1143000"/>
          </a:xfrm>
        </p:spPr>
        <p:txBody>
          <a:bodyPr/>
          <a:lstStyle/>
          <a:p>
            <a:r>
              <a:rPr lang="en-US" sz="2800" b="1" dirty="0" smtClean="0"/>
              <a:t>CURRICULUM VITAE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305800" cy="914400"/>
          </a:xfrm>
        </p:spPr>
        <p:txBody>
          <a:bodyPr/>
          <a:lstStyle/>
          <a:p>
            <a:r>
              <a:rPr lang="en-US" sz="9600" b="1" dirty="0" smtClean="0"/>
              <a:t>CV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385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19200"/>
            <a:ext cx="6858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r>
              <a:rPr lang="en-US" sz="4800" b="1" dirty="0" smtClean="0"/>
              <a:t>FATEMA  MUNJARIN</a:t>
            </a:r>
            <a:endParaRPr lang="en-US" sz="4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1935850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26302" y="3475008"/>
            <a:ext cx="4495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5800" y="4419600"/>
            <a:ext cx="388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Calibri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5C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Proshanti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Tower, 8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Avoy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Das Lane,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Tikatoli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Motijheel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, Dhaka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Calibri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01720309345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Gothic" pitchFamily="49" charset="-128"/>
                <a:ea typeface="MS Gothic" pitchFamily="49" charset="-128"/>
                <a:cs typeface="Calibri" pitchFamily="34" charset="0"/>
              </a:rPr>
              <a:t>✉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Gothic" pitchFamily="49" charset="-128"/>
                <a:ea typeface="MS Gothic" pitchFamily="49" charset="-128"/>
                <a:cs typeface="Calibri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Gothic" pitchFamily="49" charset="-128"/>
                <a:cs typeface="Calibri" pitchFamily="34" charset="0"/>
              </a:rPr>
              <a:t>fatemamunjarinshifa@gmail.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Gothic" pitchFamily="49" charset="-128"/>
                <a:cs typeface="Calibri" pitchFamily="34" charset="0"/>
              </a:rPr>
              <a:t>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atang"/>
                <a:cs typeface="Times New Roman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Batang"/>
              <a:cs typeface="Calibri" pitchFamily="34" charset="0"/>
            </a:endParaRPr>
          </a:p>
        </p:txBody>
      </p:sp>
      <p:pic>
        <p:nvPicPr>
          <p:cNvPr id="1028" name="Picture 4" descr="C:\Users\ashik\AppData\Local\Temp\ksohtml8468\wp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89" y="4524013"/>
            <a:ext cx="141798" cy="1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hik\AppData\Local\Temp\ksohtml8468\wp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8" y="492471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362200"/>
            <a:ext cx="610894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1.Date of Birth : 14/04/2003</a:t>
            </a:r>
          </a:p>
          <a:p>
            <a:r>
              <a:rPr lang="en-US" sz="3200" dirty="0" smtClean="0"/>
              <a:t>2.Place of Birth : Dhaka</a:t>
            </a:r>
          </a:p>
          <a:p>
            <a:r>
              <a:rPr lang="en-US" sz="3200" dirty="0" smtClean="0"/>
              <a:t>3.Nationality : Bangladeshi</a:t>
            </a:r>
          </a:p>
          <a:p>
            <a:r>
              <a:rPr lang="en-US" sz="3200" dirty="0" smtClean="0"/>
              <a:t>4.Gender : Female</a:t>
            </a:r>
          </a:p>
          <a:p>
            <a:r>
              <a:rPr lang="en-US" sz="3200" dirty="0" smtClean="0"/>
              <a:t>5.Marital Status : Single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239000" cy="762000"/>
          </a:xfrm>
        </p:spPr>
        <p:txBody>
          <a:bodyPr/>
          <a:lstStyle/>
          <a:p>
            <a:r>
              <a:rPr lang="en-US" b="1" dirty="0" smtClean="0"/>
              <a:t>PERSONAL  INFORMATIONS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209800"/>
            <a:ext cx="6248400" cy="2971800"/>
          </a:xfrm>
        </p:spPr>
        <p:txBody>
          <a:bodyPr/>
          <a:lstStyle/>
          <a:p>
            <a:r>
              <a:rPr lang="en-US" dirty="0"/>
              <a:t>Independent University, Bangladesh (IUB)   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Bashundhara</a:t>
            </a:r>
            <a:r>
              <a:rPr lang="en-US" dirty="0"/>
              <a:t>, Dhaka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24/2022               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Bachelor of Business Administration: Accounting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EDUCATIONAL  QUALIFICATION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0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Mother Tongue – Bangla</a:t>
            </a:r>
          </a:p>
          <a:p>
            <a:pPr lvl="0"/>
            <a:r>
              <a:rPr lang="en-US" dirty="0"/>
              <a:t>Interpersonal – Strong Leadership for group work, Clear Writing, Verbal Communication</a:t>
            </a:r>
          </a:p>
          <a:p>
            <a:pPr lvl="0"/>
            <a:r>
              <a:rPr lang="en-US" dirty="0" err="1"/>
              <a:t>Organisation</a:t>
            </a:r>
            <a:r>
              <a:rPr lang="en-US" dirty="0"/>
              <a:t>  – Multitasking Ability</a:t>
            </a:r>
          </a:p>
          <a:p>
            <a:pPr lvl="0"/>
            <a:r>
              <a:rPr lang="en-US" dirty="0"/>
              <a:t>Language Skills – English Skills, Programming Skills, SQL Language Skills</a:t>
            </a:r>
          </a:p>
          <a:p>
            <a:pPr lvl="0"/>
            <a:r>
              <a:rPr lang="en-US" dirty="0"/>
              <a:t>Job Related Skills – Customer Service, Stock Management, Payment Processing, Cash Handling, Data Entry</a:t>
            </a:r>
          </a:p>
          <a:p>
            <a:pPr lvl="0"/>
            <a:r>
              <a:rPr lang="en-US" dirty="0"/>
              <a:t>Digital Skills – Microsoft Excel, Office, Email Processing, 65wpm Typing Speed,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SKILLS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7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 Club in IUB Volunteer (24/04/2023)</a:t>
            </a:r>
          </a:p>
          <a:p>
            <a:pPr lvl="0"/>
            <a:r>
              <a:rPr lang="en-US" dirty="0"/>
              <a:t>Overview the whole program</a:t>
            </a:r>
          </a:p>
          <a:p>
            <a:pPr lvl="0"/>
            <a:r>
              <a:rPr lang="en-US" dirty="0"/>
              <a:t>Manage around 200 people</a:t>
            </a:r>
          </a:p>
          <a:p>
            <a:pPr lvl="0"/>
            <a:r>
              <a:rPr lang="en-US" dirty="0"/>
              <a:t>Take care of everyone</a:t>
            </a:r>
          </a:p>
          <a:p>
            <a:r>
              <a:rPr lang="en-US" dirty="0"/>
              <a:t>Independent Marketers Association in IUB       Program Management Assistant (08/10/2022)</a:t>
            </a:r>
          </a:p>
          <a:p>
            <a:pPr lvl="0"/>
            <a:r>
              <a:rPr lang="en-US" dirty="0"/>
              <a:t>Manage the whole function</a:t>
            </a:r>
          </a:p>
          <a:p>
            <a:pPr lvl="0"/>
            <a:r>
              <a:rPr lang="en-US" dirty="0"/>
              <a:t>Manage the programming things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 HISTORY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3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219200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7200" b="1" dirty="0" smtClean="0"/>
              <a:t>THANK  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49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</TotalTime>
  <Words>184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CV</vt:lpstr>
      <vt:lpstr>           FATEMA  MUNJARIN</vt:lpstr>
      <vt:lpstr>PERSONAL  INFORMATIONS</vt:lpstr>
      <vt:lpstr>EDUCATIONAL  QUALIFICATION</vt:lpstr>
      <vt:lpstr>SKILLS</vt:lpstr>
      <vt:lpstr>WORK  HISTORY</vt:lpstr>
      <vt:lpstr>           THANK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Ashikur Rahman</dc:creator>
  <cp:lastModifiedBy>Ashikur Rahman</cp:lastModifiedBy>
  <cp:revision>3</cp:revision>
  <dcterms:created xsi:type="dcterms:W3CDTF">2023-10-30T18:04:07Z</dcterms:created>
  <dcterms:modified xsi:type="dcterms:W3CDTF">2023-10-30T18:33:55Z</dcterms:modified>
</cp:coreProperties>
</file>