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DDFD81-DB62-4CA2-AF6B-71172BADC6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Dashboard.pdf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195CDB-F8C5-44BE-AF45-DE6A3B66BA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8/4/2023 9:38:38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ous Sparkline " id="10" name="slide10">
            <a:extLst>
              <a:ext uri="{FF2B5EF4-FFF2-40B4-BE49-F238E27FC236}">
                <a16:creationId xmlns:a16="http://schemas.microsoft.com/office/drawing/2014/main" id="{F7099A83-FD4A-45DB-ACF3-7EEBAAB88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661"/>
            <a:ext cx="12192000" cy="59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ght Sparkline " id="11" name="slide11">
            <a:extLst>
              <a:ext uri="{FF2B5EF4-FFF2-40B4-BE49-F238E27FC236}">
                <a16:creationId xmlns:a16="http://schemas.microsoft.com/office/drawing/2014/main" id="{CB9E6C30-84B6-4961-AD8E-5B85CD81B8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575"/>
            <a:ext cx="12192000" cy="60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12" name="slide12">
            <a:extLst>
              <a:ext uri="{FF2B5EF4-FFF2-40B4-BE49-F238E27FC236}">
                <a16:creationId xmlns:a16="http://schemas.microsoft.com/office/drawing/2014/main" id="{7341D349-F61D-4AB7-9561-78EC5DF0AD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hicle KPI" id="13" name="slide13">
            <a:extLst>
              <a:ext uri="{FF2B5EF4-FFF2-40B4-BE49-F238E27FC236}">
                <a16:creationId xmlns:a16="http://schemas.microsoft.com/office/drawing/2014/main" id="{4385C549-1D37-4BF8-8D46-4C1118A5C6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2" y="0"/>
            <a:ext cx="11707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hicle images" id="14" name="slide14">
            <a:extLst>
              <a:ext uri="{FF2B5EF4-FFF2-40B4-BE49-F238E27FC236}">
                <a16:creationId xmlns:a16="http://schemas.microsoft.com/office/drawing/2014/main" id="{52FDF1D3-81B2-4966-B12F-7D3D07A498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32"/>
            <a:ext cx="12192000" cy="63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 Condition" id="15" name="slide15">
            <a:extLst>
              <a:ext uri="{FF2B5EF4-FFF2-40B4-BE49-F238E27FC236}">
                <a16:creationId xmlns:a16="http://schemas.microsoft.com/office/drawing/2014/main" id="{B78EB923-6595-472D-BC03-33E07807E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935"/>
            <a:ext cx="12192000" cy="60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Surface" id="16" name="slide16">
            <a:extLst>
              <a:ext uri="{FF2B5EF4-FFF2-40B4-BE49-F238E27FC236}">
                <a16:creationId xmlns:a16="http://schemas.microsoft.com/office/drawing/2014/main" id="{6CAC736B-5D57-4CD4-B01D-9469A8E78B8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185"/>
            <a:ext cx="12192000" cy="59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Type" id="17" name="slide17">
            <a:extLst>
              <a:ext uri="{FF2B5EF4-FFF2-40B4-BE49-F238E27FC236}">
                <a16:creationId xmlns:a16="http://schemas.microsoft.com/office/drawing/2014/main" id="{74C31E6C-5B03-4BB8-A068-C1F4E42213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98"/>
            <a:ext cx="12192000" cy="63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" id="18" name="slide18">
            <a:extLst>
              <a:ext uri="{FF2B5EF4-FFF2-40B4-BE49-F238E27FC236}">
                <a16:creationId xmlns:a16="http://schemas.microsoft.com/office/drawing/2014/main" id="{93FFA097-49F4-460B-ACB8-B9CEDE3908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08"/>
            <a:ext cx="12192000" cy="61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Accidents" id="2" name="slide2">
            <a:extLst>
              <a:ext uri="{FF2B5EF4-FFF2-40B4-BE49-F238E27FC236}">
                <a16:creationId xmlns:a16="http://schemas.microsoft.com/office/drawing/2014/main" id="{467F1ACE-F3AA-4638-9FF5-DBCDEDF8B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6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asualties" id="3" name="slide3">
            <a:extLst>
              <a:ext uri="{FF2B5EF4-FFF2-40B4-BE49-F238E27FC236}">
                <a16:creationId xmlns:a16="http://schemas.microsoft.com/office/drawing/2014/main" id="{64E681E5-B469-4A57-B524-F0BB09C67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6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asualties " id="4" name="slide4">
            <a:extLst>
              <a:ext uri="{FF2B5EF4-FFF2-40B4-BE49-F238E27FC236}">
                <a16:creationId xmlns:a16="http://schemas.microsoft.com/office/drawing/2014/main" id="{EB014C5F-721B-4D66-8115-99E2880D8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6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ous Casualties " id="5" name="slide5">
            <a:extLst>
              <a:ext uri="{FF2B5EF4-FFF2-40B4-BE49-F238E27FC236}">
                <a16:creationId xmlns:a16="http://schemas.microsoft.com/office/drawing/2014/main" id="{76811D4D-254E-4E63-AEAC-E7C4928BCD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6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ght Casualties " id="6" name="slide6">
            <a:extLst>
              <a:ext uri="{FF2B5EF4-FFF2-40B4-BE49-F238E27FC236}">
                <a16:creationId xmlns:a16="http://schemas.microsoft.com/office/drawing/2014/main" id="{CAC4DBC0-4AEB-4096-BA4F-16F624B746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4"/>
            <a:ext cx="12192000" cy="67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 Sparkline" id="7" name="slide7">
            <a:extLst>
              <a:ext uri="{FF2B5EF4-FFF2-40B4-BE49-F238E27FC236}">
                <a16:creationId xmlns:a16="http://schemas.microsoft.com/office/drawing/2014/main" id="{23770064-2BA4-4B30-96BB-77D95FBF4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23" y="0"/>
            <a:ext cx="9172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asualties Sparkline " id="8" name="slide8">
            <a:extLst>
              <a:ext uri="{FF2B5EF4-FFF2-40B4-BE49-F238E27FC236}">
                <a16:creationId xmlns:a16="http://schemas.microsoft.com/office/drawing/2014/main" id="{E17F7C9B-2CAC-48F2-8E54-F872D0ED38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2619375"/>
            <a:ext cx="8858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Sparkline " id="9" name="slide9">
            <a:extLst>
              <a:ext uri="{FF2B5EF4-FFF2-40B4-BE49-F238E27FC236}">
                <a16:creationId xmlns:a16="http://schemas.microsoft.com/office/drawing/2014/main" id="{C05E3FEC-7FF9-41E5-9C44-2E0A62137E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506"/>
            <a:ext cx="12192000" cy="60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2023-08-04T19:38:42Z</dcterms:created>
  <dcterms:modified xsi:type="dcterms:W3CDTF">2023-08-04T19:38:42Z</dcterms:modified>
</cp:coreProperties>
</file>