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89" r:id="rId5"/>
    <p:sldId id="290" r:id="rId6"/>
    <p:sldId id="291" r:id="rId7"/>
    <p:sldId id="264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4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bd8d3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bd8d3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d8e9c849d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d8e9c849d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d44b15066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d44b15066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704585" y="2713552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rot="-900191">
            <a:off x="-834583" y="1353506"/>
            <a:ext cx="6109566" cy="610956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World's Real Estate Data</a:t>
            </a:r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5972818" y="4192865"/>
            <a:ext cx="2906878" cy="916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Presented by: Fatima ammar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Zahra Hussain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</a:rPr>
              <a:t>Mariam alkangooni </a:t>
            </a:r>
            <a:endParaRPr dirty="0">
              <a:solidFill>
                <a:srgbClr val="595959"/>
              </a:solidFill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 flipH="1">
            <a:off x="-9280" y="-4191038"/>
            <a:ext cx="1495763" cy="8207149"/>
            <a:chOff x="7139615" y="1617320"/>
            <a:chExt cx="429163" cy="2354790"/>
          </a:xfrm>
        </p:grpSpPr>
        <p:sp>
          <p:nvSpPr>
            <p:cNvPr id="64" name="Google Shape;64;p17"/>
            <p:cNvSpPr/>
            <p:nvPr/>
          </p:nvSpPr>
          <p:spPr>
            <a:xfrm>
              <a:off x="7140610" y="2696598"/>
              <a:ext cx="428168" cy="247277"/>
            </a:xfrm>
            <a:custGeom>
              <a:avLst/>
              <a:gdLst/>
              <a:ahLst/>
              <a:cxnLst/>
              <a:rect l="l" t="t" r="r" b="b"/>
              <a:pathLst>
                <a:path w="43032" h="24852" extrusionOk="0">
                  <a:moveTo>
                    <a:pt x="21449" y="1"/>
                  </a:moveTo>
                  <a:lnTo>
                    <a:pt x="1" y="12376"/>
                  </a:lnTo>
                  <a:lnTo>
                    <a:pt x="21583" y="24852"/>
                  </a:lnTo>
                  <a:lnTo>
                    <a:pt x="43031" y="12476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7139615" y="2820387"/>
              <a:ext cx="214084" cy="1151722"/>
            </a:xfrm>
            <a:custGeom>
              <a:avLst/>
              <a:gdLst/>
              <a:ahLst/>
              <a:cxnLst/>
              <a:rect l="l" t="t" r="r" b="b"/>
              <a:pathLst>
                <a:path w="21516" h="115751" extrusionOk="0">
                  <a:moveTo>
                    <a:pt x="1" y="1"/>
                  </a:moveTo>
                  <a:lnTo>
                    <a:pt x="1" y="103375"/>
                  </a:lnTo>
                  <a:lnTo>
                    <a:pt x="21516" y="115750"/>
                  </a:lnTo>
                  <a:lnTo>
                    <a:pt x="21516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7353673" y="2820387"/>
              <a:ext cx="214423" cy="1151722"/>
            </a:xfrm>
            <a:custGeom>
              <a:avLst/>
              <a:gdLst/>
              <a:ahLst/>
              <a:cxnLst/>
              <a:rect l="l" t="t" r="r" b="b"/>
              <a:pathLst>
                <a:path w="21550" h="115751" extrusionOk="0">
                  <a:moveTo>
                    <a:pt x="21550" y="1"/>
                  </a:moveTo>
                  <a:lnTo>
                    <a:pt x="1" y="12343"/>
                  </a:lnTo>
                  <a:lnTo>
                    <a:pt x="1" y="115750"/>
                  </a:lnTo>
                  <a:lnTo>
                    <a:pt x="21550" y="103375"/>
                  </a:lnTo>
                  <a:lnTo>
                    <a:pt x="2155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7380895" y="2927591"/>
              <a:ext cx="40168" cy="1028910"/>
            </a:xfrm>
            <a:custGeom>
              <a:avLst/>
              <a:gdLst/>
              <a:ahLst/>
              <a:cxnLst/>
              <a:rect l="l" t="t" r="r" b="b"/>
              <a:pathLst>
                <a:path w="4037" h="103408" extrusionOk="0">
                  <a:moveTo>
                    <a:pt x="4036" y="0"/>
                  </a:moveTo>
                  <a:lnTo>
                    <a:pt x="0" y="2335"/>
                  </a:lnTo>
                  <a:lnTo>
                    <a:pt x="0" y="103408"/>
                  </a:lnTo>
                  <a:lnTo>
                    <a:pt x="4036" y="101073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7440958" y="2893077"/>
              <a:ext cx="39840" cy="1028581"/>
            </a:xfrm>
            <a:custGeom>
              <a:avLst/>
              <a:gdLst/>
              <a:ahLst/>
              <a:cxnLst/>
              <a:rect l="l" t="t" r="r" b="b"/>
              <a:pathLst>
                <a:path w="4004" h="103375" extrusionOk="0">
                  <a:moveTo>
                    <a:pt x="4004" y="0"/>
                  </a:moveTo>
                  <a:lnTo>
                    <a:pt x="1" y="2335"/>
                  </a:lnTo>
                  <a:lnTo>
                    <a:pt x="1" y="103374"/>
                  </a:lnTo>
                  <a:lnTo>
                    <a:pt x="4004" y="101072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7500704" y="2858553"/>
              <a:ext cx="40168" cy="1028581"/>
            </a:xfrm>
            <a:custGeom>
              <a:avLst/>
              <a:gdLst/>
              <a:ahLst/>
              <a:cxnLst/>
              <a:rect l="l" t="t" r="r" b="b"/>
              <a:pathLst>
                <a:path w="4037" h="103375" extrusionOk="0">
                  <a:moveTo>
                    <a:pt x="4036" y="1"/>
                  </a:moveTo>
                  <a:lnTo>
                    <a:pt x="0" y="2303"/>
                  </a:lnTo>
                  <a:lnTo>
                    <a:pt x="0" y="103375"/>
                  </a:lnTo>
                  <a:lnTo>
                    <a:pt x="4036" y="101073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7139615" y="2239270"/>
              <a:ext cx="215418" cy="142066"/>
            </a:xfrm>
            <a:custGeom>
              <a:avLst/>
              <a:gdLst/>
              <a:ahLst/>
              <a:cxnLst/>
              <a:rect l="l" t="t" r="r" b="b"/>
              <a:pathLst>
                <a:path w="21650" h="14278" extrusionOk="0">
                  <a:moveTo>
                    <a:pt x="1" y="0"/>
                  </a:moveTo>
                  <a:lnTo>
                    <a:pt x="1" y="1768"/>
                  </a:lnTo>
                  <a:lnTo>
                    <a:pt x="21649" y="14277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7355007" y="2239936"/>
              <a:ext cx="213756" cy="141399"/>
            </a:xfrm>
            <a:custGeom>
              <a:avLst/>
              <a:gdLst/>
              <a:ahLst/>
              <a:cxnLst/>
              <a:rect l="l" t="t" r="r" b="b"/>
              <a:pathLst>
                <a:path w="21483" h="14211" extrusionOk="0">
                  <a:moveTo>
                    <a:pt x="21482" y="0"/>
                  </a:moveTo>
                  <a:lnTo>
                    <a:pt x="0" y="12409"/>
                  </a:lnTo>
                  <a:lnTo>
                    <a:pt x="0" y="14210"/>
                  </a:lnTo>
                  <a:lnTo>
                    <a:pt x="21482" y="1801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7355007" y="2240593"/>
              <a:ext cx="204124" cy="684063"/>
            </a:xfrm>
            <a:custGeom>
              <a:avLst/>
              <a:gdLst/>
              <a:ahLst/>
              <a:cxnLst/>
              <a:rect l="l" t="t" r="r" b="b"/>
              <a:pathLst>
                <a:path w="20515" h="68750" extrusionOk="0">
                  <a:moveTo>
                    <a:pt x="20515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515" y="56975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17"/>
            <p:cNvGrpSpPr/>
            <p:nvPr/>
          </p:nvGrpSpPr>
          <p:grpSpPr>
            <a:xfrm>
              <a:off x="7375582" y="2288051"/>
              <a:ext cx="166961" cy="587455"/>
              <a:chOff x="7375582" y="2288051"/>
              <a:chExt cx="166961" cy="587455"/>
            </a:xfrm>
          </p:grpSpPr>
          <p:sp>
            <p:nvSpPr>
              <p:cNvPr id="74" name="Google Shape;74;p17"/>
              <p:cNvSpPr/>
              <p:nvPr/>
            </p:nvSpPr>
            <p:spPr>
              <a:xfrm>
                <a:off x="7375582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7375582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7375582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75582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7375582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7375582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375582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375582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0"/>
                    </a:moveTo>
                    <a:lnTo>
                      <a:pt x="1" y="9674"/>
                    </a:lnTo>
                    <a:lnTo>
                      <a:pt x="1" y="13476"/>
                    </a:lnTo>
                    <a:lnTo>
                      <a:pt x="16779" y="3769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7375582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17"/>
            <p:cNvSpPr/>
            <p:nvPr/>
          </p:nvSpPr>
          <p:spPr>
            <a:xfrm>
              <a:off x="7150897" y="2240593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139615" y="2115809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516" y="1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17"/>
            <p:cNvGrpSpPr/>
            <p:nvPr/>
          </p:nvGrpSpPr>
          <p:grpSpPr>
            <a:xfrm>
              <a:off x="7167493" y="2288051"/>
              <a:ext cx="166961" cy="587455"/>
              <a:chOff x="7167493" y="2288051"/>
              <a:chExt cx="166961" cy="587455"/>
            </a:xfrm>
          </p:grpSpPr>
          <p:sp>
            <p:nvSpPr>
              <p:cNvPr id="86" name="Google Shape;86;p17"/>
              <p:cNvSpPr/>
              <p:nvPr/>
            </p:nvSpPr>
            <p:spPr>
              <a:xfrm>
                <a:off x="7167493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167493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7167493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7167493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7167493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7167493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7167493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7167493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0"/>
                    </a:moveTo>
                    <a:lnTo>
                      <a:pt x="1" y="3769"/>
                    </a:lnTo>
                    <a:lnTo>
                      <a:pt x="16779" y="13476"/>
                    </a:lnTo>
                    <a:lnTo>
                      <a:pt x="16779" y="96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7167493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17"/>
            <p:cNvSpPr/>
            <p:nvPr/>
          </p:nvSpPr>
          <p:spPr>
            <a:xfrm>
              <a:off x="7178447" y="2027201"/>
              <a:ext cx="353155" cy="203796"/>
            </a:xfrm>
            <a:custGeom>
              <a:avLst/>
              <a:gdLst/>
              <a:ahLst/>
              <a:cxnLst/>
              <a:rect l="l" t="t" r="r" b="b"/>
              <a:pathLst>
                <a:path w="35493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813" y="20481"/>
                  </a:lnTo>
                  <a:lnTo>
                    <a:pt x="35492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17778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" y="1"/>
                  </a:moveTo>
                  <a:lnTo>
                    <a:pt x="1" y="11109"/>
                  </a:lnTo>
                  <a:lnTo>
                    <a:pt x="17747" y="21283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298923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0" y="0"/>
                  </a:moveTo>
                  <a:lnTo>
                    <a:pt x="0" y="9173"/>
                  </a:lnTo>
                  <a:lnTo>
                    <a:pt x="3302" y="11075"/>
                  </a:lnTo>
                  <a:lnTo>
                    <a:pt x="3302" y="1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7249465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1" y="0"/>
                  </a:moveTo>
                  <a:lnTo>
                    <a:pt x="1" y="9174"/>
                  </a:lnTo>
                  <a:lnTo>
                    <a:pt x="3303" y="11075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200017" y="2160611"/>
              <a:ext cx="33203" cy="110206"/>
            </a:xfrm>
            <a:custGeom>
              <a:avLst/>
              <a:gdLst/>
              <a:ahLst/>
              <a:cxnLst/>
              <a:rect l="l" t="t" r="r" b="b"/>
              <a:pathLst>
                <a:path w="3337" h="11076" extrusionOk="0">
                  <a:moveTo>
                    <a:pt x="1" y="1"/>
                  </a:moveTo>
                  <a:lnTo>
                    <a:pt x="1" y="9174"/>
                  </a:lnTo>
                  <a:lnTo>
                    <a:pt x="3336" y="11075"/>
                  </a:lnTo>
                  <a:lnTo>
                    <a:pt x="33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35434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7747" y="1"/>
                  </a:moveTo>
                  <a:lnTo>
                    <a:pt x="1" y="10175"/>
                  </a:lnTo>
                  <a:lnTo>
                    <a:pt x="1" y="21283"/>
                  </a:lnTo>
                  <a:lnTo>
                    <a:pt x="17747" y="11109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376577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426024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7475482" y="2160611"/>
              <a:ext cx="32865" cy="110206"/>
            </a:xfrm>
            <a:custGeom>
              <a:avLst/>
              <a:gdLst/>
              <a:ahLst/>
              <a:cxnLst/>
              <a:rect l="l" t="t" r="r" b="b"/>
              <a:pathLst>
                <a:path w="3303" h="11076" extrusionOk="0">
                  <a:moveTo>
                    <a:pt x="3302" y="1"/>
                  </a:moveTo>
                  <a:lnTo>
                    <a:pt x="0" y="1902"/>
                  </a:lnTo>
                  <a:lnTo>
                    <a:pt x="0" y="11075"/>
                  </a:lnTo>
                  <a:lnTo>
                    <a:pt x="3302" y="917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216284" y="2011929"/>
              <a:ext cx="276481" cy="159329"/>
            </a:xfrm>
            <a:custGeom>
              <a:avLst/>
              <a:gdLst/>
              <a:ahLst/>
              <a:cxnLst/>
              <a:rect l="l" t="t" r="r" b="b"/>
              <a:pathLst>
                <a:path w="27787" h="16013" extrusionOk="0">
                  <a:moveTo>
                    <a:pt x="13843" y="1"/>
                  </a:moveTo>
                  <a:lnTo>
                    <a:pt x="0" y="7973"/>
                  </a:lnTo>
                  <a:lnTo>
                    <a:pt x="13943" y="16012"/>
                  </a:lnTo>
                  <a:lnTo>
                    <a:pt x="27787" y="8040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215617" y="2091583"/>
              <a:ext cx="138414" cy="117500"/>
            </a:xfrm>
            <a:custGeom>
              <a:avLst/>
              <a:gdLst/>
              <a:ahLst/>
              <a:cxnLst/>
              <a:rect l="l" t="t" r="r" b="b"/>
              <a:pathLst>
                <a:path w="13911" h="11809" extrusionOk="0">
                  <a:moveTo>
                    <a:pt x="0" y="0"/>
                  </a:moveTo>
                  <a:lnTo>
                    <a:pt x="0" y="3837"/>
                  </a:lnTo>
                  <a:lnTo>
                    <a:pt x="13910" y="11809"/>
                  </a:lnTo>
                  <a:lnTo>
                    <a:pt x="13910" y="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354012" y="2091583"/>
              <a:ext cx="138076" cy="117500"/>
            </a:xfrm>
            <a:custGeom>
              <a:avLst/>
              <a:gdLst/>
              <a:ahLst/>
              <a:cxnLst/>
              <a:rect l="l" t="t" r="r" b="b"/>
              <a:pathLst>
                <a:path w="13877" h="11809" extrusionOk="0">
                  <a:moveTo>
                    <a:pt x="13877" y="0"/>
                  </a:moveTo>
                  <a:lnTo>
                    <a:pt x="0" y="7973"/>
                  </a:lnTo>
                  <a:lnTo>
                    <a:pt x="0" y="11809"/>
                  </a:lnTo>
                  <a:lnTo>
                    <a:pt x="13877" y="3837"/>
                  </a:lnTo>
                  <a:lnTo>
                    <a:pt x="1387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315180" y="1855287"/>
              <a:ext cx="78008" cy="45143"/>
            </a:xfrm>
            <a:custGeom>
              <a:avLst/>
              <a:gdLst/>
              <a:ahLst/>
              <a:cxnLst/>
              <a:rect l="l" t="t" r="r" b="b"/>
              <a:pathLst>
                <a:path w="7840" h="4537" extrusionOk="0">
                  <a:moveTo>
                    <a:pt x="3903" y="0"/>
                  </a:moveTo>
                  <a:lnTo>
                    <a:pt x="1" y="2268"/>
                  </a:lnTo>
                  <a:lnTo>
                    <a:pt x="3903" y="4537"/>
                  </a:lnTo>
                  <a:lnTo>
                    <a:pt x="7839" y="2268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325796" y="1861585"/>
              <a:ext cx="56436" cy="32537"/>
            </a:xfrm>
            <a:custGeom>
              <a:avLst/>
              <a:gdLst/>
              <a:ahLst/>
              <a:cxnLst/>
              <a:rect l="l" t="t" r="r" b="b"/>
              <a:pathLst>
                <a:path w="5672" h="3270" extrusionOk="0">
                  <a:moveTo>
                    <a:pt x="2836" y="1"/>
                  </a:moveTo>
                  <a:lnTo>
                    <a:pt x="1" y="1635"/>
                  </a:lnTo>
                  <a:lnTo>
                    <a:pt x="2836" y="3270"/>
                  </a:lnTo>
                  <a:lnTo>
                    <a:pt x="5672" y="16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314851" y="1877852"/>
              <a:ext cx="39173" cy="234999"/>
            </a:xfrm>
            <a:custGeom>
              <a:avLst/>
              <a:gdLst/>
              <a:ahLst/>
              <a:cxnLst/>
              <a:rect l="l" t="t" r="r" b="b"/>
              <a:pathLst>
                <a:path w="3937" h="23618" extrusionOk="0">
                  <a:moveTo>
                    <a:pt x="0" y="0"/>
                  </a:moveTo>
                  <a:lnTo>
                    <a:pt x="0" y="21382"/>
                  </a:lnTo>
                  <a:lnTo>
                    <a:pt x="3936" y="23617"/>
                  </a:lnTo>
                  <a:lnTo>
                    <a:pt x="3936" y="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7354012" y="1877852"/>
              <a:ext cx="38845" cy="234999"/>
            </a:xfrm>
            <a:custGeom>
              <a:avLst/>
              <a:gdLst/>
              <a:ahLst/>
              <a:cxnLst/>
              <a:rect l="l" t="t" r="r" b="b"/>
              <a:pathLst>
                <a:path w="3904" h="23618" extrusionOk="0">
                  <a:moveTo>
                    <a:pt x="3903" y="0"/>
                  </a:moveTo>
                  <a:lnTo>
                    <a:pt x="0" y="2235"/>
                  </a:lnTo>
                  <a:lnTo>
                    <a:pt x="0" y="23617"/>
                  </a:lnTo>
                  <a:lnTo>
                    <a:pt x="3903" y="21382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325796" y="1617320"/>
              <a:ext cx="28228" cy="276819"/>
            </a:xfrm>
            <a:custGeom>
              <a:avLst/>
              <a:gdLst/>
              <a:ahLst/>
              <a:cxnLst/>
              <a:rect l="l" t="t" r="r" b="b"/>
              <a:pathLst>
                <a:path w="2837" h="27821" extrusionOk="0">
                  <a:moveTo>
                    <a:pt x="2836" y="1"/>
                  </a:moveTo>
                  <a:lnTo>
                    <a:pt x="1" y="26186"/>
                  </a:lnTo>
                  <a:lnTo>
                    <a:pt x="2836" y="2782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354012" y="1617320"/>
              <a:ext cx="28218" cy="276819"/>
            </a:xfrm>
            <a:custGeom>
              <a:avLst/>
              <a:gdLst/>
              <a:ahLst/>
              <a:cxnLst/>
              <a:rect l="l" t="t" r="r" b="b"/>
              <a:pathLst>
                <a:path w="2836" h="27821" extrusionOk="0">
                  <a:moveTo>
                    <a:pt x="0" y="1"/>
                  </a:moveTo>
                  <a:lnTo>
                    <a:pt x="0" y="27821"/>
                  </a:lnTo>
                  <a:lnTo>
                    <a:pt x="2836" y="26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 flipH="1">
            <a:off x="1017864" y="98962"/>
            <a:ext cx="1494619" cy="4508206"/>
            <a:chOff x="6845236" y="2848204"/>
            <a:chExt cx="428835" cy="1293491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6845236" y="2848204"/>
              <a:ext cx="428835" cy="1293491"/>
              <a:chOff x="6845236" y="2848204"/>
              <a:chExt cx="428835" cy="1293491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6845902" y="2867118"/>
                <a:ext cx="428168" cy="247277"/>
              </a:xfrm>
              <a:custGeom>
                <a:avLst/>
                <a:gdLst/>
                <a:ahLst/>
                <a:cxnLst/>
                <a:rect l="l" t="t" r="r" b="b"/>
                <a:pathLst>
                  <a:path w="43032" h="24852" extrusionOk="0">
                    <a:moveTo>
                      <a:pt x="21449" y="1"/>
                    </a:moveTo>
                    <a:lnTo>
                      <a:pt x="1" y="12376"/>
                    </a:lnTo>
                    <a:lnTo>
                      <a:pt x="21583" y="24852"/>
                    </a:lnTo>
                    <a:lnTo>
                      <a:pt x="43031" y="12443"/>
                    </a:lnTo>
                    <a:lnTo>
                      <a:pt x="21449" y="1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6845236" y="2989983"/>
                <a:ext cx="21409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7" h="115750" extrusionOk="0">
                    <a:moveTo>
                      <a:pt x="1" y="0"/>
                    </a:moveTo>
                    <a:lnTo>
                      <a:pt x="1" y="103408"/>
                    </a:lnTo>
                    <a:lnTo>
                      <a:pt x="21516" y="115750"/>
                    </a:lnTo>
                    <a:lnTo>
                      <a:pt x="21516" y="1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7059304" y="2989983"/>
                <a:ext cx="21408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6" h="115750" extrusionOk="0">
                    <a:moveTo>
                      <a:pt x="21516" y="0"/>
                    </a:moveTo>
                    <a:lnTo>
                      <a:pt x="0" y="12376"/>
                    </a:lnTo>
                    <a:lnTo>
                      <a:pt x="0" y="115750"/>
                    </a:lnTo>
                    <a:lnTo>
                      <a:pt x="21516" y="103408"/>
                    </a:lnTo>
                    <a:lnTo>
                      <a:pt x="21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086515" y="3097515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02"/>
                    </a:lnTo>
                    <a:lnTo>
                      <a:pt x="0" y="103374"/>
                    </a:lnTo>
                    <a:lnTo>
                      <a:pt x="4003" y="101039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6892037" y="2848204"/>
                <a:ext cx="335225" cy="193836"/>
              </a:xfrm>
              <a:custGeom>
                <a:avLst/>
                <a:gdLst/>
                <a:ahLst/>
                <a:cxnLst/>
                <a:rect l="l" t="t" r="r" b="b"/>
                <a:pathLst>
                  <a:path w="33691" h="19481" extrusionOk="0">
                    <a:moveTo>
                      <a:pt x="16779" y="0"/>
                    </a:moveTo>
                    <a:lnTo>
                      <a:pt x="0" y="9707"/>
                    </a:lnTo>
                    <a:lnTo>
                      <a:pt x="16879" y="19481"/>
                    </a:lnTo>
                    <a:lnTo>
                      <a:pt x="33691" y="9774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6891370" y="2944515"/>
                <a:ext cx="16761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4311" extrusionOk="0">
                    <a:moveTo>
                      <a:pt x="0" y="0"/>
                    </a:moveTo>
                    <a:lnTo>
                      <a:pt x="0" y="4637"/>
                    </a:lnTo>
                    <a:lnTo>
                      <a:pt x="16846" y="14311"/>
                    </a:lnTo>
                    <a:lnTo>
                      <a:pt x="16846" y="9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7058966" y="2944515"/>
                <a:ext cx="16762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4311" extrusionOk="0">
                    <a:moveTo>
                      <a:pt x="16846" y="0"/>
                    </a:moveTo>
                    <a:lnTo>
                      <a:pt x="1" y="9674"/>
                    </a:lnTo>
                    <a:lnTo>
                      <a:pt x="1" y="14311"/>
                    </a:lnTo>
                    <a:lnTo>
                      <a:pt x="16846" y="463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17"/>
            <p:cNvGrpSpPr/>
            <p:nvPr/>
          </p:nvGrpSpPr>
          <p:grpSpPr>
            <a:xfrm>
              <a:off x="7146251" y="3028148"/>
              <a:ext cx="99914" cy="1063424"/>
              <a:chOff x="7146251" y="3028148"/>
              <a:chExt cx="99914" cy="1063424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7146251" y="3063001"/>
                <a:ext cx="39840" cy="102857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4" extrusionOk="0">
                    <a:moveTo>
                      <a:pt x="4004" y="0"/>
                    </a:moveTo>
                    <a:lnTo>
                      <a:pt x="1" y="2302"/>
                    </a:lnTo>
                    <a:lnTo>
                      <a:pt x="1" y="103374"/>
                    </a:lnTo>
                    <a:lnTo>
                      <a:pt x="4004" y="10103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7206325" y="3028148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36"/>
                    </a:lnTo>
                    <a:lnTo>
                      <a:pt x="0" y="103374"/>
                    </a:lnTo>
                    <a:lnTo>
                      <a:pt x="4003" y="101073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125;p17"/>
          <p:cNvGrpSpPr/>
          <p:nvPr/>
        </p:nvGrpSpPr>
        <p:grpSpPr>
          <a:xfrm flipH="1">
            <a:off x="2011476" y="1310029"/>
            <a:ext cx="1495763" cy="3876530"/>
            <a:chOff x="6559821" y="3195683"/>
            <a:chExt cx="429163" cy="1112251"/>
          </a:xfrm>
        </p:grpSpPr>
        <p:sp>
          <p:nvSpPr>
            <p:cNvPr id="126" name="Google Shape;126;p17"/>
            <p:cNvSpPr/>
            <p:nvPr/>
          </p:nvSpPr>
          <p:spPr>
            <a:xfrm>
              <a:off x="6559821" y="3622548"/>
              <a:ext cx="215418" cy="203468"/>
            </a:xfrm>
            <a:custGeom>
              <a:avLst/>
              <a:gdLst/>
              <a:ahLst/>
              <a:cxnLst/>
              <a:rect l="l" t="t" r="r" b="b"/>
              <a:pathLst>
                <a:path w="21650" h="20449" extrusionOk="0">
                  <a:moveTo>
                    <a:pt x="1" y="0"/>
                  </a:moveTo>
                  <a:lnTo>
                    <a:pt x="1" y="7939"/>
                  </a:lnTo>
                  <a:lnTo>
                    <a:pt x="21649" y="20448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8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775213" y="3623872"/>
              <a:ext cx="203796" cy="684063"/>
            </a:xfrm>
            <a:custGeom>
              <a:avLst/>
              <a:gdLst/>
              <a:ahLst/>
              <a:cxnLst/>
              <a:rect l="l" t="t" r="r" b="b"/>
              <a:pathLst>
                <a:path w="20482" h="68750" extrusionOk="0">
                  <a:moveTo>
                    <a:pt x="20482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482" y="56975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795788" y="4124679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795788" y="3727752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795788" y="3841254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795788" y="3784503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795788" y="3898004"/>
              <a:ext cx="166961" cy="134106"/>
            </a:xfrm>
            <a:custGeom>
              <a:avLst/>
              <a:gdLst/>
              <a:ahLst/>
              <a:cxnLst/>
              <a:rect l="l" t="t" r="r" b="b"/>
              <a:pathLst>
                <a:path w="16780" h="13478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770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795788" y="395442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795788" y="401117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788" y="4067928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571103" y="3623872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559821" y="3499088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483" y="0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48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598653" y="3195683"/>
              <a:ext cx="352817" cy="203796"/>
            </a:xfrm>
            <a:custGeom>
              <a:avLst/>
              <a:gdLst/>
              <a:ahLst/>
              <a:cxnLst/>
              <a:rect l="l" t="t" r="r" b="b"/>
              <a:pathLst>
                <a:path w="35459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780" y="20482"/>
                  </a:lnTo>
                  <a:lnTo>
                    <a:pt x="35459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597986" y="3296968"/>
              <a:ext cx="176583" cy="427173"/>
            </a:xfrm>
            <a:custGeom>
              <a:avLst/>
              <a:gdLst/>
              <a:ahLst/>
              <a:cxnLst/>
              <a:rect l="l" t="t" r="r" b="b"/>
              <a:pathLst>
                <a:path w="17747" h="42932" extrusionOk="0">
                  <a:moveTo>
                    <a:pt x="1" y="1"/>
                  </a:moveTo>
                  <a:lnTo>
                    <a:pt x="1" y="32724"/>
                  </a:lnTo>
                  <a:lnTo>
                    <a:pt x="17747" y="42932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66967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1" y="0"/>
                  </a:moveTo>
                  <a:lnTo>
                    <a:pt x="1" y="30789"/>
                  </a:lnTo>
                  <a:lnTo>
                    <a:pt x="3303" y="32724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74546" y="3296968"/>
              <a:ext cx="176254" cy="427173"/>
            </a:xfrm>
            <a:custGeom>
              <a:avLst/>
              <a:gdLst/>
              <a:ahLst/>
              <a:cxnLst/>
              <a:rect l="l" t="t" r="r" b="b"/>
              <a:pathLst>
                <a:path w="17714" h="42932" extrusionOk="0">
                  <a:moveTo>
                    <a:pt x="17713" y="1"/>
                  </a:moveTo>
                  <a:lnTo>
                    <a:pt x="1" y="10175"/>
                  </a:lnTo>
                  <a:lnTo>
                    <a:pt x="1" y="42932"/>
                  </a:lnTo>
                  <a:lnTo>
                    <a:pt x="17713" y="32724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84623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32724"/>
                  </a:lnTo>
                  <a:lnTo>
                    <a:pt x="3303" y="3078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7"/>
          <p:cNvGrpSpPr/>
          <p:nvPr/>
        </p:nvGrpSpPr>
        <p:grpSpPr>
          <a:xfrm flipH="1">
            <a:off x="2981959" y="2424148"/>
            <a:ext cx="1495729" cy="3323473"/>
            <a:chOff x="6281380" y="3515345"/>
            <a:chExt cx="429153" cy="953569"/>
          </a:xfrm>
        </p:grpSpPr>
        <p:sp>
          <p:nvSpPr>
            <p:cNvPr id="144" name="Google Shape;144;p17"/>
            <p:cNvSpPr/>
            <p:nvPr/>
          </p:nvSpPr>
          <p:spPr>
            <a:xfrm>
              <a:off x="6496434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20081" y="0"/>
                  </a:moveTo>
                  <a:lnTo>
                    <a:pt x="0" y="11609"/>
                  </a:lnTo>
                  <a:lnTo>
                    <a:pt x="0" y="82526"/>
                  </a:lnTo>
                  <a:lnTo>
                    <a:pt x="20081" y="7091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296643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0" y="0"/>
                  </a:moveTo>
                  <a:lnTo>
                    <a:pt x="0" y="70918"/>
                  </a:lnTo>
                  <a:lnTo>
                    <a:pt x="20081" y="82526"/>
                  </a:lnTo>
                  <a:lnTo>
                    <a:pt x="20081" y="11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496434" y="3646061"/>
              <a:ext cx="214084" cy="141071"/>
            </a:xfrm>
            <a:custGeom>
              <a:avLst/>
              <a:gdLst/>
              <a:ahLst/>
              <a:cxnLst/>
              <a:rect l="l" t="t" r="r" b="b"/>
              <a:pathLst>
                <a:path w="21516" h="14178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177"/>
                  </a:lnTo>
                  <a:lnTo>
                    <a:pt x="21516" y="1768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496434" y="3791477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74"/>
                  </a:lnTo>
                  <a:lnTo>
                    <a:pt x="7339" y="5337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496434" y="3862167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7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496434" y="3932518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71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496434" y="4003208"/>
              <a:ext cx="73023" cy="94943"/>
            </a:xfrm>
            <a:custGeom>
              <a:avLst/>
              <a:gdLst/>
              <a:ahLst/>
              <a:cxnLst/>
              <a:rect l="l" t="t" r="r" b="b"/>
              <a:pathLst>
                <a:path w="7339" h="9542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496434" y="4073908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496434" y="4144259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496434" y="4214949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496434" y="4285310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81062" y="3767241"/>
              <a:ext cx="30875" cy="70715"/>
            </a:xfrm>
            <a:custGeom>
              <a:avLst/>
              <a:gdLst/>
              <a:ahLst/>
              <a:cxnLst/>
              <a:rect l="l" t="t" r="r" b="b"/>
              <a:pathLst>
                <a:path w="3103" h="7107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623208" y="374268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6665691" y="3718460"/>
              <a:ext cx="30546" cy="70376"/>
            </a:xfrm>
            <a:custGeom>
              <a:avLst/>
              <a:gdLst/>
              <a:ahLst/>
              <a:cxnLst/>
              <a:rect l="l" t="t" r="r" b="b"/>
              <a:pathLst>
                <a:path w="3070" h="7073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581062" y="383760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623208" y="381337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665691" y="378882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581062" y="390829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623208" y="388373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665691" y="385951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6581062" y="3978653"/>
              <a:ext cx="30875" cy="71033"/>
            </a:xfrm>
            <a:custGeom>
              <a:avLst/>
              <a:gdLst/>
              <a:ahLst/>
              <a:cxnLst/>
              <a:rect l="l" t="t" r="r" b="b"/>
              <a:pathLst>
                <a:path w="3103" h="7139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39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6623208" y="395442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665691" y="392987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581062" y="404934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6623208" y="4025116"/>
              <a:ext cx="30875" cy="70376"/>
            </a:xfrm>
            <a:custGeom>
              <a:avLst/>
              <a:gdLst/>
              <a:ahLst/>
              <a:cxnLst/>
              <a:rect l="l" t="t" r="r" b="b"/>
              <a:pathLst>
                <a:path w="3103" h="7073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6665691" y="400056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6581062" y="412003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623208" y="4095478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665691" y="407125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6581062" y="419039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6623208" y="416616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6665691" y="414160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069" y="533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581062" y="426108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623208" y="4236529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665691" y="421230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281380" y="3532935"/>
              <a:ext cx="429153" cy="247944"/>
            </a:xfrm>
            <a:custGeom>
              <a:avLst/>
              <a:gdLst/>
              <a:ahLst/>
              <a:cxnLst/>
              <a:rect l="l" t="t" r="r" b="b"/>
              <a:pathLst>
                <a:path w="43131" h="24919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919"/>
                  </a:lnTo>
                  <a:lnTo>
                    <a:pt x="43131" y="12510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6281380" y="3515345"/>
              <a:ext cx="429153" cy="247616"/>
            </a:xfrm>
            <a:custGeom>
              <a:avLst/>
              <a:gdLst/>
              <a:ahLst/>
              <a:cxnLst/>
              <a:rect l="l" t="t" r="r" b="b"/>
              <a:pathLst>
                <a:path w="43131" h="24886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885"/>
                  </a:lnTo>
                  <a:lnTo>
                    <a:pt x="43131" y="12476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16889" y="3535930"/>
              <a:ext cx="358130" cy="206781"/>
            </a:xfrm>
            <a:custGeom>
              <a:avLst/>
              <a:gdLst/>
              <a:ahLst/>
              <a:cxnLst/>
              <a:rect l="l" t="t" r="r" b="b"/>
              <a:pathLst>
                <a:path w="35993" h="20782" extrusionOk="0">
                  <a:moveTo>
                    <a:pt x="17913" y="0"/>
                  </a:moveTo>
                  <a:lnTo>
                    <a:pt x="0" y="10341"/>
                  </a:lnTo>
                  <a:lnTo>
                    <a:pt x="18046" y="20782"/>
                  </a:lnTo>
                  <a:lnTo>
                    <a:pt x="35993" y="10407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281380" y="3638806"/>
              <a:ext cx="215079" cy="142066"/>
            </a:xfrm>
            <a:custGeom>
              <a:avLst/>
              <a:gdLst/>
              <a:ahLst/>
              <a:cxnLst/>
              <a:rect l="l" t="t" r="r" b="b"/>
              <a:pathLst>
                <a:path w="21616" h="14278" extrusionOk="0">
                  <a:moveTo>
                    <a:pt x="0" y="1"/>
                  </a:moveTo>
                  <a:lnTo>
                    <a:pt x="0" y="1769"/>
                  </a:lnTo>
                  <a:lnTo>
                    <a:pt x="21615" y="14278"/>
                  </a:lnTo>
                  <a:lnTo>
                    <a:pt x="21615" y="12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496434" y="3639472"/>
              <a:ext cx="214084" cy="141399"/>
            </a:xfrm>
            <a:custGeom>
              <a:avLst/>
              <a:gdLst/>
              <a:ahLst/>
              <a:cxnLst/>
              <a:rect l="l" t="t" r="r" b="b"/>
              <a:pathLst>
                <a:path w="21516" h="14211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211"/>
                  </a:lnTo>
                  <a:lnTo>
                    <a:pt x="21516" y="180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C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342777" y="3563808"/>
              <a:ext cx="306679" cy="118823"/>
            </a:xfrm>
            <a:custGeom>
              <a:avLst/>
              <a:gdLst/>
              <a:ahLst/>
              <a:cxnLst/>
              <a:rect l="l" t="t" r="r" b="b"/>
              <a:pathLst>
                <a:path w="30822" h="11942" extrusionOk="0">
                  <a:moveTo>
                    <a:pt x="15344" y="0"/>
                  </a:moveTo>
                  <a:lnTo>
                    <a:pt x="0" y="3036"/>
                  </a:lnTo>
                  <a:lnTo>
                    <a:pt x="15444" y="11942"/>
                  </a:lnTo>
                  <a:lnTo>
                    <a:pt x="30822" y="8906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495439" y="3647151"/>
              <a:ext cx="154006" cy="88635"/>
            </a:xfrm>
            <a:custGeom>
              <a:avLst/>
              <a:gdLst/>
              <a:ahLst/>
              <a:cxnLst/>
              <a:rect l="l" t="t" r="r" b="b"/>
              <a:pathLst>
                <a:path w="15478" h="8908" extrusionOk="0">
                  <a:moveTo>
                    <a:pt x="15478" y="1"/>
                  </a:moveTo>
                  <a:lnTo>
                    <a:pt x="13966" y="871"/>
                  </a:lnTo>
                  <a:lnTo>
                    <a:pt x="13966" y="871"/>
                  </a:lnTo>
                  <a:lnTo>
                    <a:pt x="15478" y="568"/>
                  </a:lnTo>
                  <a:lnTo>
                    <a:pt x="15478" y="1"/>
                  </a:lnTo>
                  <a:close/>
                  <a:moveTo>
                    <a:pt x="13966" y="871"/>
                  </a:moveTo>
                  <a:lnTo>
                    <a:pt x="0" y="3670"/>
                  </a:lnTo>
                  <a:lnTo>
                    <a:pt x="0" y="8907"/>
                  </a:lnTo>
                  <a:lnTo>
                    <a:pt x="13966" y="8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 flipH="1">
            <a:off x="4011426" y="3564684"/>
            <a:ext cx="1495729" cy="2777424"/>
            <a:chOff x="5986006" y="3842587"/>
            <a:chExt cx="429153" cy="796897"/>
          </a:xfrm>
        </p:grpSpPr>
        <p:sp>
          <p:nvSpPr>
            <p:cNvPr id="189" name="Google Shape;189;p17"/>
            <p:cNvSpPr/>
            <p:nvPr/>
          </p:nvSpPr>
          <p:spPr>
            <a:xfrm>
              <a:off x="6296643" y="3929872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296643" y="392987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296643" y="400056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296643" y="400056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296643" y="4071251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296643" y="4071251"/>
              <a:ext cx="73023" cy="45481"/>
            </a:xfrm>
            <a:custGeom>
              <a:avLst/>
              <a:gdLst/>
              <a:ahLst/>
              <a:cxnLst/>
              <a:rect l="l" t="t" r="r" b="b"/>
              <a:pathLst>
                <a:path w="7339" h="4571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296643" y="4141603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96643" y="4141603"/>
              <a:ext cx="73023" cy="45820"/>
            </a:xfrm>
            <a:custGeom>
              <a:avLst/>
              <a:gdLst/>
              <a:ahLst/>
              <a:cxnLst/>
              <a:rect l="l" t="t" r="r" b="b"/>
              <a:pathLst>
                <a:path w="7339" h="4605" extrusionOk="0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96643" y="421230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296643" y="421230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381271" y="3978653"/>
              <a:ext cx="30546" cy="71033"/>
            </a:xfrm>
            <a:custGeom>
              <a:avLst/>
              <a:gdLst/>
              <a:ahLst/>
              <a:cxnLst/>
              <a:rect l="l" t="t" r="r" b="b"/>
              <a:pathLst>
                <a:path w="3070" h="7139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381271" y="397865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381271" y="404934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381271" y="404934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381271" y="412003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381271" y="4120033"/>
              <a:ext cx="30546" cy="54446"/>
            </a:xfrm>
            <a:custGeom>
              <a:avLst/>
              <a:gdLst/>
              <a:ahLst/>
              <a:cxnLst/>
              <a:rect l="l" t="t" r="r" b="b"/>
              <a:pathLst>
                <a:path w="3070" h="5472" extrusionOk="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381271" y="419039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381271" y="419039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6381271" y="426108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381271" y="426108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86006" y="3966376"/>
              <a:ext cx="215079" cy="673108"/>
            </a:xfrm>
            <a:custGeom>
              <a:avLst/>
              <a:gdLst/>
              <a:ahLst/>
              <a:cxnLst/>
              <a:rect l="l" t="t" r="r" b="b"/>
              <a:pathLst>
                <a:path w="21616" h="67649" extrusionOk="0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201060" y="3967042"/>
              <a:ext cx="214084" cy="672441"/>
            </a:xfrm>
            <a:custGeom>
              <a:avLst/>
              <a:gdLst/>
              <a:ahLst/>
              <a:cxnLst/>
              <a:rect l="l" t="t" r="r" b="b"/>
              <a:pathLst>
                <a:path w="21516" h="67582" extrusionOk="0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258477" y="4054318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225286" y="4117714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368655" y="4035076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258477" y="4100452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225286" y="4164178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6368655" y="4081201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6258477" y="4146916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225286" y="4210302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68655" y="4127664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258477" y="419305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6225286" y="4256766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368655" y="4173799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258477" y="4239514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225286" y="4302900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8655" y="42202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258477" y="4285977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225286" y="4349364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6368655" y="4266397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258477" y="4332102"/>
              <a:ext cx="100575" cy="85650"/>
            </a:xfrm>
            <a:custGeom>
              <a:avLst/>
              <a:gdLst/>
              <a:ahLst/>
              <a:cxnLst/>
              <a:rect l="l" t="t" r="r" b="b"/>
              <a:pathLst>
                <a:path w="10108" h="8608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6225286" y="4395498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368655" y="4312860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258477" y="4378565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225286" y="44419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368655" y="4358985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258477" y="442470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225286" y="4488086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368655" y="4405448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86006" y="3842587"/>
              <a:ext cx="429153" cy="247934"/>
            </a:xfrm>
            <a:custGeom>
              <a:avLst/>
              <a:gdLst/>
              <a:ahLst/>
              <a:cxnLst/>
              <a:rect l="l" t="t" r="r" b="b"/>
              <a:pathLst>
                <a:path w="43131" h="24918" extrusionOk="0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013546" y="3858516"/>
              <a:ext cx="374070" cy="216074"/>
            </a:xfrm>
            <a:custGeom>
              <a:avLst/>
              <a:gdLst/>
              <a:ahLst/>
              <a:cxnLst/>
              <a:rect l="l" t="t" r="r" b="b"/>
              <a:pathLst>
                <a:path w="37595" h="21716" extrusionOk="0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200065" y="3858516"/>
              <a:ext cx="187538" cy="115181"/>
            </a:xfrm>
            <a:custGeom>
              <a:avLst/>
              <a:gdLst/>
              <a:ahLst/>
              <a:cxnLst/>
              <a:rect l="l" t="t" r="r" b="b"/>
              <a:pathLst>
                <a:path w="18848" h="11576" extrusionOk="0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013546" y="3858516"/>
              <a:ext cx="186543" cy="114515"/>
            </a:xfrm>
            <a:custGeom>
              <a:avLst/>
              <a:gdLst/>
              <a:ahLst/>
              <a:cxnLst/>
              <a:rect l="l" t="t" r="r" b="b"/>
              <a:pathLst>
                <a:path w="18748" h="11509" extrusionOk="0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200732" y="403241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185459" y="4005536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31922" y="4014501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216332" y="3987618"/>
              <a:ext cx="31203" cy="35850"/>
            </a:xfrm>
            <a:custGeom>
              <a:avLst/>
              <a:gdLst/>
              <a:ahLst/>
              <a:cxnLst/>
              <a:rect l="l" t="t" r="r" b="b"/>
              <a:pathLst>
                <a:path w="3136" h="3603" extrusionOk="0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262795" y="3996572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247523" y="3969689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293986" y="3978653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278724" y="3951770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138996" y="3996244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123406" y="3969361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170197" y="3977987"/>
              <a:ext cx="15273" cy="26895"/>
            </a:xfrm>
            <a:custGeom>
              <a:avLst/>
              <a:gdLst/>
              <a:ahLst/>
              <a:cxnLst/>
              <a:rect l="l" t="t" r="r" b="b"/>
              <a:pathLst>
                <a:path w="1535" h="2703" extrusionOk="0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154597" y="3951442"/>
              <a:ext cx="30875" cy="35521"/>
            </a:xfrm>
            <a:custGeom>
              <a:avLst/>
              <a:gdLst/>
              <a:ahLst/>
              <a:cxnLst/>
              <a:rect l="l" t="t" r="r" b="b"/>
              <a:pathLst>
                <a:path w="3103" h="3570" extrusionOk="0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201060" y="3960396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185459" y="3933513"/>
              <a:ext cx="31213" cy="35531"/>
            </a:xfrm>
            <a:custGeom>
              <a:avLst/>
              <a:gdLst/>
              <a:ahLst/>
              <a:cxnLst/>
              <a:rect l="l" t="t" r="r" b="b"/>
              <a:pathLst>
                <a:path w="3137" h="3571" extrusionOk="0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232261" y="394214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16660" y="3915595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2334906" y="4872587"/>
            <a:ext cx="4474187" cy="132826"/>
          </a:xfrm>
          <a:custGeom>
            <a:avLst/>
            <a:gdLst/>
            <a:ahLst/>
            <a:cxnLst/>
            <a:rect l="l" t="t" r="r" b="b"/>
            <a:pathLst>
              <a:path w="72686" h="9107" extrusionOk="0">
                <a:moveTo>
                  <a:pt x="0" y="0"/>
                </a:moveTo>
                <a:lnTo>
                  <a:pt x="0" y="9107"/>
                </a:lnTo>
                <a:lnTo>
                  <a:pt x="72686" y="9107"/>
                </a:lnTo>
                <a:lnTo>
                  <a:pt x="72686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18"/>
          <p:cNvSpPr txBox="1">
            <a:spLocks noGrp="1"/>
          </p:cNvSpPr>
          <p:nvPr>
            <p:ph type="title"/>
          </p:nvPr>
        </p:nvSpPr>
        <p:spPr>
          <a:xfrm>
            <a:off x="68748" y="222177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Problem statement: </a:t>
            </a:r>
            <a:endParaRPr sz="3200" dirty="0"/>
          </a:p>
        </p:txBody>
      </p:sp>
      <p:grpSp>
        <p:nvGrpSpPr>
          <p:cNvPr id="280" name="Google Shape;280;p18"/>
          <p:cNvGrpSpPr/>
          <p:nvPr/>
        </p:nvGrpSpPr>
        <p:grpSpPr>
          <a:xfrm>
            <a:off x="1007285" y="3184846"/>
            <a:ext cx="1551927" cy="1806256"/>
            <a:chOff x="1205500" y="1776413"/>
            <a:chExt cx="1551927" cy="1806256"/>
          </a:xfrm>
        </p:grpSpPr>
        <p:sp>
          <p:nvSpPr>
            <p:cNvPr id="281" name="Google Shape;281;p18"/>
            <p:cNvSpPr/>
            <p:nvPr/>
          </p:nvSpPr>
          <p:spPr>
            <a:xfrm>
              <a:off x="120550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18"/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" name="Google Shape;285;p18"/>
            <p:cNvSpPr/>
            <p:nvPr/>
          </p:nvSpPr>
          <p:spPr>
            <a:xfrm>
              <a:off x="1737874" y="2252083"/>
              <a:ext cx="491248" cy="491403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354435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355021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355021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355021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355021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8"/>
          <p:cNvGrpSpPr/>
          <p:nvPr/>
        </p:nvGrpSpPr>
        <p:grpSpPr>
          <a:xfrm>
            <a:off x="6617565" y="3192130"/>
            <a:ext cx="1551927" cy="1806256"/>
            <a:chOff x="6388507" y="1776413"/>
            <a:chExt cx="1551927" cy="1806256"/>
          </a:xfrm>
        </p:grpSpPr>
        <p:sp>
          <p:nvSpPr>
            <p:cNvPr id="292" name="Google Shape;292;p18"/>
            <p:cNvSpPr/>
            <p:nvPr/>
          </p:nvSpPr>
          <p:spPr>
            <a:xfrm>
              <a:off x="6388507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9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8"/>
            <p:cNvGrpSpPr/>
            <p:nvPr/>
          </p:nvGrpSpPr>
          <p:grpSpPr>
            <a:xfrm>
              <a:off x="6537466" y="1917083"/>
              <a:ext cx="1249722" cy="1001698"/>
              <a:chOff x="1510700" y="1726228"/>
              <a:chExt cx="1447275" cy="1462547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8"/>
            <p:cNvGrpSpPr/>
            <p:nvPr/>
          </p:nvGrpSpPr>
          <p:grpSpPr>
            <a:xfrm>
              <a:off x="6888317" y="2237646"/>
              <a:ext cx="543983" cy="520253"/>
              <a:chOff x="5045500" y="842250"/>
              <a:chExt cx="503875" cy="481850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99" name="Google Shape;299;p18"/>
            <p:cNvSpPr/>
            <p:nvPr/>
          </p:nvSpPr>
          <p:spPr>
            <a:xfrm>
              <a:off x="6537436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538022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538022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6538022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538022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3811813" y="3165594"/>
            <a:ext cx="1551927" cy="1806256"/>
            <a:chOff x="3797010" y="1776413"/>
            <a:chExt cx="1551927" cy="1806256"/>
          </a:xfrm>
        </p:grpSpPr>
        <p:sp>
          <p:nvSpPr>
            <p:cNvPr id="311" name="Google Shape;311;p18"/>
            <p:cNvSpPr/>
            <p:nvPr/>
          </p:nvSpPr>
          <p:spPr>
            <a:xfrm>
              <a:off x="3797010" y="1776413"/>
              <a:ext cx="1551927" cy="651409"/>
            </a:xfrm>
            <a:custGeom>
              <a:avLst/>
              <a:gdLst/>
              <a:ahLst/>
              <a:cxnLst/>
              <a:rect l="l" t="t" r="r" b="b"/>
              <a:pathLst>
                <a:path w="90032" h="47635" extrusionOk="0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312;p18"/>
            <p:cNvGrpSpPr/>
            <p:nvPr/>
          </p:nvGrpSpPr>
          <p:grpSpPr>
            <a:xfrm>
              <a:off x="3948245" y="1917083"/>
              <a:ext cx="1249722" cy="1001698"/>
              <a:chOff x="1510700" y="1726228"/>
              <a:chExt cx="1447275" cy="1462547"/>
            </a:xfrm>
          </p:grpSpPr>
          <p:sp>
            <p:nvSpPr>
              <p:cNvPr id="313" name="Google Shape;313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" name="Google Shape;315;p18"/>
            <p:cNvSpPr/>
            <p:nvPr/>
          </p:nvSpPr>
          <p:spPr>
            <a:xfrm>
              <a:off x="3945942" y="3449843"/>
              <a:ext cx="1254080" cy="132826"/>
            </a:xfrm>
            <a:custGeom>
              <a:avLst/>
              <a:gdLst/>
              <a:ahLst/>
              <a:cxnLst/>
              <a:rect l="l" t="t" r="r" b="b"/>
              <a:pathLst>
                <a:path w="72753" h="9107" extrusionOk="0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946528" y="3317011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946528" y="3184193"/>
              <a:ext cx="1252925" cy="132826"/>
            </a:xfrm>
            <a:custGeom>
              <a:avLst/>
              <a:gdLst/>
              <a:ahLst/>
              <a:cxnLst/>
              <a:rect l="l" t="t" r="r" b="b"/>
              <a:pathLst>
                <a:path w="72686" h="9107" extrusionOk="0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946528" y="3051857"/>
              <a:ext cx="1252925" cy="132344"/>
            </a:xfrm>
            <a:custGeom>
              <a:avLst/>
              <a:gdLst/>
              <a:ahLst/>
              <a:cxnLst/>
              <a:rect l="l" t="t" r="r" b="b"/>
              <a:pathLst>
                <a:path w="72686" h="9074" extrusionOk="0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946528" y="2919025"/>
              <a:ext cx="1252925" cy="132840"/>
            </a:xfrm>
            <a:custGeom>
              <a:avLst/>
              <a:gdLst/>
              <a:ahLst/>
              <a:cxnLst/>
              <a:rect l="l" t="t" r="r" b="b"/>
              <a:pathLst>
                <a:path w="72686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10800000">
              <a:off x="4295636" y="2246683"/>
              <a:ext cx="552589" cy="486392"/>
            </a:xfrm>
            <a:custGeom>
              <a:avLst/>
              <a:gdLst/>
              <a:ahLst/>
              <a:cxnLst/>
              <a:rect l="l" t="t" r="r" b="b"/>
              <a:pathLst>
                <a:path w="17046" h="15004" extrusionOk="0">
                  <a:moveTo>
                    <a:pt x="3703" y="1"/>
                  </a:moveTo>
                  <a:cubicBezTo>
                    <a:pt x="3469" y="1"/>
                    <a:pt x="3303" y="168"/>
                    <a:pt x="3303" y="401"/>
                  </a:cubicBezTo>
                  <a:lnTo>
                    <a:pt x="3303" y="5471"/>
                  </a:lnTo>
                  <a:cubicBezTo>
                    <a:pt x="3303" y="5705"/>
                    <a:pt x="3436" y="6005"/>
                    <a:pt x="3603" y="6139"/>
                  </a:cubicBezTo>
                  <a:lnTo>
                    <a:pt x="8239" y="10809"/>
                  </a:lnTo>
                  <a:cubicBezTo>
                    <a:pt x="8323" y="10892"/>
                    <a:pt x="8423" y="10934"/>
                    <a:pt x="8523" y="10934"/>
                  </a:cubicBezTo>
                  <a:cubicBezTo>
                    <a:pt x="8623" y="10934"/>
                    <a:pt x="8723" y="10892"/>
                    <a:pt x="8806" y="10809"/>
                  </a:cubicBezTo>
                  <a:lnTo>
                    <a:pt x="13276" y="6339"/>
                  </a:lnTo>
                  <a:cubicBezTo>
                    <a:pt x="13443" y="6172"/>
                    <a:pt x="13577" y="5872"/>
                    <a:pt x="13577" y="5638"/>
                  </a:cubicBezTo>
                  <a:lnTo>
                    <a:pt x="13577" y="401"/>
                  </a:lnTo>
                  <a:cubicBezTo>
                    <a:pt x="13577" y="168"/>
                    <a:pt x="13376" y="1"/>
                    <a:pt x="13176" y="1"/>
                  </a:cubicBezTo>
                  <a:lnTo>
                    <a:pt x="10674" y="1"/>
                  </a:lnTo>
                  <a:cubicBezTo>
                    <a:pt x="10474" y="1"/>
                    <a:pt x="10274" y="168"/>
                    <a:pt x="10274" y="401"/>
                  </a:cubicBezTo>
                  <a:lnTo>
                    <a:pt x="10274" y="4037"/>
                  </a:lnTo>
                  <a:cubicBezTo>
                    <a:pt x="10274" y="4237"/>
                    <a:pt x="10107" y="4437"/>
                    <a:pt x="9874" y="4437"/>
                  </a:cubicBezTo>
                  <a:lnTo>
                    <a:pt x="7172" y="4437"/>
                  </a:lnTo>
                  <a:cubicBezTo>
                    <a:pt x="6938" y="4437"/>
                    <a:pt x="6772" y="4237"/>
                    <a:pt x="6772" y="4037"/>
                  </a:cubicBezTo>
                  <a:lnTo>
                    <a:pt x="6772" y="401"/>
                  </a:lnTo>
                  <a:cubicBezTo>
                    <a:pt x="6772" y="168"/>
                    <a:pt x="6572" y="1"/>
                    <a:pt x="6371" y="1"/>
                  </a:cubicBezTo>
                  <a:close/>
                  <a:moveTo>
                    <a:pt x="1305" y="5246"/>
                  </a:moveTo>
                  <a:cubicBezTo>
                    <a:pt x="1201" y="5246"/>
                    <a:pt x="1101" y="5288"/>
                    <a:pt x="1034" y="5371"/>
                  </a:cubicBezTo>
                  <a:lnTo>
                    <a:pt x="167" y="6239"/>
                  </a:lnTo>
                  <a:cubicBezTo>
                    <a:pt x="0" y="6405"/>
                    <a:pt x="0" y="6639"/>
                    <a:pt x="167" y="6806"/>
                  </a:cubicBezTo>
                  <a:lnTo>
                    <a:pt x="8239" y="14878"/>
                  </a:lnTo>
                  <a:cubicBezTo>
                    <a:pt x="8306" y="14962"/>
                    <a:pt x="8406" y="15003"/>
                    <a:pt x="8510" y="15003"/>
                  </a:cubicBezTo>
                  <a:cubicBezTo>
                    <a:pt x="8615" y="15003"/>
                    <a:pt x="8723" y="14962"/>
                    <a:pt x="8806" y="14878"/>
                  </a:cubicBezTo>
                  <a:lnTo>
                    <a:pt x="11308" y="12376"/>
                  </a:lnTo>
                  <a:lnTo>
                    <a:pt x="11308" y="13811"/>
                  </a:lnTo>
                  <a:cubicBezTo>
                    <a:pt x="11308" y="14044"/>
                    <a:pt x="11475" y="14211"/>
                    <a:pt x="11709" y="14211"/>
                  </a:cubicBezTo>
                  <a:lnTo>
                    <a:pt x="13176" y="14211"/>
                  </a:lnTo>
                  <a:cubicBezTo>
                    <a:pt x="13376" y="14211"/>
                    <a:pt x="13577" y="14044"/>
                    <a:pt x="13577" y="13811"/>
                  </a:cubicBezTo>
                  <a:lnTo>
                    <a:pt x="13577" y="10141"/>
                  </a:lnTo>
                  <a:lnTo>
                    <a:pt x="16879" y="6806"/>
                  </a:lnTo>
                  <a:cubicBezTo>
                    <a:pt x="17046" y="6639"/>
                    <a:pt x="17046" y="6405"/>
                    <a:pt x="16879" y="6239"/>
                  </a:cubicBezTo>
                  <a:lnTo>
                    <a:pt x="16012" y="5371"/>
                  </a:lnTo>
                  <a:cubicBezTo>
                    <a:pt x="15928" y="5288"/>
                    <a:pt x="15820" y="5246"/>
                    <a:pt x="15716" y="5246"/>
                  </a:cubicBezTo>
                  <a:cubicBezTo>
                    <a:pt x="15611" y="5246"/>
                    <a:pt x="15511" y="5288"/>
                    <a:pt x="15445" y="5371"/>
                  </a:cubicBezTo>
                  <a:lnTo>
                    <a:pt x="8806" y="12009"/>
                  </a:lnTo>
                  <a:cubicBezTo>
                    <a:pt x="8723" y="12093"/>
                    <a:pt x="8615" y="12135"/>
                    <a:pt x="8510" y="12135"/>
                  </a:cubicBezTo>
                  <a:cubicBezTo>
                    <a:pt x="8406" y="12135"/>
                    <a:pt x="8306" y="12093"/>
                    <a:pt x="8239" y="12009"/>
                  </a:cubicBezTo>
                  <a:lnTo>
                    <a:pt x="1601" y="5371"/>
                  </a:lnTo>
                  <a:cubicBezTo>
                    <a:pt x="1518" y="5288"/>
                    <a:pt x="1410" y="5246"/>
                    <a:pt x="1305" y="5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265B44C-7E4E-40D4-9DC8-C39BCB90FA6F}"/>
              </a:ext>
            </a:extLst>
          </p:cNvPr>
          <p:cNvSpPr txBox="1"/>
          <p:nvPr/>
        </p:nvSpPr>
        <p:spPr>
          <a:xfrm>
            <a:off x="980591" y="916244"/>
            <a:ext cx="69592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Buyers face significant difficulty comparing apartment and villa prices across different countries due to inconsistent pricing metrics, varying local factors, and a lack of standardized information, making it challenging to understand what influences real estate values globally.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FC8986-34C6-4DB9-BEE1-23B9177FAA09}"/>
              </a:ext>
            </a:extLst>
          </p:cNvPr>
          <p:cNvSpPr txBox="1"/>
          <p:nvPr/>
        </p:nvSpPr>
        <p:spPr>
          <a:xfrm>
            <a:off x="728822" y="2300197"/>
            <a:ext cx="7548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To analyze global real estate data and find how location, size, and other features influence property prices, helping buyers make better decisions.</a:t>
            </a:r>
            <a:endParaRPr lang="en-US" sz="1800" dirty="0"/>
          </a:p>
        </p:txBody>
      </p:sp>
      <p:sp>
        <p:nvSpPr>
          <p:cNvPr id="60" name="Google Shape;279;p18">
            <a:extLst>
              <a:ext uri="{FF2B5EF4-FFF2-40B4-BE49-F238E27FC236}">
                <a16:creationId xmlns:a16="http://schemas.microsoft.com/office/drawing/2014/main" id="{1A288F64-6945-45FA-AB2A-5D52892EFC90}"/>
              </a:ext>
            </a:extLst>
          </p:cNvPr>
          <p:cNvSpPr txBox="1">
            <a:spLocks/>
          </p:cNvSpPr>
          <p:nvPr/>
        </p:nvSpPr>
        <p:spPr>
          <a:xfrm>
            <a:off x="231088" y="1772806"/>
            <a:ext cx="1087472" cy="49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Aim: </a:t>
            </a:r>
          </a:p>
        </p:txBody>
      </p:sp>
      <p:cxnSp>
        <p:nvCxnSpPr>
          <p:cNvPr id="66" name="Google Shape;1890;p37">
            <a:extLst>
              <a:ext uri="{FF2B5EF4-FFF2-40B4-BE49-F238E27FC236}">
                <a16:creationId xmlns:a16="http://schemas.microsoft.com/office/drawing/2014/main" id="{D538F33A-EFC9-453E-8C87-E6DB7CD9EB35}"/>
              </a:ext>
            </a:extLst>
          </p:cNvPr>
          <p:cNvCxnSpPr>
            <a:cxnSpLocks/>
          </p:cNvCxnSpPr>
          <p:nvPr/>
        </p:nvCxnSpPr>
        <p:spPr>
          <a:xfrm>
            <a:off x="0" y="2266148"/>
            <a:ext cx="178324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890;p37">
            <a:extLst>
              <a:ext uri="{FF2B5EF4-FFF2-40B4-BE49-F238E27FC236}">
                <a16:creationId xmlns:a16="http://schemas.microsoft.com/office/drawing/2014/main" id="{AADEA4B7-45F6-4A94-B33D-D744AA3BC168}"/>
              </a:ext>
            </a:extLst>
          </p:cNvPr>
          <p:cNvCxnSpPr>
            <a:cxnSpLocks/>
          </p:cNvCxnSpPr>
          <p:nvPr/>
        </p:nvCxnSpPr>
        <p:spPr>
          <a:xfrm>
            <a:off x="0" y="722011"/>
            <a:ext cx="381181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2535;p46">
            <a:extLst>
              <a:ext uri="{FF2B5EF4-FFF2-40B4-BE49-F238E27FC236}">
                <a16:creationId xmlns:a16="http://schemas.microsoft.com/office/drawing/2014/main" id="{D5FA36FD-CAA5-4DF2-901F-ED8DE8E0BEBC}"/>
              </a:ext>
            </a:extLst>
          </p:cNvPr>
          <p:cNvSpPr/>
          <p:nvPr/>
        </p:nvSpPr>
        <p:spPr>
          <a:xfrm>
            <a:off x="937894" y="2418333"/>
            <a:ext cx="161020" cy="168267"/>
          </a:xfrm>
          <a:custGeom>
            <a:avLst/>
            <a:gdLst/>
            <a:ahLst/>
            <a:cxnLst/>
            <a:rect l="l" t="t" r="r" b="b"/>
            <a:pathLst>
              <a:path w="18419" h="16833" extrusionOk="0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2535;p46">
            <a:extLst>
              <a:ext uri="{FF2B5EF4-FFF2-40B4-BE49-F238E27FC236}">
                <a16:creationId xmlns:a16="http://schemas.microsoft.com/office/drawing/2014/main" id="{B54514B2-3BC9-4703-87CA-F735C06E3909}"/>
              </a:ext>
            </a:extLst>
          </p:cNvPr>
          <p:cNvSpPr/>
          <p:nvPr/>
        </p:nvSpPr>
        <p:spPr>
          <a:xfrm>
            <a:off x="857384" y="1112585"/>
            <a:ext cx="161020" cy="168267"/>
          </a:xfrm>
          <a:custGeom>
            <a:avLst/>
            <a:gdLst/>
            <a:ahLst/>
            <a:cxnLst/>
            <a:rect l="l" t="t" r="r" b="b"/>
            <a:pathLst>
              <a:path w="18419" h="16833" extrusionOk="0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79;p18">
            <a:extLst>
              <a:ext uri="{FF2B5EF4-FFF2-40B4-BE49-F238E27FC236}">
                <a16:creationId xmlns:a16="http://schemas.microsoft.com/office/drawing/2014/main" id="{7F7DF6C9-7CED-469B-B233-04F860DB94D1}"/>
              </a:ext>
            </a:extLst>
          </p:cNvPr>
          <p:cNvSpPr txBox="1">
            <a:spLocks/>
          </p:cNvSpPr>
          <p:nvPr/>
        </p:nvSpPr>
        <p:spPr>
          <a:xfrm>
            <a:off x="68748" y="240811"/>
            <a:ext cx="342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Problem statement: 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450537" y="211974"/>
            <a:ext cx="788139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Fira Sans Extra Condensed Medium" panose="020B0604020202020204" charset="0"/>
              </a:rPr>
              <a:t>Top 5 Countries with the Most Properties for Sale</a:t>
            </a:r>
            <a:endParaRPr dirty="0">
              <a:solidFill>
                <a:schemeClr val="accent2">
                  <a:lumMod val="50000"/>
                </a:schemeClr>
              </a:solidFill>
              <a:latin typeface="Fira Sans Extra Condensed Medium" panose="020B0604020202020204" charset="0"/>
            </a:endParaRPr>
          </a:p>
        </p:txBody>
      </p:sp>
      <p:sp>
        <p:nvSpPr>
          <p:cNvPr id="45" name="Google Shape;668;p23">
            <a:extLst>
              <a:ext uri="{FF2B5EF4-FFF2-40B4-BE49-F238E27FC236}">
                <a16:creationId xmlns:a16="http://schemas.microsoft.com/office/drawing/2014/main" id="{6244FAEE-D932-4E98-98A9-F3504355BAC8}"/>
              </a:ext>
            </a:extLst>
          </p:cNvPr>
          <p:cNvSpPr/>
          <p:nvPr/>
        </p:nvSpPr>
        <p:spPr>
          <a:xfrm>
            <a:off x="0" y="4469950"/>
            <a:ext cx="9143909" cy="45135"/>
          </a:xfrm>
          <a:custGeom>
            <a:avLst/>
            <a:gdLst/>
            <a:ahLst/>
            <a:cxnLst/>
            <a:rect l="l" t="t" r="r" b="b"/>
            <a:pathLst>
              <a:path w="119987" h="2636" extrusionOk="0">
                <a:moveTo>
                  <a:pt x="0" y="1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E964E-8062-4DD1-AF53-B9B32748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18" y="918647"/>
            <a:ext cx="5601432" cy="3928782"/>
          </a:xfrm>
          <a:prstGeom prst="rect">
            <a:avLst/>
          </a:prstGeom>
        </p:spPr>
      </p:pic>
      <p:grpSp>
        <p:nvGrpSpPr>
          <p:cNvPr id="55" name="Google Shape;2514;p46">
            <a:extLst>
              <a:ext uri="{FF2B5EF4-FFF2-40B4-BE49-F238E27FC236}">
                <a16:creationId xmlns:a16="http://schemas.microsoft.com/office/drawing/2014/main" id="{A40E0FA5-78A0-4662-B1FE-D88FFF161E2F}"/>
              </a:ext>
            </a:extLst>
          </p:cNvPr>
          <p:cNvGrpSpPr/>
          <p:nvPr/>
        </p:nvGrpSpPr>
        <p:grpSpPr>
          <a:xfrm>
            <a:off x="230681" y="755744"/>
            <a:ext cx="258448" cy="1217212"/>
            <a:chOff x="5185456" y="2243061"/>
            <a:chExt cx="335632" cy="1771396"/>
          </a:xfrm>
        </p:grpSpPr>
        <p:sp>
          <p:nvSpPr>
            <p:cNvPr id="57" name="Google Shape;2516;p46">
              <a:extLst>
                <a:ext uri="{FF2B5EF4-FFF2-40B4-BE49-F238E27FC236}">
                  <a16:creationId xmlns:a16="http://schemas.microsoft.com/office/drawing/2014/main" id="{66AE8D6C-32B1-46E1-9F35-586EF06396E8}"/>
                </a:ext>
              </a:extLst>
            </p:cNvPr>
            <p:cNvSpPr/>
            <p:nvPr/>
          </p:nvSpPr>
          <p:spPr>
            <a:xfrm>
              <a:off x="5188782" y="3717691"/>
              <a:ext cx="324681" cy="296766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17;p46">
              <a:extLst>
                <a:ext uri="{FF2B5EF4-FFF2-40B4-BE49-F238E27FC236}">
                  <a16:creationId xmlns:a16="http://schemas.microsoft.com/office/drawing/2014/main" id="{71F00A66-BB8D-4FB1-929B-5CA6AFECB00E}"/>
                </a:ext>
              </a:extLst>
            </p:cNvPr>
            <p:cNvSpPr/>
            <p:nvPr/>
          </p:nvSpPr>
          <p:spPr>
            <a:xfrm>
              <a:off x="5185456" y="3236260"/>
              <a:ext cx="324681" cy="296766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18;p46">
              <a:extLst>
                <a:ext uri="{FF2B5EF4-FFF2-40B4-BE49-F238E27FC236}">
                  <a16:creationId xmlns:a16="http://schemas.microsoft.com/office/drawing/2014/main" id="{2E268CEA-A355-41F4-8B70-41F21F2187C2}"/>
                </a:ext>
              </a:extLst>
            </p:cNvPr>
            <p:cNvSpPr/>
            <p:nvPr/>
          </p:nvSpPr>
          <p:spPr>
            <a:xfrm>
              <a:off x="5196407" y="2806853"/>
              <a:ext cx="324681" cy="296766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19;p46">
              <a:extLst>
                <a:ext uri="{FF2B5EF4-FFF2-40B4-BE49-F238E27FC236}">
                  <a16:creationId xmlns:a16="http://schemas.microsoft.com/office/drawing/2014/main" id="{4103B6B8-F7CE-4465-AAC1-89D0092D2F97}"/>
                </a:ext>
              </a:extLst>
            </p:cNvPr>
            <p:cNvSpPr/>
            <p:nvPr/>
          </p:nvSpPr>
          <p:spPr>
            <a:xfrm>
              <a:off x="5185679" y="2243061"/>
              <a:ext cx="324681" cy="296766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" name="Google Shape;2467;p46">
            <a:extLst>
              <a:ext uri="{FF2B5EF4-FFF2-40B4-BE49-F238E27FC236}">
                <a16:creationId xmlns:a16="http://schemas.microsoft.com/office/drawing/2014/main" id="{BA61B51C-C1C8-4030-98BE-9EB9224DA981}"/>
              </a:ext>
            </a:extLst>
          </p:cNvPr>
          <p:cNvGrpSpPr/>
          <p:nvPr/>
        </p:nvGrpSpPr>
        <p:grpSpPr>
          <a:xfrm>
            <a:off x="75442" y="189839"/>
            <a:ext cx="588328" cy="436065"/>
            <a:chOff x="5286300" y="1419726"/>
            <a:chExt cx="588328" cy="579422"/>
          </a:xfrm>
        </p:grpSpPr>
        <p:sp>
          <p:nvSpPr>
            <p:cNvPr id="62" name="Google Shape;2468;p46">
              <a:extLst>
                <a:ext uri="{FF2B5EF4-FFF2-40B4-BE49-F238E27FC236}">
                  <a16:creationId xmlns:a16="http://schemas.microsoft.com/office/drawing/2014/main" id="{D8717490-3187-4E20-8FEF-84F44A129F3C}"/>
                </a:ext>
              </a:extLst>
            </p:cNvPr>
            <p:cNvSpPr/>
            <p:nvPr/>
          </p:nvSpPr>
          <p:spPr>
            <a:xfrm>
              <a:off x="5296588" y="1438175"/>
              <a:ext cx="548350" cy="546075"/>
            </a:xfrm>
            <a:custGeom>
              <a:avLst/>
              <a:gdLst/>
              <a:ahLst/>
              <a:cxnLst/>
              <a:rect l="l" t="t" r="r" b="b"/>
              <a:pathLst>
                <a:path w="21934" h="21843" extrusionOk="0">
                  <a:moveTo>
                    <a:pt x="0" y="11601"/>
                  </a:moveTo>
                  <a:lnTo>
                    <a:pt x="1541" y="13051"/>
                  </a:lnTo>
                  <a:lnTo>
                    <a:pt x="4260" y="10785"/>
                  </a:lnTo>
                  <a:lnTo>
                    <a:pt x="4170" y="20574"/>
                  </a:lnTo>
                  <a:lnTo>
                    <a:pt x="4804" y="21843"/>
                  </a:lnTo>
                  <a:lnTo>
                    <a:pt x="16043" y="21752"/>
                  </a:lnTo>
                  <a:lnTo>
                    <a:pt x="18943" y="21208"/>
                  </a:lnTo>
                  <a:lnTo>
                    <a:pt x="18399" y="15408"/>
                  </a:lnTo>
                  <a:lnTo>
                    <a:pt x="18581" y="11964"/>
                  </a:lnTo>
                  <a:lnTo>
                    <a:pt x="19940" y="12961"/>
                  </a:lnTo>
                  <a:lnTo>
                    <a:pt x="21934" y="11329"/>
                  </a:lnTo>
                  <a:lnTo>
                    <a:pt x="21662" y="10151"/>
                  </a:lnTo>
                  <a:lnTo>
                    <a:pt x="13596" y="1359"/>
                  </a:lnTo>
                  <a:lnTo>
                    <a:pt x="11692" y="0"/>
                  </a:lnTo>
                  <a:lnTo>
                    <a:pt x="10423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3" name="Google Shape;2469;p46">
              <a:extLst>
                <a:ext uri="{FF2B5EF4-FFF2-40B4-BE49-F238E27FC236}">
                  <a16:creationId xmlns:a16="http://schemas.microsoft.com/office/drawing/2014/main" id="{B0241CDB-8C96-4C54-ABF5-5E3F41DEE773}"/>
                </a:ext>
              </a:extLst>
            </p:cNvPr>
            <p:cNvSpPr/>
            <p:nvPr/>
          </p:nvSpPr>
          <p:spPr>
            <a:xfrm>
              <a:off x="5286300" y="1419726"/>
              <a:ext cx="588328" cy="579422"/>
            </a:xfrm>
            <a:custGeom>
              <a:avLst/>
              <a:gdLst/>
              <a:ahLst/>
              <a:cxnLst/>
              <a:rect l="l" t="t" r="r" b="b"/>
              <a:pathLst>
                <a:path w="30190" h="29733" extrusionOk="0">
                  <a:moveTo>
                    <a:pt x="15224" y="1662"/>
                  </a:moveTo>
                  <a:cubicBezTo>
                    <a:pt x="15378" y="1662"/>
                    <a:pt x="15559" y="1751"/>
                    <a:pt x="15879" y="1955"/>
                  </a:cubicBezTo>
                  <a:cubicBezTo>
                    <a:pt x="16446" y="2322"/>
                    <a:pt x="16946" y="2789"/>
                    <a:pt x="17413" y="3289"/>
                  </a:cubicBezTo>
                  <a:cubicBezTo>
                    <a:pt x="18447" y="4323"/>
                    <a:pt x="19481" y="5391"/>
                    <a:pt x="20549" y="6458"/>
                  </a:cubicBezTo>
                  <a:cubicBezTo>
                    <a:pt x="21716" y="7626"/>
                    <a:pt x="22584" y="9027"/>
                    <a:pt x="23751" y="10194"/>
                  </a:cubicBezTo>
                  <a:cubicBezTo>
                    <a:pt x="24585" y="11028"/>
                    <a:pt x="25386" y="11762"/>
                    <a:pt x="26153" y="12663"/>
                  </a:cubicBezTo>
                  <a:cubicBezTo>
                    <a:pt x="26553" y="13096"/>
                    <a:pt x="27054" y="13497"/>
                    <a:pt x="27387" y="13997"/>
                  </a:cubicBezTo>
                  <a:cubicBezTo>
                    <a:pt x="27988" y="14831"/>
                    <a:pt x="27954" y="15264"/>
                    <a:pt x="27287" y="15965"/>
                  </a:cubicBezTo>
                  <a:cubicBezTo>
                    <a:pt x="26927" y="16361"/>
                    <a:pt x="26644" y="16520"/>
                    <a:pt x="26388" y="16520"/>
                  </a:cubicBezTo>
                  <a:cubicBezTo>
                    <a:pt x="25933" y="16520"/>
                    <a:pt x="25562" y="16020"/>
                    <a:pt x="24985" y="15465"/>
                  </a:cubicBezTo>
                  <a:cubicBezTo>
                    <a:pt x="24118" y="14664"/>
                    <a:pt x="23284" y="13897"/>
                    <a:pt x="22384" y="13196"/>
                  </a:cubicBezTo>
                  <a:cubicBezTo>
                    <a:pt x="19948" y="11328"/>
                    <a:pt x="18014" y="8693"/>
                    <a:pt x="16112" y="6325"/>
                  </a:cubicBezTo>
                  <a:cubicBezTo>
                    <a:pt x="15718" y="5832"/>
                    <a:pt x="15353" y="5638"/>
                    <a:pt x="15000" y="5638"/>
                  </a:cubicBezTo>
                  <a:cubicBezTo>
                    <a:pt x="14277" y="5638"/>
                    <a:pt x="13605" y="6452"/>
                    <a:pt x="12843" y="7192"/>
                  </a:cubicBezTo>
                  <a:cubicBezTo>
                    <a:pt x="11709" y="8259"/>
                    <a:pt x="10742" y="9527"/>
                    <a:pt x="9574" y="10594"/>
                  </a:cubicBezTo>
                  <a:cubicBezTo>
                    <a:pt x="8640" y="11428"/>
                    <a:pt x="7640" y="12196"/>
                    <a:pt x="6739" y="13096"/>
                  </a:cubicBezTo>
                  <a:cubicBezTo>
                    <a:pt x="5672" y="14230"/>
                    <a:pt x="4571" y="15298"/>
                    <a:pt x="3370" y="16299"/>
                  </a:cubicBezTo>
                  <a:cubicBezTo>
                    <a:pt x="3008" y="16604"/>
                    <a:pt x="2885" y="16756"/>
                    <a:pt x="2722" y="16756"/>
                  </a:cubicBezTo>
                  <a:cubicBezTo>
                    <a:pt x="2600" y="16756"/>
                    <a:pt x="2455" y="16670"/>
                    <a:pt x="2169" y="16499"/>
                  </a:cubicBezTo>
                  <a:cubicBezTo>
                    <a:pt x="1135" y="15898"/>
                    <a:pt x="1502" y="15398"/>
                    <a:pt x="2136" y="14631"/>
                  </a:cubicBezTo>
                  <a:cubicBezTo>
                    <a:pt x="3136" y="13463"/>
                    <a:pt x="4437" y="12663"/>
                    <a:pt x="5438" y="11495"/>
                  </a:cubicBezTo>
                  <a:cubicBezTo>
                    <a:pt x="6539" y="10194"/>
                    <a:pt x="7540" y="8726"/>
                    <a:pt x="8774" y="7592"/>
                  </a:cubicBezTo>
                  <a:cubicBezTo>
                    <a:pt x="10275" y="6225"/>
                    <a:pt x="11609" y="4657"/>
                    <a:pt x="13044" y="3156"/>
                  </a:cubicBezTo>
                  <a:cubicBezTo>
                    <a:pt x="13577" y="2856"/>
                    <a:pt x="13978" y="2422"/>
                    <a:pt x="14511" y="2055"/>
                  </a:cubicBezTo>
                  <a:cubicBezTo>
                    <a:pt x="14868" y="1811"/>
                    <a:pt x="15024" y="1662"/>
                    <a:pt x="15224" y="1662"/>
                  </a:cubicBezTo>
                  <a:close/>
                  <a:moveTo>
                    <a:pt x="14816" y="6957"/>
                  </a:moveTo>
                  <a:cubicBezTo>
                    <a:pt x="14947" y="6957"/>
                    <a:pt x="15094" y="7049"/>
                    <a:pt x="15345" y="7259"/>
                  </a:cubicBezTo>
                  <a:cubicBezTo>
                    <a:pt x="16112" y="7893"/>
                    <a:pt x="16813" y="8993"/>
                    <a:pt x="17480" y="9761"/>
                  </a:cubicBezTo>
                  <a:cubicBezTo>
                    <a:pt x="18414" y="10895"/>
                    <a:pt x="19281" y="12029"/>
                    <a:pt x="20315" y="13063"/>
                  </a:cubicBezTo>
                  <a:cubicBezTo>
                    <a:pt x="21183" y="13930"/>
                    <a:pt x="22150" y="14831"/>
                    <a:pt x="23084" y="15665"/>
                  </a:cubicBezTo>
                  <a:cubicBezTo>
                    <a:pt x="23217" y="15798"/>
                    <a:pt x="23384" y="15932"/>
                    <a:pt x="23518" y="16065"/>
                  </a:cubicBezTo>
                  <a:cubicBezTo>
                    <a:pt x="23518" y="16098"/>
                    <a:pt x="23518" y="16098"/>
                    <a:pt x="23518" y="16098"/>
                  </a:cubicBezTo>
                  <a:cubicBezTo>
                    <a:pt x="23384" y="17800"/>
                    <a:pt x="23584" y="19601"/>
                    <a:pt x="23584" y="21302"/>
                  </a:cubicBezTo>
                  <a:cubicBezTo>
                    <a:pt x="23584" y="23003"/>
                    <a:pt x="24385" y="25172"/>
                    <a:pt x="24051" y="26806"/>
                  </a:cubicBezTo>
                  <a:cubicBezTo>
                    <a:pt x="23818" y="27974"/>
                    <a:pt x="23651" y="27773"/>
                    <a:pt x="22484" y="27840"/>
                  </a:cubicBezTo>
                  <a:cubicBezTo>
                    <a:pt x="21783" y="27907"/>
                    <a:pt x="21116" y="27940"/>
                    <a:pt x="20415" y="27974"/>
                  </a:cubicBezTo>
                  <a:cubicBezTo>
                    <a:pt x="19882" y="27974"/>
                    <a:pt x="19348" y="28007"/>
                    <a:pt x="18781" y="28074"/>
                  </a:cubicBezTo>
                  <a:cubicBezTo>
                    <a:pt x="18814" y="26506"/>
                    <a:pt x="18781" y="24905"/>
                    <a:pt x="18781" y="23337"/>
                  </a:cubicBezTo>
                  <a:cubicBezTo>
                    <a:pt x="18781" y="22436"/>
                    <a:pt x="19081" y="20902"/>
                    <a:pt x="18614" y="20068"/>
                  </a:cubicBezTo>
                  <a:cubicBezTo>
                    <a:pt x="18384" y="19630"/>
                    <a:pt x="17977" y="19526"/>
                    <a:pt x="17539" y="19526"/>
                  </a:cubicBezTo>
                  <a:cubicBezTo>
                    <a:pt x="17344" y="19526"/>
                    <a:pt x="17142" y="19547"/>
                    <a:pt x="16946" y="19568"/>
                  </a:cubicBezTo>
                  <a:cubicBezTo>
                    <a:pt x="16060" y="19622"/>
                    <a:pt x="15232" y="19745"/>
                    <a:pt x="14415" y="19745"/>
                  </a:cubicBezTo>
                  <a:cubicBezTo>
                    <a:pt x="13726" y="19745"/>
                    <a:pt x="13045" y="19657"/>
                    <a:pt x="12343" y="19367"/>
                  </a:cubicBezTo>
                  <a:cubicBezTo>
                    <a:pt x="12290" y="19348"/>
                    <a:pt x="12238" y="19339"/>
                    <a:pt x="12188" y="19339"/>
                  </a:cubicBezTo>
                  <a:cubicBezTo>
                    <a:pt x="11894" y="19339"/>
                    <a:pt x="11671" y="19645"/>
                    <a:pt x="11643" y="19901"/>
                  </a:cubicBezTo>
                  <a:cubicBezTo>
                    <a:pt x="11442" y="21636"/>
                    <a:pt x="11309" y="23237"/>
                    <a:pt x="11342" y="24971"/>
                  </a:cubicBezTo>
                  <a:cubicBezTo>
                    <a:pt x="11342" y="26072"/>
                    <a:pt x="11242" y="27240"/>
                    <a:pt x="11476" y="28340"/>
                  </a:cubicBezTo>
                  <a:cubicBezTo>
                    <a:pt x="10942" y="28307"/>
                    <a:pt x="10442" y="28274"/>
                    <a:pt x="9908" y="28240"/>
                  </a:cubicBezTo>
                  <a:cubicBezTo>
                    <a:pt x="9850" y="28234"/>
                    <a:pt x="9777" y="28231"/>
                    <a:pt x="9694" y="28231"/>
                  </a:cubicBezTo>
                  <a:cubicBezTo>
                    <a:pt x="9270" y="28231"/>
                    <a:pt x="8558" y="28301"/>
                    <a:pt x="7934" y="28301"/>
                  </a:cubicBezTo>
                  <a:cubicBezTo>
                    <a:pt x="7411" y="28301"/>
                    <a:pt x="6951" y="28252"/>
                    <a:pt x="6772" y="28074"/>
                  </a:cubicBezTo>
                  <a:cubicBezTo>
                    <a:pt x="6707" y="28008"/>
                    <a:pt x="6543" y="25504"/>
                    <a:pt x="6539" y="25504"/>
                  </a:cubicBezTo>
                  <a:cubicBezTo>
                    <a:pt x="6539" y="25504"/>
                    <a:pt x="6539" y="25504"/>
                    <a:pt x="6539" y="25505"/>
                  </a:cubicBezTo>
                  <a:cubicBezTo>
                    <a:pt x="6439" y="23604"/>
                    <a:pt x="6539" y="21669"/>
                    <a:pt x="6506" y="19768"/>
                  </a:cubicBezTo>
                  <a:cubicBezTo>
                    <a:pt x="6472" y="18433"/>
                    <a:pt x="6639" y="16832"/>
                    <a:pt x="6239" y="15531"/>
                  </a:cubicBezTo>
                  <a:cubicBezTo>
                    <a:pt x="7406" y="14330"/>
                    <a:pt x="8507" y="13063"/>
                    <a:pt x="9741" y="11995"/>
                  </a:cubicBezTo>
                  <a:cubicBezTo>
                    <a:pt x="10775" y="11061"/>
                    <a:pt x="11609" y="9994"/>
                    <a:pt x="12577" y="8960"/>
                  </a:cubicBezTo>
                  <a:cubicBezTo>
                    <a:pt x="13044" y="8426"/>
                    <a:pt x="13544" y="7893"/>
                    <a:pt x="14111" y="7426"/>
                  </a:cubicBezTo>
                  <a:cubicBezTo>
                    <a:pt x="14479" y="7135"/>
                    <a:pt x="14634" y="6957"/>
                    <a:pt x="14816" y="6957"/>
                  </a:cubicBezTo>
                  <a:close/>
                  <a:moveTo>
                    <a:pt x="12743" y="20668"/>
                  </a:moveTo>
                  <a:cubicBezTo>
                    <a:pt x="13344" y="20802"/>
                    <a:pt x="13911" y="20835"/>
                    <a:pt x="14611" y="20835"/>
                  </a:cubicBezTo>
                  <a:cubicBezTo>
                    <a:pt x="14972" y="20817"/>
                    <a:pt x="15762" y="20721"/>
                    <a:pt x="16449" y="20721"/>
                  </a:cubicBezTo>
                  <a:cubicBezTo>
                    <a:pt x="17032" y="20721"/>
                    <a:pt x="17540" y="20790"/>
                    <a:pt x="17647" y="21035"/>
                  </a:cubicBezTo>
                  <a:cubicBezTo>
                    <a:pt x="18047" y="21836"/>
                    <a:pt x="17613" y="23804"/>
                    <a:pt x="17613" y="24738"/>
                  </a:cubicBezTo>
                  <a:cubicBezTo>
                    <a:pt x="17613" y="25905"/>
                    <a:pt x="17613" y="27040"/>
                    <a:pt x="17613" y="28207"/>
                  </a:cubicBezTo>
                  <a:cubicBezTo>
                    <a:pt x="16846" y="28274"/>
                    <a:pt x="16079" y="28374"/>
                    <a:pt x="15312" y="28407"/>
                  </a:cubicBezTo>
                  <a:cubicBezTo>
                    <a:pt x="15028" y="28417"/>
                    <a:pt x="14745" y="28421"/>
                    <a:pt x="14462" y="28421"/>
                  </a:cubicBezTo>
                  <a:cubicBezTo>
                    <a:pt x="13778" y="28421"/>
                    <a:pt x="13094" y="28397"/>
                    <a:pt x="12410" y="28374"/>
                  </a:cubicBezTo>
                  <a:cubicBezTo>
                    <a:pt x="12677" y="27273"/>
                    <a:pt x="12577" y="26072"/>
                    <a:pt x="12577" y="24971"/>
                  </a:cubicBezTo>
                  <a:cubicBezTo>
                    <a:pt x="12577" y="23537"/>
                    <a:pt x="12677" y="22103"/>
                    <a:pt x="12743" y="20668"/>
                  </a:cubicBezTo>
                  <a:close/>
                  <a:moveTo>
                    <a:pt x="15346" y="0"/>
                  </a:moveTo>
                  <a:cubicBezTo>
                    <a:pt x="14691" y="0"/>
                    <a:pt x="14232" y="600"/>
                    <a:pt x="13744" y="1288"/>
                  </a:cubicBezTo>
                  <a:cubicBezTo>
                    <a:pt x="12943" y="1955"/>
                    <a:pt x="12210" y="2722"/>
                    <a:pt x="11476" y="3423"/>
                  </a:cubicBezTo>
                  <a:cubicBezTo>
                    <a:pt x="10075" y="4724"/>
                    <a:pt x="8707" y="6125"/>
                    <a:pt x="7373" y="7459"/>
                  </a:cubicBezTo>
                  <a:cubicBezTo>
                    <a:pt x="5972" y="8893"/>
                    <a:pt x="4871" y="10594"/>
                    <a:pt x="3303" y="11895"/>
                  </a:cubicBezTo>
                  <a:cubicBezTo>
                    <a:pt x="2002" y="12963"/>
                    <a:pt x="968" y="14030"/>
                    <a:pt x="101" y="15498"/>
                  </a:cubicBezTo>
                  <a:cubicBezTo>
                    <a:pt x="1" y="15665"/>
                    <a:pt x="1" y="15998"/>
                    <a:pt x="201" y="16132"/>
                  </a:cubicBezTo>
                  <a:cubicBezTo>
                    <a:pt x="1093" y="16866"/>
                    <a:pt x="1716" y="18157"/>
                    <a:pt x="2704" y="18157"/>
                  </a:cubicBezTo>
                  <a:cubicBezTo>
                    <a:pt x="2972" y="18157"/>
                    <a:pt x="3268" y="18061"/>
                    <a:pt x="3603" y="17833"/>
                  </a:cubicBezTo>
                  <a:cubicBezTo>
                    <a:pt x="4304" y="17366"/>
                    <a:pt x="4938" y="16799"/>
                    <a:pt x="5538" y="16232"/>
                  </a:cubicBezTo>
                  <a:lnTo>
                    <a:pt x="5538" y="16232"/>
                  </a:lnTo>
                  <a:cubicBezTo>
                    <a:pt x="5471" y="16999"/>
                    <a:pt x="5338" y="18133"/>
                    <a:pt x="5338" y="18333"/>
                  </a:cubicBezTo>
                  <a:cubicBezTo>
                    <a:pt x="5305" y="19701"/>
                    <a:pt x="5305" y="21035"/>
                    <a:pt x="5271" y="22403"/>
                  </a:cubicBezTo>
                  <a:cubicBezTo>
                    <a:pt x="5271" y="24204"/>
                    <a:pt x="4871" y="26873"/>
                    <a:pt x="5538" y="28574"/>
                  </a:cubicBezTo>
                  <a:cubicBezTo>
                    <a:pt x="5840" y="29410"/>
                    <a:pt x="6643" y="29519"/>
                    <a:pt x="7452" y="29519"/>
                  </a:cubicBezTo>
                  <a:cubicBezTo>
                    <a:pt x="7736" y="29519"/>
                    <a:pt x="8020" y="29505"/>
                    <a:pt x="8284" y="29505"/>
                  </a:cubicBezTo>
                  <a:cubicBezTo>
                    <a:pt x="8348" y="29505"/>
                    <a:pt x="8412" y="29506"/>
                    <a:pt x="8474" y="29508"/>
                  </a:cubicBezTo>
                  <a:cubicBezTo>
                    <a:pt x="10462" y="29563"/>
                    <a:pt x="12450" y="29733"/>
                    <a:pt x="14438" y="29733"/>
                  </a:cubicBezTo>
                  <a:cubicBezTo>
                    <a:pt x="14851" y="29733"/>
                    <a:pt x="15265" y="29725"/>
                    <a:pt x="15679" y="29708"/>
                  </a:cubicBezTo>
                  <a:cubicBezTo>
                    <a:pt x="16479" y="29675"/>
                    <a:pt x="17280" y="29608"/>
                    <a:pt x="18114" y="29541"/>
                  </a:cubicBezTo>
                  <a:cubicBezTo>
                    <a:pt x="18181" y="29541"/>
                    <a:pt x="18281" y="29541"/>
                    <a:pt x="18347" y="29508"/>
                  </a:cubicBezTo>
                  <a:cubicBezTo>
                    <a:pt x="19481" y="29408"/>
                    <a:pt x="20582" y="29308"/>
                    <a:pt x="21716" y="29274"/>
                  </a:cubicBezTo>
                  <a:cubicBezTo>
                    <a:pt x="21803" y="29272"/>
                    <a:pt x="21897" y="29271"/>
                    <a:pt x="21995" y="29271"/>
                  </a:cubicBezTo>
                  <a:cubicBezTo>
                    <a:pt x="22179" y="29271"/>
                    <a:pt x="22380" y="29274"/>
                    <a:pt x="22590" y="29274"/>
                  </a:cubicBezTo>
                  <a:cubicBezTo>
                    <a:pt x="23595" y="29274"/>
                    <a:pt x="24797" y="29200"/>
                    <a:pt x="25252" y="28340"/>
                  </a:cubicBezTo>
                  <a:cubicBezTo>
                    <a:pt x="25886" y="27073"/>
                    <a:pt x="25119" y="24571"/>
                    <a:pt x="24985" y="23237"/>
                  </a:cubicBezTo>
                  <a:cubicBezTo>
                    <a:pt x="24785" y="21302"/>
                    <a:pt x="25119" y="19267"/>
                    <a:pt x="24852" y="17333"/>
                  </a:cubicBezTo>
                  <a:lnTo>
                    <a:pt x="24852" y="17333"/>
                  </a:lnTo>
                  <a:cubicBezTo>
                    <a:pt x="25085" y="17499"/>
                    <a:pt x="25286" y="17666"/>
                    <a:pt x="25519" y="17833"/>
                  </a:cubicBezTo>
                  <a:cubicBezTo>
                    <a:pt x="25874" y="18072"/>
                    <a:pt x="26196" y="18173"/>
                    <a:pt x="26495" y="18173"/>
                  </a:cubicBezTo>
                  <a:cubicBezTo>
                    <a:pt x="27405" y="18173"/>
                    <a:pt x="28102" y="17244"/>
                    <a:pt x="28855" y="16465"/>
                  </a:cubicBezTo>
                  <a:cubicBezTo>
                    <a:pt x="30189" y="15031"/>
                    <a:pt x="29322" y="13997"/>
                    <a:pt x="28154" y="12763"/>
                  </a:cubicBezTo>
                  <a:cubicBezTo>
                    <a:pt x="26353" y="10795"/>
                    <a:pt x="24452" y="8927"/>
                    <a:pt x="22784" y="6858"/>
                  </a:cubicBezTo>
                  <a:cubicBezTo>
                    <a:pt x="21016" y="4590"/>
                    <a:pt x="18714" y="2355"/>
                    <a:pt x="16513" y="521"/>
                  </a:cubicBezTo>
                  <a:cubicBezTo>
                    <a:pt x="16055" y="152"/>
                    <a:pt x="15676" y="0"/>
                    <a:pt x="15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F2EF7-2627-48F7-A8C8-1E507CE8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" y="1483558"/>
            <a:ext cx="4234626" cy="2624477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3AAEA-336D-4724-A196-FC665369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24" y="1483164"/>
            <a:ext cx="4313101" cy="2673113"/>
          </a:xfrm>
          <a:prstGeom prst="rect">
            <a:avLst/>
          </a:prstGeom>
        </p:spPr>
      </p:pic>
      <p:grpSp>
        <p:nvGrpSpPr>
          <p:cNvPr id="24" name="Google Shape;1391;p32">
            <a:extLst>
              <a:ext uri="{FF2B5EF4-FFF2-40B4-BE49-F238E27FC236}">
                <a16:creationId xmlns:a16="http://schemas.microsoft.com/office/drawing/2014/main" id="{3152563B-6BFD-45CC-B36E-AEDFD6CA3D07}"/>
              </a:ext>
            </a:extLst>
          </p:cNvPr>
          <p:cNvGrpSpPr/>
          <p:nvPr/>
        </p:nvGrpSpPr>
        <p:grpSpPr>
          <a:xfrm>
            <a:off x="4254815" y="1054993"/>
            <a:ext cx="561726" cy="4052875"/>
            <a:chOff x="4221700" y="1485900"/>
            <a:chExt cx="702272" cy="2970634"/>
          </a:xfrm>
        </p:grpSpPr>
        <p:sp>
          <p:nvSpPr>
            <p:cNvPr id="25" name="Google Shape;1392;p32">
              <a:extLst>
                <a:ext uri="{FF2B5EF4-FFF2-40B4-BE49-F238E27FC236}">
                  <a16:creationId xmlns:a16="http://schemas.microsoft.com/office/drawing/2014/main" id="{5E9EBC0C-BD51-4D9F-B6AF-871481AFF46F}"/>
                </a:ext>
              </a:extLst>
            </p:cNvPr>
            <p:cNvSpPr/>
            <p:nvPr/>
          </p:nvSpPr>
          <p:spPr>
            <a:xfrm>
              <a:off x="4682043" y="2688488"/>
              <a:ext cx="6" cy="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3;p32">
              <a:extLst>
                <a:ext uri="{FF2B5EF4-FFF2-40B4-BE49-F238E27FC236}">
                  <a16:creationId xmlns:a16="http://schemas.microsoft.com/office/drawing/2014/main" id="{D83DEDD3-F693-4432-8AB2-74E5B164F0C8}"/>
                </a:ext>
              </a:extLst>
            </p:cNvPr>
            <p:cNvSpPr/>
            <p:nvPr/>
          </p:nvSpPr>
          <p:spPr>
            <a:xfrm>
              <a:off x="4221700" y="1485900"/>
              <a:ext cx="702272" cy="2970634"/>
            </a:xfrm>
            <a:custGeom>
              <a:avLst/>
              <a:gdLst/>
              <a:ahLst/>
              <a:cxnLst/>
              <a:rect l="l" t="t" r="r" b="b"/>
              <a:pathLst>
                <a:path w="71351" h="301817" extrusionOk="0">
                  <a:moveTo>
                    <a:pt x="0" y="1"/>
                  </a:moveTo>
                  <a:lnTo>
                    <a:pt x="0" y="301817"/>
                  </a:lnTo>
                  <a:lnTo>
                    <a:pt x="71351" y="301817"/>
                  </a:lnTo>
                  <a:lnTo>
                    <a:pt x="713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4;p32">
              <a:extLst>
                <a:ext uri="{FF2B5EF4-FFF2-40B4-BE49-F238E27FC236}">
                  <a16:creationId xmlns:a16="http://schemas.microsoft.com/office/drawing/2014/main" id="{112CAF72-44D5-41A0-AB27-0D27DE0B9BED}"/>
                </a:ext>
              </a:extLst>
            </p:cNvPr>
            <p:cNvSpPr/>
            <p:nvPr/>
          </p:nvSpPr>
          <p:spPr>
            <a:xfrm>
              <a:off x="4221700" y="1485900"/>
              <a:ext cx="702272" cy="40069"/>
            </a:xfrm>
            <a:custGeom>
              <a:avLst/>
              <a:gdLst/>
              <a:ahLst/>
              <a:cxnLst/>
              <a:rect l="l" t="t" r="r" b="b"/>
              <a:pathLst>
                <a:path w="71351" h="4071" extrusionOk="0">
                  <a:moveTo>
                    <a:pt x="0" y="1"/>
                  </a:moveTo>
                  <a:lnTo>
                    <a:pt x="0" y="4070"/>
                  </a:lnTo>
                  <a:lnTo>
                    <a:pt x="71351" y="4070"/>
                  </a:lnTo>
                  <a:lnTo>
                    <a:pt x="7135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5;p32">
              <a:extLst>
                <a:ext uri="{FF2B5EF4-FFF2-40B4-BE49-F238E27FC236}">
                  <a16:creationId xmlns:a16="http://schemas.microsoft.com/office/drawing/2014/main" id="{919AA219-B721-4C0B-B266-80454EB725E3}"/>
                </a:ext>
              </a:extLst>
            </p:cNvPr>
            <p:cNvSpPr/>
            <p:nvPr/>
          </p:nvSpPr>
          <p:spPr>
            <a:xfrm>
              <a:off x="4221700" y="1525962"/>
              <a:ext cx="702272" cy="11171"/>
            </a:xfrm>
            <a:custGeom>
              <a:avLst/>
              <a:gdLst/>
              <a:ahLst/>
              <a:cxnLst/>
              <a:rect l="l" t="t" r="r" b="b"/>
              <a:pathLst>
                <a:path w="71351" h="1135" extrusionOk="0">
                  <a:moveTo>
                    <a:pt x="0" y="0"/>
                  </a:moveTo>
                  <a:lnTo>
                    <a:pt x="0" y="1134"/>
                  </a:lnTo>
                  <a:lnTo>
                    <a:pt x="71351" y="1134"/>
                  </a:lnTo>
                  <a:lnTo>
                    <a:pt x="7135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96;p32">
              <a:extLst>
                <a:ext uri="{FF2B5EF4-FFF2-40B4-BE49-F238E27FC236}">
                  <a16:creationId xmlns:a16="http://schemas.microsoft.com/office/drawing/2014/main" id="{FA798551-0E06-4F0B-AFD4-6902EB4BF495}"/>
                </a:ext>
              </a:extLst>
            </p:cNvPr>
            <p:cNvSpPr/>
            <p:nvPr/>
          </p:nvSpPr>
          <p:spPr>
            <a:xfrm>
              <a:off x="4266025" y="1720339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97;p32">
              <a:extLst>
                <a:ext uri="{FF2B5EF4-FFF2-40B4-BE49-F238E27FC236}">
                  <a16:creationId xmlns:a16="http://schemas.microsoft.com/office/drawing/2014/main" id="{AAF81AB5-8364-4A4E-92B3-A9CBC76D7E1B}"/>
                </a:ext>
              </a:extLst>
            </p:cNvPr>
            <p:cNvSpPr/>
            <p:nvPr/>
          </p:nvSpPr>
          <p:spPr>
            <a:xfrm>
              <a:off x="4266025" y="1584737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0"/>
                  </a:moveTo>
                  <a:lnTo>
                    <a:pt x="0" y="14510"/>
                  </a:lnTo>
                  <a:lnTo>
                    <a:pt x="62345" y="14510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8;p32">
              <a:extLst>
                <a:ext uri="{FF2B5EF4-FFF2-40B4-BE49-F238E27FC236}">
                  <a16:creationId xmlns:a16="http://schemas.microsoft.com/office/drawing/2014/main" id="{D30F4758-FE4A-42DA-B491-568B145F641A}"/>
                </a:ext>
              </a:extLst>
            </p:cNvPr>
            <p:cNvSpPr/>
            <p:nvPr/>
          </p:nvSpPr>
          <p:spPr>
            <a:xfrm>
              <a:off x="4281459" y="1601146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9;p32">
              <a:extLst>
                <a:ext uri="{FF2B5EF4-FFF2-40B4-BE49-F238E27FC236}">
                  <a16:creationId xmlns:a16="http://schemas.microsoft.com/office/drawing/2014/main" id="{677EB9F5-CB6B-4AC4-ABE1-0364D81D8CF6}"/>
                </a:ext>
              </a:extLst>
            </p:cNvPr>
            <p:cNvSpPr/>
            <p:nvPr/>
          </p:nvSpPr>
          <p:spPr>
            <a:xfrm>
              <a:off x="4381596" y="1601146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0;p32">
              <a:extLst>
                <a:ext uri="{FF2B5EF4-FFF2-40B4-BE49-F238E27FC236}">
                  <a16:creationId xmlns:a16="http://schemas.microsoft.com/office/drawing/2014/main" id="{D776E418-4841-497E-8573-CE0802C98E1D}"/>
                </a:ext>
              </a:extLst>
            </p:cNvPr>
            <p:cNvSpPr/>
            <p:nvPr/>
          </p:nvSpPr>
          <p:spPr>
            <a:xfrm>
              <a:off x="4481742" y="1601146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01;p32">
              <a:extLst>
                <a:ext uri="{FF2B5EF4-FFF2-40B4-BE49-F238E27FC236}">
                  <a16:creationId xmlns:a16="http://schemas.microsoft.com/office/drawing/2014/main" id="{9413282E-142D-4838-9C82-B4A186F02447}"/>
                </a:ext>
              </a:extLst>
            </p:cNvPr>
            <p:cNvSpPr/>
            <p:nvPr/>
          </p:nvSpPr>
          <p:spPr>
            <a:xfrm>
              <a:off x="4581888" y="1601146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02;p32">
              <a:extLst>
                <a:ext uri="{FF2B5EF4-FFF2-40B4-BE49-F238E27FC236}">
                  <a16:creationId xmlns:a16="http://schemas.microsoft.com/office/drawing/2014/main" id="{825DCE5D-0FAB-4A05-88C4-89D8D5FF095A}"/>
                </a:ext>
              </a:extLst>
            </p:cNvPr>
            <p:cNvSpPr/>
            <p:nvPr/>
          </p:nvSpPr>
          <p:spPr>
            <a:xfrm>
              <a:off x="4682035" y="1601146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03;p32">
              <a:extLst>
                <a:ext uri="{FF2B5EF4-FFF2-40B4-BE49-F238E27FC236}">
                  <a16:creationId xmlns:a16="http://schemas.microsoft.com/office/drawing/2014/main" id="{928C0995-1BD9-4C93-9A05-64A334E41BA2}"/>
                </a:ext>
              </a:extLst>
            </p:cNvPr>
            <p:cNvSpPr/>
            <p:nvPr/>
          </p:nvSpPr>
          <p:spPr>
            <a:xfrm>
              <a:off x="4782181" y="1601146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4;p32">
              <a:extLst>
                <a:ext uri="{FF2B5EF4-FFF2-40B4-BE49-F238E27FC236}">
                  <a16:creationId xmlns:a16="http://schemas.microsoft.com/office/drawing/2014/main" id="{439E1B0E-EDBB-40EB-8805-50F20D16AA8E}"/>
                </a:ext>
              </a:extLst>
            </p:cNvPr>
            <p:cNvSpPr/>
            <p:nvPr/>
          </p:nvSpPr>
          <p:spPr>
            <a:xfrm>
              <a:off x="4266025" y="1916360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05;p32">
              <a:extLst>
                <a:ext uri="{FF2B5EF4-FFF2-40B4-BE49-F238E27FC236}">
                  <a16:creationId xmlns:a16="http://schemas.microsoft.com/office/drawing/2014/main" id="{3041502A-16EE-4DD8-A6E5-69759FF63459}"/>
                </a:ext>
              </a:extLst>
            </p:cNvPr>
            <p:cNvSpPr/>
            <p:nvPr/>
          </p:nvSpPr>
          <p:spPr>
            <a:xfrm>
              <a:off x="4266025" y="1781083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06;p32">
              <a:extLst>
                <a:ext uri="{FF2B5EF4-FFF2-40B4-BE49-F238E27FC236}">
                  <a16:creationId xmlns:a16="http://schemas.microsoft.com/office/drawing/2014/main" id="{1DECEA07-6CD1-4496-B4F5-F6A2E4438C2D}"/>
                </a:ext>
              </a:extLst>
            </p:cNvPr>
            <p:cNvSpPr/>
            <p:nvPr/>
          </p:nvSpPr>
          <p:spPr>
            <a:xfrm>
              <a:off x="4281459" y="179750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07;p32">
              <a:extLst>
                <a:ext uri="{FF2B5EF4-FFF2-40B4-BE49-F238E27FC236}">
                  <a16:creationId xmlns:a16="http://schemas.microsoft.com/office/drawing/2014/main" id="{66965893-0FEF-4DA9-A417-33D5A666BE2D}"/>
                </a:ext>
              </a:extLst>
            </p:cNvPr>
            <p:cNvSpPr/>
            <p:nvPr/>
          </p:nvSpPr>
          <p:spPr>
            <a:xfrm>
              <a:off x="4381596" y="179750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8;p32">
              <a:extLst>
                <a:ext uri="{FF2B5EF4-FFF2-40B4-BE49-F238E27FC236}">
                  <a16:creationId xmlns:a16="http://schemas.microsoft.com/office/drawing/2014/main" id="{94B74B13-DDC2-42BA-BC81-EE4E9BB32D2D}"/>
                </a:ext>
              </a:extLst>
            </p:cNvPr>
            <p:cNvSpPr/>
            <p:nvPr/>
          </p:nvSpPr>
          <p:spPr>
            <a:xfrm>
              <a:off x="4481742" y="179750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9;p32">
              <a:extLst>
                <a:ext uri="{FF2B5EF4-FFF2-40B4-BE49-F238E27FC236}">
                  <a16:creationId xmlns:a16="http://schemas.microsoft.com/office/drawing/2014/main" id="{E8B893E4-899A-4496-8307-FABD06A5A613}"/>
                </a:ext>
              </a:extLst>
            </p:cNvPr>
            <p:cNvSpPr/>
            <p:nvPr/>
          </p:nvSpPr>
          <p:spPr>
            <a:xfrm>
              <a:off x="4581888" y="179750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10;p32">
              <a:extLst>
                <a:ext uri="{FF2B5EF4-FFF2-40B4-BE49-F238E27FC236}">
                  <a16:creationId xmlns:a16="http://schemas.microsoft.com/office/drawing/2014/main" id="{EC6F6485-8F88-4A84-942B-6735DBEB87BD}"/>
                </a:ext>
              </a:extLst>
            </p:cNvPr>
            <p:cNvSpPr/>
            <p:nvPr/>
          </p:nvSpPr>
          <p:spPr>
            <a:xfrm>
              <a:off x="4682035" y="179750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11;p32">
              <a:extLst>
                <a:ext uri="{FF2B5EF4-FFF2-40B4-BE49-F238E27FC236}">
                  <a16:creationId xmlns:a16="http://schemas.microsoft.com/office/drawing/2014/main" id="{E8864713-0AE7-4375-9ADA-21F7495A1831}"/>
                </a:ext>
              </a:extLst>
            </p:cNvPr>
            <p:cNvSpPr/>
            <p:nvPr/>
          </p:nvSpPr>
          <p:spPr>
            <a:xfrm>
              <a:off x="4782181" y="179750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12;p32">
              <a:extLst>
                <a:ext uri="{FF2B5EF4-FFF2-40B4-BE49-F238E27FC236}">
                  <a16:creationId xmlns:a16="http://schemas.microsoft.com/office/drawing/2014/main" id="{3469193A-6332-43BB-9571-8CFE8897992F}"/>
                </a:ext>
              </a:extLst>
            </p:cNvPr>
            <p:cNvSpPr/>
            <p:nvPr/>
          </p:nvSpPr>
          <p:spPr>
            <a:xfrm>
              <a:off x="4682035" y="1797501"/>
              <a:ext cx="63376" cy="64685"/>
            </a:xfrm>
            <a:custGeom>
              <a:avLst/>
              <a:gdLst/>
              <a:ahLst/>
              <a:cxnLst/>
              <a:rect l="l" t="t" r="r" b="b"/>
              <a:pathLst>
                <a:path w="6439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13;p32">
              <a:extLst>
                <a:ext uri="{FF2B5EF4-FFF2-40B4-BE49-F238E27FC236}">
                  <a16:creationId xmlns:a16="http://schemas.microsoft.com/office/drawing/2014/main" id="{9089EE50-1305-4D1B-9285-5A8CAC58FA93}"/>
                </a:ext>
              </a:extLst>
            </p:cNvPr>
            <p:cNvSpPr/>
            <p:nvPr/>
          </p:nvSpPr>
          <p:spPr>
            <a:xfrm>
              <a:off x="4782181" y="1797501"/>
              <a:ext cx="63376" cy="64685"/>
            </a:xfrm>
            <a:custGeom>
              <a:avLst/>
              <a:gdLst/>
              <a:ahLst/>
              <a:cxnLst/>
              <a:rect l="l" t="t" r="r" b="b"/>
              <a:pathLst>
                <a:path w="6439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14;p32">
              <a:extLst>
                <a:ext uri="{FF2B5EF4-FFF2-40B4-BE49-F238E27FC236}">
                  <a16:creationId xmlns:a16="http://schemas.microsoft.com/office/drawing/2014/main" id="{EC2F94D6-190A-43CA-B54D-4453ABE7C760}"/>
                </a:ext>
              </a:extLst>
            </p:cNvPr>
            <p:cNvSpPr/>
            <p:nvPr/>
          </p:nvSpPr>
          <p:spPr>
            <a:xfrm>
              <a:off x="4266025" y="2112715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15;p32">
              <a:extLst>
                <a:ext uri="{FF2B5EF4-FFF2-40B4-BE49-F238E27FC236}">
                  <a16:creationId xmlns:a16="http://schemas.microsoft.com/office/drawing/2014/main" id="{95534FE5-A183-41A7-B083-40E6367E32FA}"/>
                </a:ext>
              </a:extLst>
            </p:cNvPr>
            <p:cNvSpPr/>
            <p:nvPr/>
          </p:nvSpPr>
          <p:spPr>
            <a:xfrm>
              <a:off x="4266025" y="1977103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16;p32">
              <a:extLst>
                <a:ext uri="{FF2B5EF4-FFF2-40B4-BE49-F238E27FC236}">
                  <a16:creationId xmlns:a16="http://schemas.microsoft.com/office/drawing/2014/main" id="{64C67263-68C1-4C79-8755-54C71E721844}"/>
                </a:ext>
              </a:extLst>
            </p:cNvPr>
            <p:cNvSpPr/>
            <p:nvPr/>
          </p:nvSpPr>
          <p:spPr>
            <a:xfrm>
              <a:off x="4281459" y="199352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17;p32">
              <a:extLst>
                <a:ext uri="{FF2B5EF4-FFF2-40B4-BE49-F238E27FC236}">
                  <a16:creationId xmlns:a16="http://schemas.microsoft.com/office/drawing/2014/main" id="{2F9CF36C-AFE0-4BA7-B2E8-A57C96E83351}"/>
                </a:ext>
              </a:extLst>
            </p:cNvPr>
            <p:cNvSpPr/>
            <p:nvPr/>
          </p:nvSpPr>
          <p:spPr>
            <a:xfrm>
              <a:off x="4381596" y="199352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8;p32">
              <a:extLst>
                <a:ext uri="{FF2B5EF4-FFF2-40B4-BE49-F238E27FC236}">
                  <a16:creationId xmlns:a16="http://schemas.microsoft.com/office/drawing/2014/main" id="{0B5EA174-3116-452F-B15E-616ED19DDFC4}"/>
                </a:ext>
              </a:extLst>
            </p:cNvPr>
            <p:cNvSpPr/>
            <p:nvPr/>
          </p:nvSpPr>
          <p:spPr>
            <a:xfrm>
              <a:off x="4481742" y="199352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9;p32">
              <a:extLst>
                <a:ext uri="{FF2B5EF4-FFF2-40B4-BE49-F238E27FC236}">
                  <a16:creationId xmlns:a16="http://schemas.microsoft.com/office/drawing/2014/main" id="{E1C26208-BC49-48EB-8847-5F9FA77EB34E}"/>
                </a:ext>
              </a:extLst>
            </p:cNvPr>
            <p:cNvSpPr/>
            <p:nvPr/>
          </p:nvSpPr>
          <p:spPr>
            <a:xfrm>
              <a:off x="4581888" y="199352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20;p32">
              <a:extLst>
                <a:ext uri="{FF2B5EF4-FFF2-40B4-BE49-F238E27FC236}">
                  <a16:creationId xmlns:a16="http://schemas.microsoft.com/office/drawing/2014/main" id="{9CA8E182-1375-4D6A-AF7C-96300A6D00E4}"/>
                </a:ext>
              </a:extLst>
            </p:cNvPr>
            <p:cNvSpPr/>
            <p:nvPr/>
          </p:nvSpPr>
          <p:spPr>
            <a:xfrm>
              <a:off x="4682035" y="199352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21;p32">
              <a:extLst>
                <a:ext uri="{FF2B5EF4-FFF2-40B4-BE49-F238E27FC236}">
                  <a16:creationId xmlns:a16="http://schemas.microsoft.com/office/drawing/2014/main" id="{2670E247-A62E-43DA-BFE0-991150BACF67}"/>
                </a:ext>
              </a:extLst>
            </p:cNvPr>
            <p:cNvSpPr/>
            <p:nvPr/>
          </p:nvSpPr>
          <p:spPr>
            <a:xfrm>
              <a:off x="4782181" y="199352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22;p32">
              <a:extLst>
                <a:ext uri="{FF2B5EF4-FFF2-40B4-BE49-F238E27FC236}">
                  <a16:creationId xmlns:a16="http://schemas.microsoft.com/office/drawing/2014/main" id="{3193B017-F462-48C8-A714-76BAE02A911C}"/>
                </a:ext>
              </a:extLst>
            </p:cNvPr>
            <p:cNvSpPr/>
            <p:nvPr/>
          </p:nvSpPr>
          <p:spPr>
            <a:xfrm>
              <a:off x="4682035" y="1993522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23;p32">
              <a:extLst>
                <a:ext uri="{FF2B5EF4-FFF2-40B4-BE49-F238E27FC236}">
                  <a16:creationId xmlns:a16="http://schemas.microsoft.com/office/drawing/2014/main" id="{B07B4C2D-A32C-474E-9462-3CA95F6A11BA}"/>
                </a:ext>
              </a:extLst>
            </p:cNvPr>
            <p:cNvSpPr/>
            <p:nvPr/>
          </p:nvSpPr>
          <p:spPr>
            <a:xfrm>
              <a:off x="4782181" y="1993522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24;p32">
              <a:extLst>
                <a:ext uri="{FF2B5EF4-FFF2-40B4-BE49-F238E27FC236}">
                  <a16:creationId xmlns:a16="http://schemas.microsoft.com/office/drawing/2014/main" id="{CE90B014-3E31-4EFA-B277-52B3376F4298}"/>
                </a:ext>
              </a:extLst>
            </p:cNvPr>
            <p:cNvSpPr/>
            <p:nvPr/>
          </p:nvSpPr>
          <p:spPr>
            <a:xfrm>
              <a:off x="4266025" y="2308736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25;p32">
              <a:extLst>
                <a:ext uri="{FF2B5EF4-FFF2-40B4-BE49-F238E27FC236}">
                  <a16:creationId xmlns:a16="http://schemas.microsoft.com/office/drawing/2014/main" id="{BC36A990-1394-41B0-9DF6-C81A95638129}"/>
                </a:ext>
              </a:extLst>
            </p:cNvPr>
            <p:cNvSpPr/>
            <p:nvPr/>
          </p:nvSpPr>
          <p:spPr>
            <a:xfrm>
              <a:off x="4266025" y="2173134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0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26;p32">
              <a:extLst>
                <a:ext uri="{FF2B5EF4-FFF2-40B4-BE49-F238E27FC236}">
                  <a16:creationId xmlns:a16="http://schemas.microsoft.com/office/drawing/2014/main" id="{902A5864-46B9-401C-9195-F83444182B3C}"/>
                </a:ext>
              </a:extLst>
            </p:cNvPr>
            <p:cNvSpPr/>
            <p:nvPr/>
          </p:nvSpPr>
          <p:spPr>
            <a:xfrm>
              <a:off x="4281459" y="218987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27;p32">
              <a:extLst>
                <a:ext uri="{FF2B5EF4-FFF2-40B4-BE49-F238E27FC236}">
                  <a16:creationId xmlns:a16="http://schemas.microsoft.com/office/drawing/2014/main" id="{5C069B9C-9E5E-40EA-BB89-CDBC351C60A4}"/>
                </a:ext>
              </a:extLst>
            </p:cNvPr>
            <p:cNvSpPr/>
            <p:nvPr/>
          </p:nvSpPr>
          <p:spPr>
            <a:xfrm>
              <a:off x="4381596" y="2189553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8;p32">
              <a:extLst>
                <a:ext uri="{FF2B5EF4-FFF2-40B4-BE49-F238E27FC236}">
                  <a16:creationId xmlns:a16="http://schemas.microsoft.com/office/drawing/2014/main" id="{D7A414C5-0D99-4280-8E7C-798C955CE799}"/>
                </a:ext>
              </a:extLst>
            </p:cNvPr>
            <p:cNvSpPr/>
            <p:nvPr/>
          </p:nvSpPr>
          <p:spPr>
            <a:xfrm>
              <a:off x="4481742" y="2189553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29;p32">
              <a:extLst>
                <a:ext uri="{FF2B5EF4-FFF2-40B4-BE49-F238E27FC236}">
                  <a16:creationId xmlns:a16="http://schemas.microsoft.com/office/drawing/2014/main" id="{9A28AF5B-C403-43AF-8BAE-10387247E2FD}"/>
                </a:ext>
              </a:extLst>
            </p:cNvPr>
            <p:cNvSpPr/>
            <p:nvPr/>
          </p:nvSpPr>
          <p:spPr>
            <a:xfrm>
              <a:off x="4581888" y="2189553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30;p32">
              <a:extLst>
                <a:ext uri="{FF2B5EF4-FFF2-40B4-BE49-F238E27FC236}">
                  <a16:creationId xmlns:a16="http://schemas.microsoft.com/office/drawing/2014/main" id="{FBD0A95F-F1F7-4C22-B7C5-A955B66B6CF5}"/>
                </a:ext>
              </a:extLst>
            </p:cNvPr>
            <p:cNvSpPr/>
            <p:nvPr/>
          </p:nvSpPr>
          <p:spPr>
            <a:xfrm>
              <a:off x="4682035" y="2189553"/>
              <a:ext cx="82086" cy="108346"/>
            </a:xfrm>
            <a:custGeom>
              <a:avLst/>
              <a:gdLst/>
              <a:ahLst/>
              <a:cxnLst/>
              <a:rect l="l" t="t" r="r" b="b"/>
              <a:pathLst>
                <a:path w="8340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31;p32">
              <a:extLst>
                <a:ext uri="{FF2B5EF4-FFF2-40B4-BE49-F238E27FC236}">
                  <a16:creationId xmlns:a16="http://schemas.microsoft.com/office/drawing/2014/main" id="{6518EBDF-D5EF-4909-9227-D89B896CFBDE}"/>
                </a:ext>
              </a:extLst>
            </p:cNvPr>
            <p:cNvSpPr/>
            <p:nvPr/>
          </p:nvSpPr>
          <p:spPr>
            <a:xfrm>
              <a:off x="4782181" y="2189553"/>
              <a:ext cx="82086" cy="108346"/>
            </a:xfrm>
            <a:custGeom>
              <a:avLst/>
              <a:gdLst/>
              <a:ahLst/>
              <a:cxnLst/>
              <a:rect l="l" t="t" r="r" b="b"/>
              <a:pathLst>
                <a:path w="8340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2;p32">
              <a:extLst>
                <a:ext uri="{FF2B5EF4-FFF2-40B4-BE49-F238E27FC236}">
                  <a16:creationId xmlns:a16="http://schemas.microsoft.com/office/drawing/2014/main" id="{F29C6183-25F4-491D-B8D7-FD18C329A15B}"/>
                </a:ext>
              </a:extLst>
            </p:cNvPr>
            <p:cNvSpPr/>
            <p:nvPr/>
          </p:nvSpPr>
          <p:spPr>
            <a:xfrm>
              <a:off x="4281459" y="2189878"/>
              <a:ext cx="63701" cy="64685"/>
            </a:xfrm>
            <a:custGeom>
              <a:avLst/>
              <a:gdLst/>
              <a:ahLst/>
              <a:cxnLst/>
              <a:rect l="l" t="t" r="r" b="b"/>
              <a:pathLst>
                <a:path w="6472" h="6572" extrusionOk="0">
                  <a:moveTo>
                    <a:pt x="0" y="0"/>
                  </a:moveTo>
                  <a:lnTo>
                    <a:pt x="0" y="6572"/>
                  </a:lnTo>
                  <a:cubicBezTo>
                    <a:pt x="3402" y="6138"/>
                    <a:pt x="6071" y="3403"/>
                    <a:pt x="6471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33;p32">
              <a:extLst>
                <a:ext uri="{FF2B5EF4-FFF2-40B4-BE49-F238E27FC236}">
                  <a16:creationId xmlns:a16="http://schemas.microsoft.com/office/drawing/2014/main" id="{E33DF815-BB3A-4E07-9E8A-91B39BA80118}"/>
                </a:ext>
              </a:extLst>
            </p:cNvPr>
            <p:cNvSpPr/>
            <p:nvPr/>
          </p:nvSpPr>
          <p:spPr>
            <a:xfrm>
              <a:off x="4381596" y="2189878"/>
              <a:ext cx="63711" cy="64685"/>
            </a:xfrm>
            <a:custGeom>
              <a:avLst/>
              <a:gdLst/>
              <a:ahLst/>
              <a:cxnLst/>
              <a:rect l="l" t="t" r="r" b="b"/>
              <a:pathLst>
                <a:path w="6473" h="6572" extrusionOk="0">
                  <a:moveTo>
                    <a:pt x="1" y="0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34;p32">
              <a:extLst>
                <a:ext uri="{FF2B5EF4-FFF2-40B4-BE49-F238E27FC236}">
                  <a16:creationId xmlns:a16="http://schemas.microsoft.com/office/drawing/2014/main" id="{0DF42316-7104-49A3-90B0-BF982BF57231}"/>
                </a:ext>
              </a:extLst>
            </p:cNvPr>
            <p:cNvSpPr/>
            <p:nvPr/>
          </p:nvSpPr>
          <p:spPr>
            <a:xfrm>
              <a:off x="4481742" y="2189878"/>
              <a:ext cx="63711" cy="64685"/>
            </a:xfrm>
            <a:custGeom>
              <a:avLst/>
              <a:gdLst/>
              <a:ahLst/>
              <a:cxnLst/>
              <a:rect l="l" t="t" r="r" b="b"/>
              <a:pathLst>
                <a:path w="6473" h="6572" extrusionOk="0">
                  <a:moveTo>
                    <a:pt x="1" y="0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35;p32">
              <a:extLst>
                <a:ext uri="{FF2B5EF4-FFF2-40B4-BE49-F238E27FC236}">
                  <a16:creationId xmlns:a16="http://schemas.microsoft.com/office/drawing/2014/main" id="{70C4BAF3-712D-4406-8C84-A5287DD77EE5}"/>
                </a:ext>
              </a:extLst>
            </p:cNvPr>
            <p:cNvSpPr/>
            <p:nvPr/>
          </p:nvSpPr>
          <p:spPr>
            <a:xfrm>
              <a:off x="4266025" y="2504757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36;p32">
              <a:extLst>
                <a:ext uri="{FF2B5EF4-FFF2-40B4-BE49-F238E27FC236}">
                  <a16:creationId xmlns:a16="http://schemas.microsoft.com/office/drawing/2014/main" id="{037AF547-88E0-4A2A-968F-218E98B2F0A6}"/>
                </a:ext>
              </a:extLst>
            </p:cNvPr>
            <p:cNvSpPr/>
            <p:nvPr/>
          </p:nvSpPr>
          <p:spPr>
            <a:xfrm>
              <a:off x="4266025" y="2369480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37;p32">
              <a:extLst>
                <a:ext uri="{FF2B5EF4-FFF2-40B4-BE49-F238E27FC236}">
                  <a16:creationId xmlns:a16="http://schemas.microsoft.com/office/drawing/2014/main" id="{EBF3B0A6-B895-4B96-A86A-3EA86DB14CC5}"/>
                </a:ext>
              </a:extLst>
            </p:cNvPr>
            <p:cNvSpPr/>
            <p:nvPr/>
          </p:nvSpPr>
          <p:spPr>
            <a:xfrm>
              <a:off x="4281459" y="238589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8;p32">
              <a:extLst>
                <a:ext uri="{FF2B5EF4-FFF2-40B4-BE49-F238E27FC236}">
                  <a16:creationId xmlns:a16="http://schemas.microsoft.com/office/drawing/2014/main" id="{94EB2262-DAF5-4668-B90B-92627A4E2E15}"/>
                </a:ext>
              </a:extLst>
            </p:cNvPr>
            <p:cNvSpPr/>
            <p:nvPr/>
          </p:nvSpPr>
          <p:spPr>
            <a:xfrm>
              <a:off x="4381596" y="238589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9;p32">
              <a:extLst>
                <a:ext uri="{FF2B5EF4-FFF2-40B4-BE49-F238E27FC236}">
                  <a16:creationId xmlns:a16="http://schemas.microsoft.com/office/drawing/2014/main" id="{5A2D2955-38A1-4780-8B05-C91201A26FF9}"/>
                </a:ext>
              </a:extLst>
            </p:cNvPr>
            <p:cNvSpPr/>
            <p:nvPr/>
          </p:nvSpPr>
          <p:spPr>
            <a:xfrm>
              <a:off x="4481742" y="238589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40;p32">
              <a:extLst>
                <a:ext uri="{FF2B5EF4-FFF2-40B4-BE49-F238E27FC236}">
                  <a16:creationId xmlns:a16="http://schemas.microsoft.com/office/drawing/2014/main" id="{80F6DCCD-0B05-49E3-9D35-05A429E9B8B0}"/>
                </a:ext>
              </a:extLst>
            </p:cNvPr>
            <p:cNvSpPr/>
            <p:nvPr/>
          </p:nvSpPr>
          <p:spPr>
            <a:xfrm>
              <a:off x="4581888" y="238589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41;p32">
              <a:extLst>
                <a:ext uri="{FF2B5EF4-FFF2-40B4-BE49-F238E27FC236}">
                  <a16:creationId xmlns:a16="http://schemas.microsoft.com/office/drawing/2014/main" id="{6E3CAEB9-19A6-4432-932C-8FC942CBD3EA}"/>
                </a:ext>
              </a:extLst>
            </p:cNvPr>
            <p:cNvSpPr/>
            <p:nvPr/>
          </p:nvSpPr>
          <p:spPr>
            <a:xfrm>
              <a:off x="4682035" y="238589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42;p32">
              <a:extLst>
                <a:ext uri="{FF2B5EF4-FFF2-40B4-BE49-F238E27FC236}">
                  <a16:creationId xmlns:a16="http://schemas.microsoft.com/office/drawing/2014/main" id="{08924CE9-1B5F-4BBE-80AE-6563AF957C92}"/>
                </a:ext>
              </a:extLst>
            </p:cNvPr>
            <p:cNvSpPr/>
            <p:nvPr/>
          </p:nvSpPr>
          <p:spPr>
            <a:xfrm>
              <a:off x="4782181" y="238589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43;p32">
              <a:extLst>
                <a:ext uri="{FF2B5EF4-FFF2-40B4-BE49-F238E27FC236}">
                  <a16:creationId xmlns:a16="http://schemas.microsoft.com/office/drawing/2014/main" id="{C9E9AD33-37AD-486A-AD2F-BCEDC25A8BF0}"/>
                </a:ext>
              </a:extLst>
            </p:cNvPr>
            <p:cNvSpPr/>
            <p:nvPr/>
          </p:nvSpPr>
          <p:spPr>
            <a:xfrm>
              <a:off x="4266025" y="2701112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44;p32">
              <a:extLst>
                <a:ext uri="{FF2B5EF4-FFF2-40B4-BE49-F238E27FC236}">
                  <a16:creationId xmlns:a16="http://schemas.microsoft.com/office/drawing/2014/main" id="{BCFBD95D-3593-46DA-A150-84AA9880B5FB}"/>
                </a:ext>
              </a:extLst>
            </p:cNvPr>
            <p:cNvSpPr/>
            <p:nvPr/>
          </p:nvSpPr>
          <p:spPr>
            <a:xfrm>
              <a:off x="4266025" y="2565510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0"/>
                  </a:moveTo>
                  <a:lnTo>
                    <a:pt x="0" y="14510"/>
                  </a:lnTo>
                  <a:lnTo>
                    <a:pt x="62345" y="14510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45;p32">
              <a:extLst>
                <a:ext uri="{FF2B5EF4-FFF2-40B4-BE49-F238E27FC236}">
                  <a16:creationId xmlns:a16="http://schemas.microsoft.com/office/drawing/2014/main" id="{DC005651-1C83-43C7-8515-043A58F2A5EC}"/>
                </a:ext>
              </a:extLst>
            </p:cNvPr>
            <p:cNvSpPr/>
            <p:nvPr/>
          </p:nvSpPr>
          <p:spPr>
            <a:xfrm>
              <a:off x="4281459" y="2581919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46;p32">
              <a:extLst>
                <a:ext uri="{FF2B5EF4-FFF2-40B4-BE49-F238E27FC236}">
                  <a16:creationId xmlns:a16="http://schemas.microsoft.com/office/drawing/2014/main" id="{3919D455-13BC-4634-94F6-AC80FBB8CF4E}"/>
                </a:ext>
              </a:extLst>
            </p:cNvPr>
            <p:cNvSpPr/>
            <p:nvPr/>
          </p:nvSpPr>
          <p:spPr>
            <a:xfrm>
              <a:off x="4381596" y="2581919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47;p32">
              <a:extLst>
                <a:ext uri="{FF2B5EF4-FFF2-40B4-BE49-F238E27FC236}">
                  <a16:creationId xmlns:a16="http://schemas.microsoft.com/office/drawing/2014/main" id="{4E94AD3C-B9C7-4922-8DB4-3569BD03134F}"/>
                </a:ext>
              </a:extLst>
            </p:cNvPr>
            <p:cNvSpPr/>
            <p:nvPr/>
          </p:nvSpPr>
          <p:spPr>
            <a:xfrm>
              <a:off x="4481742" y="2581919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8;p32">
              <a:extLst>
                <a:ext uri="{FF2B5EF4-FFF2-40B4-BE49-F238E27FC236}">
                  <a16:creationId xmlns:a16="http://schemas.microsoft.com/office/drawing/2014/main" id="{3CEE1830-4D68-41FC-B9B1-6650089037CF}"/>
                </a:ext>
              </a:extLst>
            </p:cNvPr>
            <p:cNvSpPr/>
            <p:nvPr/>
          </p:nvSpPr>
          <p:spPr>
            <a:xfrm>
              <a:off x="4581888" y="2581919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49;p32">
              <a:extLst>
                <a:ext uri="{FF2B5EF4-FFF2-40B4-BE49-F238E27FC236}">
                  <a16:creationId xmlns:a16="http://schemas.microsoft.com/office/drawing/2014/main" id="{3D048A8F-F030-4DE7-B394-CBF36CA196A1}"/>
                </a:ext>
              </a:extLst>
            </p:cNvPr>
            <p:cNvSpPr/>
            <p:nvPr/>
          </p:nvSpPr>
          <p:spPr>
            <a:xfrm>
              <a:off x="4682035" y="2581919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50;p32">
              <a:extLst>
                <a:ext uri="{FF2B5EF4-FFF2-40B4-BE49-F238E27FC236}">
                  <a16:creationId xmlns:a16="http://schemas.microsoft.com/office/drawing/2014/main" id="{11658198-51EB-4583-AA40-D8ED1F2D2FF3}"/>
                </a:ext>
              </a:extLst>
            </p:cNvPr>
            <p:cNvSpPr/>
            <p:nvPr/>
          </p:nvSpPr>
          <p:spPr>
            <a:xfrm>
              <a:off x="4782181" y="2581919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51;p32">
              <a:extLst>
                <a:ext uri="{FF2B5EF4-FFF2-40B4-BE49-F238E27FC236}">
                  <a16:creationId xmlns:a16="http://schemas.microsoft.com/office/drawing/2014/main" id="{4F36EA8C-8C0A-42AD-B884-8D913BF97F52}"/>
                </a:ext>
              </a:extLst>
            </p:cNvPr>
            <p:cNvSpPr/>
            <p:nvPr/>
          </p:nvSpPr>
          <p:spPr>
            <a:xfrm>
              <a:off x="4682035" y="2581919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52;p32">
              <a:extLst>
                <a:ext uri="{FF2B5EF4-FFF2-40B4-BE49-F238E27FC236}">
                  <a16:creationId xmlns:a16="http://schemas.microsoft.com/office/drawing/2014/main" id="{CAA1BEEA-0272-4D35-AC8D-770ACED42D11}"/>
                </a:ext>
              </a:extLst>
            </p:cNvPr>
            <p:cNvSpPr/>
            <p:nvPr/>
          </p:nvSpPr>
          <p:spPr>
            <a:xfrm>
              <a:off x="4782181" y="2581919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53;p32">
              <a:extLst>
                <a:ext uri="{FF2B5EF4-FFF2-40B4-BE49-F238E27FC236}">
                  <a16:creationId xmlns:a16="http://schemas.microsoft.com/office/drawing/2014/main" id="{AE13FF9B-9742-499A-A939-D1686B1A116C}"/>
                </a:ext>
              </a:extLst>
            </p:cNvPr>
            <p:cNvSpPr/>
            <p:nvPr/>
          </p:nvSpPr>
          <p:spPr>
            <a:xfrm>
              <a:off x="4266025" y="2897133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54;p32">
              <a:extLst>
                <a:ext uri="{FF2B5EF4-FFF2-40B4-BE49-F238E27FC236}">
                  <a16:creationId xmlns:a16="http://schemas.microsoft.com/office/drawing/2014/main" id="{E6D87BFC-E778-4B5A-BE43-5C0D8D7230C2}"/>
                </a:ext>
              </a:extLst>
            </p:cNvPr>
            <p:cNvSpPr/>
            <p:nvPr/>
          </p:nvSpPr>
          <p:spPr>
            <a:xfrm>
              <a:off x="4266025" y="2761856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55;p32">
              <a:extLst>
                <a:ext uri="{FF2B5EF4-FFF2-40B4-BE49-F238E27FC236}">
                  <a16:creationId xmlns:a16="http://schemas.microsoft.com/office/drawing/2014/main" id="{129480CA-CCE0-47C1-80BE-069DEF029D89}"/>
                </a:ext>
              </a:extLst>
            </p:cNvPr>
            <p:cNvSpPr/>
            <p:nvPr/>
          </p:nvSpPr>
          <p:spPr>
            <a:xfrm>
              <a:off x="4281459" y="2778274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56;p32">
              <a:extLst>
                <a:ext uri="{FF2B5EF4-FFF2-40B4-BE49-F238E27FC236}">
                  <a16:creationId xmlns:a16="http://schemas.microsoft.com/office/drawing/2014/main" id="{D1EF3133-DEAB-4D7D-8784-7993B8B8A869}"/>
                </a:ext>
              </a:extLst>
            </p:cNvPr>
            <p:cNvSpPr/>
            <p:nvPr/>
          </p:nvSpPr>
          <p:spPr>
            <a:xfrm>
              <a:off x="4381596" y="2778274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57;p32">
              <a:extLst>
                <a:ext uri="{FF2B5EF4-FFF2-40B4-BE49-F238E27FC236}">
                  <a16:creationId xmlns:a16="http://schemas.microsoft.com/office/drawing/2014/main" id="{79DD1BEA-FA3A-41E3-A74B-5077A8A27028}"/>
                </a:ext>
              </a:extLst>
            </p:cNvPr>
            <p:cNvSpPr/>
            <p:nvPr/>
          </p:nvSpPr>
          <p:spPr>
            <a:xfrm>
              <a:off x="4481742" y="2778274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8;p32">
              <a:extLst>
                <a:ext uri="{FF2B5EF4-FFF2-40B4-BE49-F238E27FC236}">
                  <a16:creationId xmlns:a16="http://schemas.microsoft.com/office/drawing/2014/main" id="{9F6C7F13-E0F3-4849-9BE5-6216E46B7EE8}"/>
                </a:ext>
              </a:extLst>
            </p:cNvPr>
            <p:cNvSpPr/>
            <p:nvPr/>
          </p:nvSpPr>
          <p:spPr>
            <a:xfrm>
              <a:off x="4581888" y="2778274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59;p32">
              <a:extLst>
                <a:ext uri="{FF2B5EF4-FFF2-40B4-BE49-F238E27FC236}">
                  <a16:creationId xmlns:a16="http://schemas.microsoft.com/office/drawing/2014/main" id="{6B66EDD5-E67A-42A5-B085-73507DEEF71B}"/>
                </a:ext>
              </a:extLst>
            </p:cNvPr>
            <p:cNvSpPr/>
            <p:nvPr/>
          </p:nvSpPr>
          <p:spPr>
            <a:xfrm>
              <a:off x="4682035" y="2778274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60;p32">
              <a:extLst>
                <a:ext uri="{FF2B5EF4-FFF2-40B4-BE49-F238E27FC236}">
                  <a16:creationId xmlns:a16="http://schemas.microsoft.com/office/drawing/2014/main" id="{1B0E14E9-3CC5-4191-A130-950B4D79E8F0}"/>
                </a:ext>
              </a:extLst>
            </p:cNvPr>
            <p:cNvSpPr/>
            <p:nvPr/>
          </p:nvSpPr>
          <p:spPr>
            <a:xfrm>
              <a:off x="4782181" y="2778274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61;p32">
              <a:extLst>
                <a:ext uri="{FF2B5EF4-FFF2-40B4-BE49-F238E27FC236}">
                  <a16:creationId xmlns:a16="http://schemas.microsoft.com/office/drawing/2014/main" id="{4E8D939C-D284-4BD5-B342-09C97750A26F}"/>
                </a:ext>
              </a:extLst>
            </p:cNvPr>
            <p:cNvSpPr/>
            <p:nvPr/>
          </p:nvSpPr>
          <p:spPr>
            <a:xfrm>
              <a:off x="4682035" y="2778274"/>
              <a:ext cx="63376" cy="64685"/>
            </a:xfrm>
            <a:custGeom>
              <a:avLst/>
              <a:gdLst/>
              <a:ahLst/>
              <a:cxnLst/>
              <a:rect l="l" t="t" r="r" b="b"/>
              <a:pathLst>
                <a:path w="6439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62;p32">
              <a:extLst>
                <a:ext uri="{FF2B5EF4-FFF2-40B4-BE49-F238E27FC236}">
                  <a16:creationId xmlns:a16="http://schemas.microsoft.com/office/drawing/2014/main" id="{C0737FD6-1454-4E6A-ABE2-90E95A899D84}"/>
                </a:ext>
              </a:extLst>
            </p:cNvPr>
            <p:cNvSpPr/>
            <p:nvPr/>
          </p:nvSpPr>
          <p:spPr>
            <a:xfrm>
              <a:off x="4782181" y="2778274"/>
              <a:ext cx="63376" cy="64685"/>
            </a:xfrm>
            <a:custGeom>
              <a:avLst/>
              <a:gdLst/>
              <a:ahLst/>
              <a:cxnLst/>
              <a:rect l="l" t="t" r="r" b="b"/>
              <a:pathLst>
                <a:path w="6439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63;p32">
              <a:extLst>
                <a:ext uri="{FF2B5EF4-FFF2-40B4-BE49-F238E27FC236}">
                  <a16:creationId xmlns:a16="http://schemas.microsoft.com/office/drawing/2014/main" id="{90A69826-1610-4125-885B-04ADA96199B8}"/>
                </a:ext>
              </a:extLst>
            </p:cNvPr>
            <p:cNvSpPr/>
            <p:nvPr/>
          </p:nvSpPr>
          <p:spPr>
            <a:xfrm>
              <a:off x="4266025" y="3093488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64;p32">
              <a:extLst>
                <a:ext uri="{FF2B5EF4-FFF2-40B4-BE49-F238E27FC236}">
                  <a16:creationId xmlns:a16="http://schemas.microsoft.com/office/drawing/2014/main" id="{1A0106F2-CE6C-4711-A1BD-03E1F07EBC25}"/>
                </a:ext>
              </a:extLst>
            </p:cNvPr>
            <p:cNvSpPr/>
            <p:nvPr/>
          </p:nvSpPr>
          <p:spPr>
            <a:xfrm>
              <a:off x="4266025" y="2957876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65;p32">
              <a:extLst>
                <a:ext uri="{FF2B5EF4-FFF2-40B4-BE49-F238E27FC236}">
                  <a16:creationId xmlns:a16="http://schemas.microsoft.com/office/drawing/2014/main" id="{249D919E-12F5-4AFC-89F9-35CE809792F7}"/>
                </a:ext>
              </a:extLst>
            </p:cNvPr>
            <p:cNvSpPr/>
            <p:nvPr/>
          </p:nvSpPr>
          <p:spPr>
            <a:xfrm>
              <a:off x="4281459" y="2974295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66;p32">
              <a:extLst>
                <a:ext uri="{FF2B5EF4-FFF2-40B4-BE49-F238E27FC236}">
                  <a16:creationId xmlns:a16="http://schemas.microsoft.com/office/drawing/2014/main" id="{3E29A82E-8736-43ED-8881-79FE4F12381A}"/>
                </a:ext>
              </a:extLst>
            </p:cNvPr>
            <p:cNvSpPr/>
            <p:nvPr/>
          </p:nvSpPr>
          <p:spPr>
            <a:xfrm>
              <a:off x="4381596" y="2974295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67;p32">
              <a:extLst>
                <a:ext uri="{FF2B5EF4-FFF2-40B4-BE49-F238E27FC236}">
                  <a16:creationId xmlns:a16="http://schemas.microsoft.com/office/drawing/2014/main" id="{B880A118-A575-4609-9C29-FAB8A047C87F}"/>
                </a:ext>
              </a:extLst>
            </p:cNvPr>
            <p:cNvSpPr/>
            <p:nvPr/>
          </p:nvSpPr>
          <p:spPr>
            <a:xfrm>
              <a:off x="4481742" y="2974295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68;p32">
              <a:extLst>
                <a:ext uri="{FF2B5EF4-FFF2-40B4-BE49-F238E27FC236}">
                  <a16:creationId xmlns:a16="http://schemas.microsoft.com/office/drawing/2014/main" id="{83014966-BE5F-4E7C-9524-66AE1147A6D6}"/>
                </a:ext>
              </a:extLst>
            </p:cNvPr>
            <p:cNvSpPr/>
            <p:nvPr/>
          </p:nvSpPr>
          <p:spPr>
            <a:xfrm>
              <a:off x="4581888" y="2974295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69;p32">
              <a:extLst>
                <a:ext uri="{FF2B5EF4-FFF2-40B4-BE49-F238E27FC236}">
                  <a16:creationId xmlns:a16="http://schemas.microsoft.com/office/drawing/2014/main" id="{4D05B89A-1F86-441E-A9B3-A1E8355AA771}"/>
                </a:ext>
              </a:extLst>
            </p:cNvPr>
            <p:cNvSpPr/>
            <p:nvPr/>
          </p:nvSpPr>
          <p:spPr>
            <a:xfrm>
              <a:off x="4682035" y="2974295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70;p32">
              <a:extLst>
                <a:ext uri="{FF2B5EF4-FFF2-40B4-BE49-F238E27FC236}">
                  <a16:creationId xmlns:a16="http://schemas.microsoft.com/office/drawing/2014/main" id="{F04A84A8-8A60-481C-9E11-1EA058100509}"/>
                </a:ext>
              </a:extLst>
            </p:cNvPr>
            <p:cNvSpPr/>
            <p:nvPr/>
          </p:nvSpPr>
          <p:spPr>
            <a:xfrm>
              <a:off x="4782181" y="2974295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71;p32">
              <a:extLst>
                <a:ext uri="{FF2B5EF4-FFF2-40B4-BE49-F238E27FC236}">
                  <a16:creationId xmlns:a16="http://schemas.microsoft.com/office/drawing/2014/main" id="{AE0D0BC5-6C2D-4348-8887-6C1E146154AB}"/>
                </a:ext>
              </a:extLst>
            </p:cNvPr>
            <p:cNvSpPr/>
            <p:nvPr/>
          </p:nvSpPr>
          <p:spPr>
            <a:xfrm>
              <a:off x="4281459" y="2974295"/>
              <a:ext cx="63701" cy="65020"/>
            </a:xfrm>
            <a:custGeom>
              <a:avLst/>
              <a:gdLst/>
              <a:ahLst/>
              <a:cxnLst/>
              <a:rect l="l" t="t" r="r" b="b"/>
              <a:pathLst>
                <a:path w="6472" h="6606" extrusionOk="0">
                  <a:moveTo>
                    <a:pt x="0" y="1"/>
                  </a:moveTo>
                  <a:lnTo>
                    <a:pt x="0" y="6606"/>
                  </a:lnTo>
                  <a:cubicBezTo>
                    <a:pt x="3402" y="6139"/>
                    <a:pt x="6071" y="3437"/>
                    <a:pt x="64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72;p32">
              <a:extLst>
                <a:ext uri="{FF2B5EF4-FFF2-40B4-BE49-F238E27FC236}">
                  <a16:creationId xmlns:a16="http://schemas.microsoft.com/office/drawing/2014/main" id="{25FA8F63-D6AD-4217-9FAF-55DC652AE001}"/>
                </a:ext>
              </a:extLst>
            </p:cNvPr>
            <p:cNvSpPr/>
            <p:nvPr/>
          </p:nvSpPr>
          <p:spPr>
            <a:xfrm>
              <a:off x="4381596" y="2974295"/>
              <a:ext cx="63711" cy="65020"/>
            </a:xfrm>
            <a:custGeom>
              <a:avLst/>
              <a:gdLst/>
              <a:ahLst/>
              <a:cxnLst/>
              <a:rect l="l" t="t" r="r" b="b"/>
              <a:pathLst>
                <a:path w="6473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73;p32">
              <a:extLst>
                <a:ext uri="{FF2B5EF4-FFF2-40B4-BE49-F238E27FC236}">
                  <a16:creationId xmlns:a16="http://schemas.microsoft.com/office/drawing/2014/main" id="{ACF8B691-D9B4-4B0A-A5A9-EE9ACB9251C3}"/>
                </a:ext>
              </a:extLst>
            </p:cNvPr>
            <p:cNvSpPr/>
            <p:nvPr/>
          </p:nvSpPr>
          <p:spPr>
            <a:xfrm>
              <a:off x="4481742" y="2974295"/>
              <a:ext cx="63711" cy="65020"/>
            </a:xfrm>
            <a:custGeom>
              <a:avLst/>
              <a:gdLst/>
              <a:ahLst/>
              <a:cxnLst/>
              <a:rect l="l" t="t" r="r" b="b"/>
              <a:pathLst>
                <a:path w="6473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74;p32">
              <a:extLst>
                <a:ext uri="{FF2B5EF4-FFF2-40B4-BE49-F238E27FC236}">
                  <a16:creationId xmlns:a16="http://schemas.microsoft.com/office/drawing/2014/main" id="{6165EF18-D6F3-4D4C-AB99-4638C06382AF}"/>
                </a:ext>
              </a:extLst>
            </p:cNvPr>
            <p:cNvSpPr/>
            <p:nvPr/>
          </p:nvSpPr>
          <p:spPr>
            <a:xfrm>
              <a:off x="4266025" y="3289509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75;p32">
              <a:extLst>
                <a:ext uri="{FF2B5EF4-FFF2-40B4-BE49-F238E27FC236}">
                  <a16:creationId xmlns:a16="http://schemas.microsoft.com/office/drawing/2014/main" id="{58B55419-7BEC-44A1-B098-726BA5D3054E}"/>
                </a:ext>
              </a:extLst>
            </p:cNvPr>
            <p:cNvSpPr/>
            <p:nvPr/>
          </p:nvSpPr>
          <p:spPr>
            <a:xfrm>
              <a:off x="4266025" y="3154232"/>
              <a:ext cx="613631" cy="142500"/>
            </a:xfrm>
            <a:custGeom>
              <a:avLst/>
              <a:gdLst/>
              <a:ahLst/>
              <a:cxnLst/>
              <a:rect l="l" t="t" r="r" b="b"/>
              <a:pathLst>
                <a:path w="62345" h="14478" extrusionOk="0">
                  <a:moveTo>
                    <a:pt x="0" y="1"/>
                  </a:moveTo>
                  <a:lnTo>
                    <a:pt x="0" y="14478"/>
                  </a:lnTo>
                  <a:lnTo>
                    <a:pt x="62345" y="14478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76;p32">
              <a:extLst>
                <a:ext uri="{FF2B5EF4-FFF2-40B4-BE49-F238E27FC236}">
                  <a16:creationId xmlns:a16="http://schemas.microsoft.com/office/drawing/2014/main" id="{4C358180-3E31-4074-826F-314F33814462}"/>
                </a:ext>
              </a:extLst>
            </p:cNvPr>
            <p:cNvSpPr/>
            <p:nvPr/>
          </p:nvSpPr>
          <p:spPr>
            <a:xfrm>
              <a:off x="4281459" y="317065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7;p32">
              <a:extLst>
                <a:ext uri="{FF2B5EF4-FFF2-40B4-BE49-F238E27FC236}">
                  <a16:creationId xmlns:a16="http://schemas.microsoft.com/office/drawing/2014/main" id="{2930608F-5D67-444C-8AF6-8CD353F0CBC7}"/>
                </a:ext>
              </a:extLst>
            </p:cNvPr>
            <p:cNvSpPr/>
            <p:nvPr/>
          </p:nvSpPr>
          <p:spPr>
            <a:xfrm>
              <a:off x="4381596" y="317065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78;p32">
              <a:extLst>
                <a:ext uri="{FF2B5EF4-FFF2-40B4-BE49-F238E27FC236}">
                  <a16:creationId xmlns:a16="http://schemas.microsoft.com/office/drawing/2014/main" id="{5DCEF01E-6526-45FE-8E5A-EA25C4054886}"/>
                </a:ext>
              </a:extLst>
            </p:cNvPr>
            <p:cNvSpPr/>
            <p:nvPr/>
          </p:nvSpPr>
          <p:spPr>
            <a:xfrm>
              <a:off x="4481742" y="317065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79;p32">
              <a:extLst>
                <a:ext uri="{FF2B5EF4-FFF2-40B4-BE49-F238E27FC236}">
                  <a16:creationId xmlns:a16="http://schemas.microsoft.com/office/drawing/2014/main" id="{C52A6D6D-4D6C-432A-89F1-270876A0AB6D}"/>
                </a:ext>
              </a:extLst>
            </p:cNvPr>
            <p:cNvSpPr/>
            <p:nvPr/>
          </p:nvSpPr>
          <p:spPr>
            <a:xfrm>
              <a:off x="4581888" y="317065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80;p32">
              <a:extLst>
                <a:ext uri="{FF2B5EF4-FFF2-40B4-BE49-F238E27FC236}">
                  <a16:creationId xmlns:a16="http://schemas.microsoft.com/office/drawing/2014/main" id="{C278A4C3-027F-464C-9BCA-ACF7205BCD06}"/>
                </a:ext>
              </a:extLst>
            </p:cNvPr>
            <p:cNvSpPr/>
            <p:nvPr/>
          </p:nvSpPr>
          <p:spPr>
            <a:xfrm>
              <a:off x="4682035" y="317065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81;p32">
              <a:extLst>
                <a:ext uri="{FF2B5EF4-FFF2-40B4-BE49-F238E27FC236}">
                  <a16:creationId xmlns:a16="http://schemas.microsoft.com/office/drawing/2014/main" id="{970F185B-DB19-4B6E-9B83-E8D3502BF70F}"/>
                </a:ext>
              </a:extLst>
            </p:cNvPr>
            <p:cNvSpPr/>
            <p:nvPr/>
          </p:nvSpPr>
          <p:spPr>
            <a:xfrm>
              <a:off x="4782181" y="317065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82;p32">
              <a:extLst>
                <a:ext uri="{FF2B5EF4-FFF2-40B4-BE49-F238E27FC236}">
                  <a16:creationId xmlns:a16="http://schemas.microsoft.com/office/drawing/2014/main" id="{2FCD00D2-FCAC-4CA6-B62A-801EC75B0C35}"/>
                </a:ext>
              </a:extLst>
            </p:cNvPr>
            <p:cNvSpPr/>
            <p:nvPr/>
          </p:nvSpPr>
          <p:spPr>
            <a:xfrm>
              <a:off x="4266025" y="3485530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83;p32">
              <a:extLst>
                <a:ext uri="{FF2B5EF4-FFF2-40B4-BE49-F238E27FC236}">
                  <a16:creationId xmlns:a16="http://schemas.microsoft.com/office/drawing/2014/main" id="{C5DBC292-BF95-4DB9-9119-BF4FC6CFA782}"/>
                </a:ext>
              </a:extLst>
            </p:cNvPr>
            <p:cNvSpPr/>
            <p:nvPr/>
          </p:nvSpPr>
          <p:spPr>
            <a:xfrm>
              <a:off x="4266025" y="3350252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84;p32">
              <a:extLst>
                <a:ext uri="{FF2B5EF4-FFF2-40B4-BE49-F238E27FC236}">
                  <a16:creationId xmlns:a16="http://schemas.microsoft.com/office/drawing/2014/main" id="{CD6C1A9E-63A2-4140-9CB4-F1890728D019}"/>
                </a:ext>
              </a:extLst>
            </p:cNvPr>
            <p:cNvSpPr/>
            <p:nvPr/>
          </p:nvSpPr>
          <p:spPr>
            <a:xfrm>
              <a:off x="4281459" y="336667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85;p32">
              <a:extLst>
                <a:ext uri="{FF2B5EF4-FFF2-40B4-BE49-F238E27FC236}">
                  <a16:creationId xmlns:a16="http://schemas.microsoft.com/office/drawing/2014/main" id="{D68F3506-E78A-44C9-871F-AA3008B17C2D}"/>
                </a:ext>
              </a:extLst>
            </p:cNvPr>
            <p:cNvSpPr/>
            <p:nvPr/>
          </p:nvSpPr>
          <p:spPr>
            <a:xfrm>
              <a:off x="4381596" y="336667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86;p32">
              <a:extLst>
                <a:ext uri="{FF2B5EF4-FFF2-40B4-BE49-F238E27FC236}">
                  <a16:creationId xmlns:a16="http://schemas.microsoft.com/office/drawing/2014/main" id="{A1634E17-E597-49BB-8DAF-056AC8BE17FA}"/>
                </a:ext>
              </a:extLst>
            </p:cNvPr>
            <p:cNvSpPr/>
            <p:nvPr/>
          </p:nvSpPr>
          <p:spPr>
            <a:xfrm>
              <a:off x="4481742" y="336667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87;p32">
              <a:extLst>
                <a:ext uri="{FF2B5EF4-FFF2-40B4-BE49-F238E27FC236}">
                  <a16:creationId xmlns:a16="http://schemas.microsoft.com/office/drawing/2014/main" id="{3C9BBDEE-7732-4025-B749-3B56808E7B84}"/>
                </a:ext>
              </a:extLst>
            </p:cNvPr>
            <p:cNvSpPr/>
            <p:nvPr/>
          </p:nvSpPr>
          <p:spPr>
            <a:xfrm>
              <a:off x="4581888" y="3366671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88;p32">
              <a:extLst>
                <a:ext uri="{FF2B5EF4-FFF2-40B4-BE49-F238E27FC236}">
                  <a16:creationId xmlns:a16="http://schemas.microsoft.com/office/drawing/2014/main" id="{CB160A2C-D244-41FB-A19F-ED7837BCAE90}"/>
                </a:ext>
              </a:extLst>
            </p:cNvPr>
            <p:cNvSpPr/>
            <p:nvPr/>
          </p:nvSpPr>
          <p:spPr>
            <a:xfrm>
              <a:off x="4682035" y="336667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89;p32">
              <a:extLst>
                <a:ext uri="{FF2B5EF4-FFF2-40B4-BE49-F238E27FC236}">
                  <a16:creationId xmlns:a16="http://schemas.microsoft.com/office/drawing/2014/main" id="{91B4993C-E44B-4FA2-AF57-48D8A2E9A0B7}"/>
                </a:ext>
              </a:extLst>
            </p:cNvPr>
            <p:cNvSpPr/>
            <p:nvPr/>
          </p:nvSpPr>
          <p:spPr>
            <a:xfrm>
              <a:off x="4782181" y="3366671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90;p32">
              <a:extLst>
                <a:ext uri="{FF2B5EF4-FFF2-40B4-BE49-F238E27FC236}">
                  <a16:creationId xmlns:a16="http://schemas.microsoft.com/office/drawing/2014/main" id="{A5A7EF9E-8979-40B4-901E-3DCF54683CB6}"/>
                </a:ext>
              </a:extLst>
            </p:cNvPr>
            <p:cNvSpPr/>
            <p:nvPr/>
          </p:nvSpPr>
          <p:spPr>
            <a:xfrm>
              <a:off x="4682035" y="3366671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5"/>
                  </a:lnTo>
                  <a:cubicBezTo>
                    <a:pt x="3403" y="6138"/>
                    <a:pt x="6072" y="3436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91;p32">
              <a:extLst>
                <a:ext uri="{FF2B5EF4-FFF2-40B4-BE49-F238E27FC236}">
                  <a16:creationId xmlns:a16="http://schemas.microsoft.com/office/drawing/2014/main" id="{6966B76A-E7FA-43F3-ACEE-17C406D7403A}"/>
                </a:ext>
              </a:extLst>
            </p:cNvPr>
            <p:cNvSpPr/>
            <p:nvPr/>
          </p:nvSpPr>
          <p:spPr>
            <a:xfrm>
              <a:off x="4782181" y="3366671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5"/>
                  </a:lnTo>
                  <a:cubicBezTo>
                    <a:pt x="3403" y="6138"/>
                    <a:pt x="6072" y="3436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92;p32">
              <a:extLst>
                <a:ext uri="{FF2B5EF4-FFF2-40B4-BE49-F238E27FC236}">
                  <a16:creationId xmlns:a16="http://schemas.microsoft.com/office/drawing/2014/main" id="{47627A0B-A386-4D84-928C-7A8F87336E90}"/>
                </a:ext>
              </a:extLst>
            </p:cNvPr>
            <p:cNvSpPr/>
            <p:nvPr/>
          </p:nvSpPr>
          <p:spPr>
            <a:xfrm>
              <a:off x="4266025" y="3681885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93;p32">
              <a:extLst>
                <a:ext uri="{FF2B5EF4-FFF2-40B4-BE49-F238E27FC236}">
                  <a16:creationId xmlns:a16="http://schemas.microsoft.com/office/drawing/2014/main" id="{86800FDC-7262-4E09-9DD7-241572E51591}"/>
                </a:ext>
              </a:extLst>
            </p:cNvPr>
            <p:cNvSpPr/>
            <p:nvPr/>
          </p:nvSpPr>
          <p:spPr>
            <a:xfrm>
              <a:off x="4266025" y="3546283"/>
              <a:ext cx="613631" cy="142825"/>
            </a:xfrm>
            <a:custGeom>
              <a:avLst/>
              <a:gdLst/>
              <a:ahLst/>
              <a:cxnLst/>
              <a:rect l="l" t="t" r="r" b="b"/>
              <a:pathLst>
                <a:path w="62345" h="14511" extrusionOk="0">
                  <a:moveTo>
                    <a:pt x="0" y="0"/>
                  </a:moveTo>
                  <a:lnTo>
                    <a:pt x="0" y="14510"/>
                  </a:lnTo>
                  <a:lnTo>
                    <a:pt x="62345" y="14510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94;p32">
              <a:extLst>
                <a:ext uri="{FF2B5EF4-FFF2-40B4-BE49-F238E27FC236}">
                  <a16:creationId xmlns:a16="http://schemas.microsoft.com/office/drawing/2014/main" id="{92B6A876-100F-406B-9EE9-1B712E20ED4B}"/>
                </a:ext>
              </a:extLst>
            </p:cNvPr>
            <p:cNvSpPr/>
            <p:nvPr/>
          </p:nvSpPr>
          <p:spPr>
            <a:xfrm>
              <a:off x="4281459" y="356269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95;p32">
              <a:extLst>
                <a:ext uri="{FF2B5EF4-FFF2-40B4-BE49-F238E27FC236}">
                  <a16:creationId xmlns:a16="http://schemas.microsoft.com/office/drawing/2014/main" id="{6D3212AD-79B9-4F80-81C6-65D8BAFDD0D5}"/>
                </a:ext>
              </a:extLst>
            </p:cNvPr>
            <p:cNvSpPr/>
            <p:nvPr/>
          </p:nvSpPr>
          <p:spPr>
            <a:xfrm>
              <a:off x="4381596" y="356269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96;p32">
              <a:extLst>
                <a:ext uri="{FF2B5EF4-FFF2-40B4-BE49-F238E27FC236}">
                  <a16:creationId xmlns:a16="http://schemas.microsoft.com/office/drawing/2014/main" id="{17A634A6-3015-41FB-8C6B-E12305F7B1F6}"/>
                </a:ext>
              </a:extLst>
            </p:cNvPr>
            <p:cNvSpPr/>
            <p:nvPr/>
          </p:nvSpPr>
          <p:spPr>
            <a:xfrm>
              <a:off x="4481742" y="356269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97;p32">
              <a:extLst>
                <a:ext uri="{FF2B5EF4-FFF2-40B4-BE49-F238E27FC236}">
                  <a16:creationId xmlns:a16="http://schemas.microsoft.com/office/drawing/2014/main" id="{FAB405A2-F306-4CD9-8792-26C3CBAA8AE5}"/>
                </a:ext>
              </a:extLst>
            </p:cNvPr>
            <p:cNvSpPr/>
            <p:nvPr/>
          </p:nvSpPr>
          <p:spPr>
            <a:xfrm>
              <a:off x="4581888" y="3562692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98;p32">
              <a:extLst>
                <a:ext uri="{FF2B5EF4-FFF2-40B4-BE49-F238E27FC236}">
                  <a16:creationId xmlns:a16="http://schemas.microsoft.com/office/drawing/2014/main" id="{60F060D0-4A3F-41E3-84D3-1708B135DDB9}"/>
                </a:ext>
              </a:extLst>
            </p:cNvPr>
            <p:cNvSpPr/>
            <p:nvPr/>
          </p:nvSpPr>
          <p:spPr>
            <a:xfrm>
              <a:off x="4682035" y="356269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99;p32">
              <a:extLst>
                <a:ext uri="{FF2B5EF4-FFF2-40B4-BE49-F238E27FC236}">
                  <a16:creationId xmlns:a16="http://schemas.microsoft.com/office/drawing/2014/main" id="{AFA7C081-CBBD-4AF0-AA6E-9655D2FA7FCC}"/>
                </a:ext>
              </a:extLst>
            </p:cNvPr>
            <p:cNvSpPr/>
            <p:nvPr/>
          </p:nvSpPr>
          <p:spPr>
            <a:xfrm>
              <a:off x="4782181" y="3562692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00;p32">
              <a:extLst>
                <a:ext uri="{FF2B5EF4-FFF2-40B4-BE49-F238E27FC236}">
                  <a16:creationId xmlns:a16="http://schemas.microsoft.com/office/drawing/2014/main" id="{64215B67-DF2D-4140-82B5-5AAEBE7C08C7}"/>
                </a:ext>
              </a:extLst>
            </p:cNvPr>
            <p:cNvSpPr/>
            <p:nvPr/>
          </p:nvSpPr>
          <p:spPr>
            <a:xfrm>
              <a:off x="4682035" y="3562692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01;p32">
              <a:extLst>
                <a:ext uri="{FF2B5EF4-FFF2-40B4-BE49-F238E27FC236}">
                  <a16:creationId xmlns:a16="http://schemas.microsoft.com/office/drawing/2014/main" id="{21E3377B-8BB2-47B9-88E4-0BC7EAD9457B}"/>
                </a:ext>
              </a:extLst>
            </p:cNvPr>
            <p:cNvSpPr/>
            <p:nvPr/>
          </p:nvSpPr>
          <p:spPr>
            <a:xfrm>
              <a:off x="4782181" y="3562692"/>
              <a:ext cx="63376" cy="65020"/>
            </a:xfrm>
            <a:custGeom>
              <a:avLst/>
              <a:gdLst/>
              <a:ahLst/>
              <a:cxnLst/>
              <a:rect l="l" t="t" r="r" b="b"/>
              <a:pathLst>
                <a:path w="6439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02;p32">
              <a:extLst>
                <a:ext uri="{FF2B5EF4-FFF2-40B4-BE49-F238E27FC236}">
                  <a16:creationId xmlns:a16="http://schemas.microsoft.com/office/drawing/2014/main" id="{F04E76E0-548A-47A3-8C19-2789C377CD54}"/>
                </a:ext>
              </a:extLst>
            </p:cNvPr>
            <p:cNvSpPr/>
            <p:nvPr/>
          </p:nvSpPr>
          <p:spPr>
            <a:xfrm>
              <a:off x="4266025" y="3877906"/>
              <a:ext cx="613631" cy="13150"/>
            </a:xfrm>
            <a:custGeom>
              <a:avLst/>
              <a:gdLst/>
              <a:ahLst/>
              <a:cxnLst/>
              <a:rect l="l" t="t" r="r" b="b"/>
              <a:pathLst>
                <a:path w="62345" h="1336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03;p32">
              <a:extLst>
                <a:ext uri="{FF2B5EF4-FFF2-40B4-BE49-F238E27FC236}">
                  <a16:creationId xmlns:a16="http://schemas.microsoft.com/office/drawing/2014/main" id="{BCC29BE4-CB41-4F0D-9EE2-C41473D56B2B}"/>
                </a:ext>
              </a:extLst>
            </p:cNvPr>
            <p:cNvSpPr/>
            <p:nvPr/>
          </p:nvSpPr>
          <p:spPr>
            <a:xfrm>
              <a:off x="4266025" y="3742629"/>
              <a:ext cx="613631" cy="142500"/>
            </a:xfrm>
            <a:custGeom>
              <a:avLst/>
              <a:gdLst/>
              <a:ahLst/>
              <a:cxnLst/>
              <a:rect l="l" t="t" r="r" b="b"/>
              <a:pathLst>
                <a:path w="62345" h="14478" extrusionOk="0">
                  <a:moveTo>
                    <a:pt x="0" y="1"/>
                  </a:moveTo>
                  <a:lnTo>
                    <a:pt x="0" y="14478"/>
                  </a:lnTo>
                  <a:lnTo>
                    <a:pt x="62345" y="14478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04;p32">
              <a:extLst>
                <a:ext uri="{FF2B5EF4-FFF2-40B4-BE49-F238E27FC236}">
                  <a16:creationId xmlns:a16="http://schemas.microsoft.com/office/drawing/2014/main" id="{2703892C-CFB8-4C87-87A1-E6596CAD1008}"/>
                </a:ext>
              </a:extLst>
            </p:cNvPr>
            <p:cNvSpPr/>
            <p:nvPr/>
          </p:nvSpPr>
          <p:spPr>
            <a:xfrm>
              <a:off x="4281459" y="3759047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05;p32">
              <a:extLst>
                <a:ext uri="{FF2B5EF4-FFF2-40B4-BE49-F238E27FC236}">
                  <a16:creationId xmlns:a16="http://schemas.microsoft.com/office/drawing/2014/main" id="{325E40D2-A64F-4D33-B9EC-5E2AF6EC0175}"/>
                </a:ext>
              </a:extLst>
            </p:cNvPr>
            <p:cNvSpPr/>
            <p:nvPr/>
          </p:nvSpPr>
          <p:spPr>
            <a:xfrm>
              <a:off x="4381596" y="3759047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06;p32">
              <a:extLst>
                <a:ext uri="{FF2B5EF4-FFF2-40B4-BE49-F238E27FC236}">
                  <a16:creationId xmlns:a16="http://schemas.microsoft.com/office/drawing/2014/main" id="{231F2814-A73B-447C-8073-1732BECE6C37}"/>
                </a:ext>
              </a:extLst>
            </p:cNvPr>
            <p:cNvSpPr/>
            <p:nvPr/>
          </p:nvSpPr>
          <p:spPr>
            <a:xfrm>
              <a:off x="4481742" y="3759047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07;p32">
              <a:extLst>
                <a:ext uri="{FF2B5EF4-FFF2-40B4-BE49-F238E27FC236}">
                  <a16:creationId xmlns:a16="http://schemas.microsoft.com/office/drawing/2014/main" id="{3F3D778B-5AB3-44CF-8A79-8BF7AF620D96}"/>
                </a:ext>
              </a:extLst>
            </p:cNvPr>
            <p:cNvSpPr/>
            <p:nvPr/>
          </p:nvSpPr>
          <p:spPr>
            <a:xfrm>
              <a:off x="4581888" y="3759047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08;p32">
              <a:extLst>
                <a:ext uri="{FF2B5EF4-FFF2-40B4-BE49-F238E27FC236}">
                  <a16:creationId xmlns:a16="http://schemas.microsoft.com/office/drawing/2014/main" id="{933C8079-1965-467A-8EA8-30AFB77012E2}"/>
                </a:ext>
              </a:extLst>
            </p:cNvPr>
            <p:cNvSpPr/>
            <p:nvPr/>
          </p:nvSpPr>
          <p:spPr>
            <a:xfrm>
              <a:off x="4682035" y="3759047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09;p32">
              <a:extLst>
                <a:ext uri="{FF2B5EF4-FFF2-40B4-BE49-F238E27FC236}">
                  <a16:creationId xmlns:a16="http://schemas.microsoft.com/office/drawing/2014/main" id="{0A64FC6A-410B-4091-88F7-6E45A77A531D}"/>
                </a:ext>
              </a:extLst>
            </p:cNvPr>
            <p:cNvSpPr/>
            <p:nvPr/>
          </p:nvSpPr>
          <p:spPr>
            <a:xfrm>
              <a:off x="4782181" y="3759047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10;p32">
              <a:extLst>
                <a:ext uri="{FF2B5EF4-FFF2-40B4-BE49-F238E27FC236}">
                  <a16:creationId xmlns:a16="http://schemas.microsoft.com/office/drawing/2014/main" id="{AEC54DFE-263E-49FB-9011-C3A60DE0E066}"/>
                </a:ext>
              </a:extLst>
            </p:cNvPr>
            <p:cNvSpPr/>
            <p:nvPr/>
          </p:nvSpPr>
          <p:spPr>
            <a:xfrm>
              <a:off x="4281459" y="3759047"/>
              <a:ext cx="63701" cy="64685"/>
            </a:xfrm>
            <a:custGeom>
              <a:avLst/>
              <a:gdLst/>
              <a:ahLst/>
              <a:cxnLst/>
              <a:rect l="l" t="t" r="r" b="b"/>
              <a:pathLst>
                <a:path w="6472" h="6572" extrusionOk="0">
                  <a:moveTo>
                    <a:pt x="0" y="1"/>
                  </a:moveTo>
                  <a:lnTo>
                    <a:pt x="0" y="6572"/>
                  </a:lnTo>
                  <a:cubicBezTo>
                    <a:pt x="3402" y="6138"/>
                    <a:pt x="6071" y="3403"/>
                    <a:pt x="64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11;p32">
              <a:extLst>
                <a:ext uri="{FF2B5EF4-FFF2-40B4-BE49-F238E27FC236}">
                  <a16:creationId xmlns:a16="http://schemas.microsoft.com/office/drawing/2014/main" id="{B1C0C902-F768-4D2B-9610-B9DD33E3F51B}"/>
                </a:ext>
              </a:extLst>
            </p:cNvPr>
            <p:cNvSpPr/>
            <p:nvPr/>
          </p:nvSpPr>
          <p:spPr>
            <a:xfrm>
              <a:off x="4381596" y="3759047"/>
              <a:ext cx="63711" cy="64685"/>
            </a:xfrm>
            <a:custGeom>
              <a:avLst/>
              <a:gdLst/>
              <a:ahLst/>
              <a:cxnLst/>
              <a:rect l="l" t="t" r="r" b="b"/>
              <a:pathLst>
                <a:path w="6473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12;p32">
              <a:extLst>
                <a:ext uri="{FF2B5EF4-FFF2-40B4-BE49-F238E27FC236}">
                  <a16:creationId xmlns:a16="http://schemas.microsoft.com/office/drawing/2014/main" id="{16B38C76-CD7B-4500-B575-F07CBDD65D1D}"/>
                </a:ext>
              </a:extLst>
            </p:cNvPr>
            <p:cNvSpPr/>
            <p:nvPr/>
          </p:nvSpPr>
          <p:spPr>
            <a:xfrm>
              <a:off x="4481742" y="3759047"/>
              <a:ext cx="63711" cy="64685"/>
            </a:xfrm>
            <a:custGeom>
              <a:avLst/>
              <a:gdLst/>
              <a:ahLst/>
              <a:cxnLst/>
              <a:rect l="l" t="t" r="r" b="b"/>
              <a:pathLst>
                <a:path w="6473" h="6572" extrusionOk="0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13;p32">
              <a:extLst>
                <a:ext uri="{FF2B5EF4-FFF2-40B4-BE49-F238E27FC236}">
                  <a16:creationId xmlns:a16="http://schemas.microsoft.com/office/drawing/2014/main" id="{2BC62C2E-71EF-46AF-80F8-89D32AF19C77}"/>
                </a:ext>
              </a:extLst>
            </p:cNvPr>
            <p:cNvSpPr/>
            <p:nvPr/>
          </p:nvSpPr>
          <p:spPr>
            <a:xfrm>
              <a:off x="4266025" y="4074261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14;p32">
              <a:extLst>
                <a:ext uri="{FF2B5EF4-FFF2-40B4-BE49-F238E27FC236}">
                  <a16:creationId xmlns:a16="http://schemas.microsoft.com/office/drawing/2014/main" id="{DDC92655-519B-4E30-8CE3-5C69561CACA1}"/>
                </a:ext>
              </a:extLst>
            </p:cNvPr>
            <p:cNvSpPr/>
            <p:nvPr/>
          </p:nvSpPr>
          <p:spPr>
            <a:xfrm>
              <a:off x="4266025" y="3938649"/>
              <a:ext cx="613631" cy="142834"/>
            </a:xfrm>
            <a:custGeom>
              <a:avLst/>
              <a:gdLst/>
              <a:ahLst/>
              <a:cxnLst/>
              <a:rect l="l" t="t" r="r" b="b"/>
              <a:pathLst>
                <a:path w="62345" h="14512" extrusionOk="0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15;p32">
              <a:extLst>
                <a:ext uri="{FF2B5EF4-FFF2-40B4-BE49-F238E27FC236}">
                  <a16:creationId xmlns:a16="http://schemas.microsoft.com/office/drawing/2014/main" id="{63E85B8E-0044-4FD1-A27C-D0753128C0A9}"/>
                </a:ext>
              </a:extLst>
            </p:cNvPr>
            <p:cNvSpPr/>
            <p:nvPr/>
          </p:nvSpPr>
          <p:spPr>
            <a:xfrm>
              <a:off x="4281459" y="395506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16;p32">
              <a:extLst>
                <a:ext uri="{FF2B5EF4-FFF2-40B4-BE49-F238E27FC236}">
                  <a16:creationId xmlns:a16="http://schemas.microsoft.com/office/drawing/2014/main" id="{CFC6E4E2-B4B9-42B7-B0EB-3E56DA838F0F}"/>
                </a:ext>
              </a:extLst>
            </p:cNvPr>
            <p:cNvSpPr/>
            <p:nvPr/>
          </p:nvSpPr>
          <p:spPr>
            <a:xfrm>
              <a:off x="4381596" y="395506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17;p32">
              <a:extLst>
                <a:ext uri="{FF2B5EF4-FFF2-40B4-BE49-F238E27FC236}">
                  <a16:creationId xmlns:a16="http://schemas.microsoft.com/office/drawing/2014/main" id="{265F6AC6-00AF-4D8E-AFDD-2149D6BC636B}"/>
                </a:ext>
              </a:extLst>
            </p:cNvPr>
            <p:cNvSpPr/>
            <p:nvPr/>
          </p:nvSpPr>
          <p:spPr>
            <a:xfrm>
              <a:off x="4481742" y="395506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8;p32">
              <a:extLst>
                <a:ext uri="{FF2B5EF4-FFF2-40B4-BE49-F238E27FC236}">
                  <a16:creationId xmlns:a16="http://schemas.microsoft.com/office/drawing/2014/main" id="{E233EA86-19D6-4D29-A238-697B7A10F714}"/>
                </a:ext>
              </a:extLst>
            </p:cNvPr>
            <p:cNvSpPr/>
            <p:nvPr/>
          </p:nvSpPr>
          <p:spPr>
            <a:xfrm>
              <a:off x="4581888" y="3955068"/>
              <a:ext cx="82096" cy="108356"/>
            </a:xfrm>
            <a:custGeom>
              <a:avLst/>
              <a:gdLst/>
              <a:ahLst/>
              <a:cxnLst/>
              <a:rect l="l" t="t" r="r" b="b"/>
              <a:pathLst>
                <a:path w="8341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19;p32">
              <a:extLst>
                <a:ext uri="{FF2B5EF4-FFF2-40B4-BE49-F238E27FC236}">
                  <a16:creationId xmlns:a16="http://schemas.microsoft.com/office/drawing/2014/main" id="{616A2A5A-5BCB-4EF4-BC30-5506A1B366ED}"/>
                </a:ext>
              </a:extLst>
            </p:cNvPr>
            <p:cNvSpPr/>
            <p:nvPr/>
          </p:nvSpPr>
          <p:spPr>
            <a:xfrm>
              <a:off x="4682035" y="395506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20;p32">
              <a:extLst>
                <a:ext uri="{FF2B5EF4-FFF2-40B4-BE49-F238E27FC236}">
                  <a16:creationId xmlns:a16="http://schemas.microsoft.com/office/drawing/2014/main" id="{86B5A293-7D64-45B7-8F31-EF36C3802E7D}"/>
                </a:ext>
              </a:extLst>
            </p:cNvPr>
            <p:cNvSpPr/>
            <p:nvPr/>
          </p:nvSpPr>
          <p:spPr>
            <a:xfrm>
              <a:off x="4782181" y="3955068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21;p32">
              <a:extLst>
                <a:ext uri="{FF2B5EF4-FFF2-40B4-BE49-F238E27FC236}">
                  <a16:creationId xmlns:a16="http://schemas.microsoft.com/office/drawing/2014/main" id="{CDD3AF69-CD85-41DD-B169-1EDD3975C001}"/>
                </a:ext>
              </a:extLst>
            </p:cNvPr>
            <p:cNvSpPr/>
            <p:nvPr/>
          </p:nvSpPr>
          <p:spPr>
            <a:xfrm>
              <a:off x="4281459" y="3955068"/>
              <a:ext cx="63701" cy="65020"/>
            </a:xfrm>
            <a:custGeom>
              <a:avLst/>
              <a:gdLst/>
              <a:ahLst/>
              <a:cxnLst/>
              <a:rect l="l" t="t" r="r" b="b"/>
              <a:pathLst>
                <a:path w="6472" h="6606" extrusionOk="0">
                  <a:moveTo>
                    <a:pt x="0" y="1"/>
                  </a:moveTo>
                  <a:lnTo>
                    <a:pt x="0" y="6606"/>
                  </a:lnTo>
                  <a:cubicBezTo>
                    <a:pt x="3402" y="6139"/>
                    <a:pt x="6071" y="3437"/>
                    <a:pt x="64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22;p32">
              <a:extLst>
                <a:ext uri="{FF2B5EF4-FFF2-40B4-BE49-F238E27FC236}">
                  <a16:creationId xmlns:a16="http://schemas.microsoft.com/office/drawing/2014/main" id="{D9EF1822-6ED5-44ED-86EF-04437595E28A}"/>
                </a:ext>
              </a:extLst>
            </p:cNvPr>
            <p:cNvSpPr/>
            <p:nvPr/>
          </p:nvSpPr>
          <p:spPr>
            <a:xfrm>
              <a:off x="4381596" y="3955068"/>
              <a:ext cx="63711" cy="65020"/>
            </a:xfrm>
            <a:custGeom>
              <a:avLst/>
              <a:gdLst/>
              <a:ahLst/>
              <a:cxnLst/>
              <a:rect l="l" t="t" r="r" b="b"/>
              <a:pathLst>
                <a:path w="6473" h="6606" extrusionOk="0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23;p32">
              <a:extLst>
                <a:ext uri="{FF2B5EF4-FFF2-40B4-BE49-F238E27FC236}">
                  <a16:creationId xmlns:a16="http://schemas.microsoft.com/office/drawing/2014/main" id="{7A53C0FB-0199-4BF7-B2F9-B5A62A044EA7}"/>
                </a:ext>
              </a:extLst>
            </p:cNvPr>
            <p:cNvSpPr/>
            <p:nvPr/>
          </p:nvSpPr>
          <p:spPr>
            <a:xfrm>
              <a:off x="4266025" y="4270282"/>
              <a:ext cx="613631" cy="13140"/>
            </a:xfrm>
            <a:custGeom>
              <a:avLst/>
              <a:gdLst/>
              <a:ahLst/>
              <a:cxnLst/>
              <a:rect l="l" t="t" r="r" b="b"/>
              <a:pathLst>
                <a:path w="62345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24;p32">
              <a:extLst>
                <a:ext uri="{FF2B5EF4-FFF2-40B4-BE49-F238E27FC236}">
                  <a16:creationId xmlns:a16="http://schemas.microsoft.com/office/drawing/2014/main" id="{19A4270A-AC7D-4B85-88D4-E82BBE2BD0BC}"/>
                </a:ext>
              </a:extLst>
            </p:cNvPr>
            <p:cNvSpPr/>
            <p:nvPr/>
          </p:nvSpPr>
          <p:spPr>
            <a:xfrm>
              <a:off x="4266025" y="4135005"/>
              <a:ext cx="613631" cy="142500"/>
            </a:xfrm>
            <a:custGeom>
              <a:avLst/>
              <a:gdLst/>
              <a:ahLst/>
              <a:cxnLst/>
              <a:rect l="l" t="t" r="r" b="b"/>
              <a:pathLst>
                <a:path w="62345" h="14478" extrusionOk="0">
                  <a:moveTo>
                    <a:pt x="0" y="1"/>
                  </a:moveTo>
                  <a:lnTo>
                    <a:pt x="0" y="14478"/>
                  </a:lnTo>
                  <a:lnTo>
                    <a:pt x="62345" y="14478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25;p32">
              <a:extLst>
                <a:ext uri="{FF2B5EF4-FFF2-40B4-BE49-F238E27FC236}">
                  <a16:creationId xmlns:a16="http://schemas.microsoft.com/office/drawing/2014/main" id="{8D0901D3-9B30-463D-9CA6-46B85AA43D2C}"/>
                </a:ext>
              </a:extLst>
            </p:cNvPr>
            <p:cNvSpPr/>
            <p:nvPr/>
          </p:nvSpPr>
          <p:spPr>
            <a:xfrm>
              <a:off x="4281459" y="4151423"/>
              <a:ext cx="82086" cy="108356"/>
            </a:xfrm>
            <a:custGeom>
              <a:avLst/>
              <a:gdLst/>
              <a:ahLst/>
              <a:cxnLst/>
              <a:rect l="l" t="t" r="r" b="b"/>
              <a:pathLst>
                <a:path w="8340" h="11009" extrusionOk="0">
                  <a:moveTo>
                    <a:pt x="0" y="0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26;p32">
              <a:extLst>
                <a:ext uri="{FF2B5EF4-FFF2-40B4-BE49-F238E27FC236}">
                  <a16:creationId xmlns:a16="http://schemas.microsoft.com/office/drawing/2014/main" id="{1C381AA1-31AC-4DD3-8532-5993FA3C1C02}"/>
                </a:ext>
              </a:extLst>
            </p:cNvPr>
            <p:cNvSpPr/>
            <p:nvPr/>
          </p:nvSpPr>
          <p:spPr>
            <a:xfrm>
              <a:off x="4381596" y="4151099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27;p32">
              <a:extLst>
                <a:ext uri="{FF2B5EF4-FFF2-40B4-BE49-F238E27FC236}">
                  <a16:creationId xmlns:a16="http://schemas.microsoft.com/office/drawing/2014/main" id="{A3075D8D-FB3B-4562-8EF5-341C5372A003}"/>
                </a:ext>
              </a:extLst>
            </p:cNvPr>
            <p:cNvSpPr/>
            <p:nvPr/>
          </p:nvSpPr>
          <p:spPr>
            <a:xfrm>
              <a:off x="4481742" y="4151099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28;p32">
              <a:extLst>
                <a:ext uri="{FF2B5EF4-FFF2-40B4-BE49-F238E27FC236}">
                  <a16:creationId xmlns:a16="http://schemas.microsoft.com/office/drawing/2014/main" id="{39DC52FD-3326-4AC5-8094-D84B529D9B68}"/>
                </a:ext>
              </a:extLst>
            </p:cNvPr>
            <p:cNvSpPr/>
            <p:nvPr/>
          </p:nvSpPr>
          <p:spPr>
            <a:xfrm>
              <a:off x="4581888" y="4151099"/>
              <a:ext cx="82096" cy="108346"/>
            </a:xfrm>
            <a:custGeom>
              <a:avLst/>
              <a:gdLst/>
              <a:ahLst/>
              <a:cxnLst/>
              <a:rect l="l" t="t" r="r" b="b"/>
              <a:pathLst>
                <a:path w="8341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29;p32">
              <a:extLst>
                <a:ext uri="{FF2B5EF4-FFF2-40B4-BE49-F238E27FC236}">
                  <a16:creationId xmlns:a16="http://schemas.microsoft.com/office/drawing/2014/main" id="{FB6007A8-32D8-404F-93CC-CA0FB8FCD447}"/>
                </a:ext>
              </a:extLst>
            </p:cNvPr>
            <p:cNvSpPr/>
            <p:nvPr/>
          </p:nvSpPr>
          <p:spPr>
            <a:xfrm>
              <a:off x="4682035" y="4151099"/>
              <a:ext cx="82086" cy="108346"/>
            </a:xfrm>
            <a:custGeom>
              <a:avLst/>
              <a:gdLst/>
              <a:ahLst/>
              <a:cxnLst/>
              <a:rect l="l" t="t" r="r" b="b"/>
              <a:pathLst>
                <a:path w="8340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30;p32">
              <a:extLst>
                <a:ext uri="{FF2B5EF4-FFF2-40B4-BE49-F238E27FC236}">
                  <a16:creationId xmlns:a16="http://schemas.microsoft.com/office/drawing/2014/main" id="{CDAD1191-36A0-489A-8DE1-0BA9E4AAEDE5}"/>
                </a:ext>
              </a:extLst>
            </p:cNvPr>
            <p:cNvSpPr/>
            <p:nvPr/>
          </p:nvSpPr>
          <p:spPr>
            <a:xfrm>
              <a:off x="4782181" y="4151099"/>
              <a:ext cx="82086" cy="108346"/>
            </a:xfrm>
            <a:custGeom>
              <a:avLst/>
              <a:gdLst/>
              <a:ahLst/>
              <a:cxnLst/>
              <a:rect l="l" t="t" r="r" b="b"/>
              <a:pathLst>
                <a:path w="8340" h="11008" extrusionOk="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531;p32">
            <a:extLst>
              <a:ext uri="{FF2B5EF4-FFF2-40B4-BE49-F238E27FC236}">
                <a16:creationId xmlns:a16="http://schemas.microsoft.com/office/drawing/2014/main" id="{4675093C-4CA6-41FC-97C8-4A5FF671653A}"/>
              </a:ext>
            </a:extLst>
          </p:cNvPr>
          <p:cNvGrpSpPr/>
          <p:nvPr/>
        </p:nvGrpSpPr>
        <p:grpSpPr>
          <a:xfrm>
            <a:off x="2926663" y="5036456"/>
            <a:ext cx="3248145" cy="107044"/>
            <a:chOff x="2948000" y="4377653"/>
            <a:chExt cx="3248145" cy="107044"/>
          </a:xfrm>
        </p:grpSpPr>
        <p:sp>
          <p:nvSpPr>
            <p:cNvPr id="165" name="Google Shape;1532;p32">
              <a:extLst>
                <a:ext uri="{FF2B5EF4-FFF2-40B4-BE49-F238E27FC236}">
                  <a16:creationId xmlns:a16="http://schemas.microsoft.com/office/drawing/2014/main" id="{AF07DC7C-7CB3-4B33-82FD-EFCD362BE9DA}"/>
                </a:ext>
              </a:extLst>
            </p:cNvPr>
            <p:cNvSpPr/>
            <p:nvPr/>
          </p:nvSpPr>
          <p:spPr>
            <a:xfrm>
              <a:off x="2948000" y="4449225"/>
              <a:ext cx="3248145" cy="35472"/>
            </a:xfrm>
            <a:custGeom>
              <a:avLst/>
              <a:gdLst/>
              <a:ahLst/>
              <a:cxnLst/>
              <a:rect l="l" t="t" r="r" b="b"/>
              <a:pathLst>
                <a:path w="245143" h="3603" extrusionOk="0">
                  <a:moveTo>
                    <a:pt x="1" y="0"/>
                  </a:moveTo>
                  <a:lnTo>
                    <a:pt x="1" y="3603"/>
                  </a:lnTo>
                  <a:lnTo>
                    <a:pt x="245142" y="3603"/>
                  </a:lnTo>
                  <a:lnTo>
                    <a:pt x="245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44;p32">
              <a:extLst>
                <a:ext uri="{FF2B5EF4-FFF2-40B4-BE49-F238E27FC236}">
                  <a16:creationId xmlns:a16="http://schemas.microsoft.com/office/drawing/2014/main" id="{FF778B53-9A29-478B-975D-B793FF392709}"/>
                </a:ext>
              </a:extLst>
            </p:cNvPr>
            <p:cNvSpPr/>
            <p:nvPr/>
          </p:nvSpPr>
          <p:spPr>
            <a:xfrm>
              <a:off x="5163070" y="4407863"/>
              <a:ext cx="82411" cy="41043"/>
            </a:xfrm>
            <a:custGeom>
              <a:avLst/>
              <a:gdLst/>
              <a:ahLst/>
              <a:cxnLst/>
              <a:rect l="l" t="t" r="r" b="b"/>
              <a:pathLst>
                <a:path w="8373" h="4170" extrusionOk="0">
                  <a:moveTo>
                    <a:pt x="4170" y="0"/>
                  </a:moveTo>
                  <a:cubicBezTo>
                    <a:pt x="1868" y="0"/>
                    <a:pt x="0" y="1868"/>
                    <a:pt x="0" y="4170"/>
                  </a:cubicBezTo>
                  <a:lnTo>
                    <a:pt x="8373" y="4170"/>
                  </a:lnTo>
                  <a:cubicBezTo>
                    <a:pt x="8373" y="1868"/>
                    <a:pt x="6505" y="0"/>
                    <a:pt x="4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45;p32">
              <a:extLst>
                <a:ext uri="{FF2B5EF4-FFF2-40B4-BE49-F238E27FC236}">
                  <a16:creationId xmlns:a16="http://schemas.microsoft.com/office/drawing/2014/main" id="{7E4282BD-F4D4-4F37-A1A1-B2FAC9E41CAD}"/>
                </a:ext>
              </a:extLst>
            </p:cNvPr>
            <p:cNvSpPr/>
            <p:nvPr/>
          </p:nvSpPr>
          <p:spPr>
            <a:xfrm>
              <a:off x="3563356" y="4377653"/>
              <a:ext cx="142834" cy="71585"/>
            </a:xfrm>
            <a:custGeom>
              <a:avLst/>
              <a:gdLst/>
              <a:ahLst/>
              <a:cxnLst/>
              <a:rect l="l" t="t" r="r" b="b"/>
              <a:pathLst>
                <a:path w="14512" h="7273" extrusionOk="0">
                  <a:moveTo>
                    <a:pt x="7273" y="1"/>
                  </a:moveTo>
                  <a:cubicBezTo>
                    <a:pt x="3270" y="1"/>
                    <a:pt x="1" y="3236"/>
                    <a:pt x="1" y="7272"/>
                  </a:cubicBezTo>
                  <a:lnTo>
                    <a:pt x="14511" y="7272"/>
                  </a:lnTo>
                  <a:cubicBezTo>
                    <a:pt x="14511" y="3236"/>
                    <a:pt x="11276" y="1"/>
                    <a:pt x="7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46;p32">
              <a:extLst>
                <a:ext uri="{FF2B5EF4-FFF2-40B4-BE49-F238E27FC236}">
                  <a16:creationId xmlns:a16="http://schemas.microsoft.com/office/drawing/2014/main" id="{26DA819D-43C1-43C9-B571-C624866F5E8A}"/>
                </a:ext>
              </a:extLst>
            </p:cNvPr>
            <p:cNvSpPr/>
            <p:nvPr/>
          </p:nvSpPr>
          <p:spPr>
            <a:xfrm>
              <a:off x="3662518" y="4407863"/>
              <a:ext cx="82746" cy="41043"/>
            </a:xfrm>
            <a:custGeom>
              <a:avLst/>
              <a:gdLst/>
              <a:ahLst/>
              <a:cxnLst/>
              <a:rect l="l" t="t" r="r" b="b"/>
              <a:pathLst>
                <a:path w="8407" h="4170" extrusionOk="0">
                  <a:moveTo>
                    <a:pt x="4204" y="0"/>
                  </a:moveTo>
                  <a:cubicBezTo>
                    <a:pt x="1869" y="0"/>
                    <a:pt x="1" y="1868"/>
                    <a:pt x="1" y="4170"/>
                  </a:cubicBezTo>
                  <a:lnTo>
                    <a:pt x="8407" y="4170"/>
                  </a:lnTo>
                  <a:cubicBezTo>
                    <a:pt x="8407" y="1868"/>
                    <a:pt x="6539" y="0"/>
                    <a:pt x="4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47;p32">
              <a:extLst>
                <a:ext uri="{FF2B5EF4-FFF2-40B4-BE49-F238E27FC236}">
                  <a16:creationId xmlns:a16="http://schemas.microsoft.com/office/drawing/2014/main" id="{18836EC7-C8C2-4725-94DE-BC1FE1F71185}"/>
                </a:ext>
              </a:extLst>
            </p:cNvPr>
            <p:cNvSpPr/>
            <p:nvPr/>
          </p:nvSpPr>
          <p:spPr>
            <a:xfrm>
              <a:off x="3873649" y="4407863"/>
              <a:ext cx="82746" cy="41043"/>
            </a:xfrm>
            <a:custGeom>
              <a:avLst/>
              <a:gdLst/>
              <a:ahLst/>
              <a:cxnLst/>
              <a:rect l="l" t="t" r="r" b="b"/>
              <a:pathLst>
                <a:path w="8407" h="4170" extrusionOk="0">
                  <a:moveTo>
                    <a:pt x="4203" y="0"/>
                  </a:moveTo>
                  <a:cubicBezTo>
                    <a:pt x="1868" y="0"/>
                    <a:pt x="0" y="1868"/>
                    <a:pt x="0" y="4170"/>
                  </a:cubicBezTo>
                  <a:lnTo>
                    <a:pt x="8406" y="4170"/>
                  </a:lnTo>
                  <a:cubicBezTo>
                    <a:pt x="8406" y="1868"/>
                    <a:pt x="6505" y="0"/>
                    <a:pt x="4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48;p32">
              <a:extLst>
                <a:ext uri="{FF2B5EF4-FFF2-40B4-BE49-F238E27FC236}">
                  <a16:creationId xmlns:a16="http://schemas.microsoft.com/office/drawing/2014/main" id="{7304E9A6-6B41-4D20-971F-3FD77609F0E6}"/>
                </a:ext>
              </a:extLst>
            </p:cNvPr>
            <p:cNvSpPr/>
            <p:nvPr/>
          </p:nvSpPr>
          <p:spPr>
            <a:xfrm>
              <a:off x="5462515" y="4407863"/>
              <a:ext cx="82746" cy="41043"/>
            </a:xfrm>
            <a:custGeom>
              <a:avLst/>
              <a:gdLst/>
              <a:ahLst/>
              <a:cxnLst/>
              <a:rect l="l" t="t" r="r" b="b"/>
              <a:pathLst>
                <a:path w="8407" h="4170" extrusionOk="0">
                  <a:moveTo>
                    <a:pt x="4204" y="0"/>
                  </a:moveTo>
                  <a:cubicBezTo>
                    <a:pt x="1902" y="0"/>
                    <a:pt x="1" y="1868"/>
                    <a:pt x="1" y="4170"/>
                  </a:cubicBezTo>
                  <a:lnTo>
                    <a:pt x="8407" y="4170"/>
                  </a:lnTo>
                  <a:cubicBezTo>
                    <a:pt x="8407" y="1868"/>
                    <a:pt x="6539" y="0"/>
                    <a:pt x="4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TextBox 425">
            <a:extLst>
              <a:ext uri="{FF2B5EF4-FFF2-40B4-BE49-F238E27FC236}">
                <a16:creationId xmlns:a16="http://schemas.microsoft.com/office/drawing/2014/main" id="{3AE8C1DD-0867-43FC-A385-FFE3AF4F7311}"/>
              </a:ext>
            </a:extLst>
          </p:cNvPr>
          <p:cNvSpPr txBox="1"/>
          <p:nvPr/>
        </p:nvSpPr>
        <p:spPr>
          <a:xfrm>
            <a:off x="230628" y="205940"/>
            <a:ext cx="8755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D1C1D"/>
                </a:solidFill>
                <a:effectLst/>
                <a:latin typeface="Fira Sans Extra Condensed Medium" panose="020B0604020202020204" charset="0"/>
              </a:rPr>
              <a:t>Countries with the Highest and Lowest Average Property Price</a:t>
            </a:r>
            <a:endParaRPr lang="en-US" sz="2800" dirty="0"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5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668;p23">
            <a:extLst>
              <a:ext uri="{FF2B5EF4-FFF2-40B4-BE49-F238E27FC236}">
                <a16:creationId xmlns:a16="http://schemas.microsoft.com/office/drawing/2014/main" id="{20C48DCF-32DC-4E0F-984B-B8A05FCAAC26}"/>
              </a:ext>
            </a:extLst>
          </p:cNvPr>
          <p:cNvSpPr/>
          <p:nvPr/>
        </p:nvSpPr>
        <p:spPr>
          <a:xfrm>
            <a:off x="0" y="4469950"/>
            <a:ext cx="9143909" cy="45135"/>
          </a:xfrm>
          <a:custGeom>
            <a:avLst/>
            <a:gdLst/>
            <a:ahLst/>
            <a:cxnLst/>
            <a:rect l="l" t="t" r="r" b="b"/>
            <a:pathLst>
              <a:path w="119987" h="2636" extrusionOk="0">
                <a:moveTo>
                  <a:pt x="0" y="1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1275;p30">
            <a:extLst>
              <a:ext uri="{FF2B5EF4-FFF2-40B4-BE49-F238E27FC236}">
                <a16:creationId xmlns:a16="http://schemas.microsoft.com/office/drawing/2014/main" id="{515E7480-32D3-447A-8AC8-99B7B7D396A8}"/>
              </a:ext>
            </a:extLst>
          </p:cNvPr>
          <p:cNvGrpSpPr/>
          <p:nvPr/>
        </p:nvGrpSpPr>
        <p:grpSpPr>
          <a:xfrm>
            <a:off x="118633" y="1470495"/>
            <a:ext cx="1011636" cy="3673005"/>
            <a:chOff x="4839489" y="1485900"/>
            <a:chExt cx="1011636" cy="3673005"/>
          </a:xfrm>
        </p:grpSpPr>
        <p:sp>
          <p:nvSpPr>
            <p:cNvPr id="72" name="Google Shape;1276;p30">
              <a:extLst>
                <a:ext uri="{FF2B5EF4-FFF2-40B4-BE49-F238E27FC236}">
                  <a16:creationId xmlns:a16="http://schemas.microsoft.com/office/drawing/2014/main" id="{8D5BC8EC-E781-40DA-8588-68249F3D67E0}"/>
                </a:ext>
              </a:extLst>
            </p:cNvPr>
            <p:cNvSpPr/>
            <p:nvPr/>
          </p:nvSpPr>
          <p:spPr>
            <a:xfrm>
              <a:off x="4839489" y="1573192"/>
              <a:ext cx="1011636" cy="3585213"/>
            </a:xfrm>
            <a:custGeom>
              <a:avLst/>
              <a:gdLst/>
              <a:ahLst/>
              <a:cxnLst/>
              <a:rect l="l" t="t" r="r" b="b"/>
              <a:pathLst>
                <a:path w="59543" h="211019" extrusionOk="0">
                  <a:moveTo>
                    <a:pt x="0" y="1"/>
                  </a:moveTo>
                  <a:lnTo>
                    <a:pt x="0" y="211019"/>
                  </a:lnTo>
                  <a:lnTo>
                    <a:pt x="59543" y="211019"/>
                  </a:lnTo>
                  <a:lnTo>
                    <a:pt x="595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7;p30">
              <a:extLst>
                <a:ext uri="{FF2B5EF4-FFF2-40B4-BE49-F238E27FC236}">
                  <a16:creationId xmlns:a16="http://schemas.microsoft.com/office/drawing/2014/main" id="{F0874856-5994-4DF1-94EC-74DA85AC88B5}"/>
                </a:ext>
              </a:extLst>
            </p:cNvPr>
            <p:cNvSpPr/>
            <p:nvPr/>
          </p:nvSpPr>
          <p:spPr>
            <a:xfrm>
              <a:off x="4839489" y="1573192"/>
              <a:ext cx="1011636" cy="3585213"/>
            </a:xfrm>
            <a:custGeom>
              <a:avLst/>
              <a:gdLst/>
              <a:ahLst/>
              <a:cxnLst/>
              <a:rect l="l" t="t" r="r" b="b"/>
              <a:pathLst>
                <a:path w="59543" h="211019" extrusionOk="0">
                  <a:moveTo>
                    <a:pt x="59543" y="1"/>
                  </a:moveTo>
                  <a:lnTo>
                    <a:pt x="0" y="211019"/>
                  </a:lnTo>
                  <a:lnTo>
                    <a:pt x="59543" y="211019"/>
                  </a:lnTo>
                  <a:lnTo>
                    <a:pt x="59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8;p30">
              <a:extLst>
                <a:ext uri="{FF2B5EF4-FFF2-40B4-BE49-F238E27FC236}">
                  <a16:creationId xmlns:a16="http://schemas.microsoft.com/office/drawing/2014/main" id="{A1AF826F-EA91-4065-A053-790BC803435D}"/>
                </a:ext>
              </a:extLst>
            </p:cNvPr>
            <p:cNvSpPr/>
            <p:nvPr/>
          </p:nvSpPr>
          <p:spPr>
            <a:xfrm>
              <a:off x="4939814" y="1693366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9;p30">
              <a:extLst>
                <a:ext uri="{FF2B5EF4-FFF2-40B4-BE49-F238E27FC236}">
                  <a16:creationId xmlns:a16="http://schemas.microsoft.com/office/drawing/2014/main" id="{9276B38C-08B9-4C55-B13D-E828B17B864A}"/>
                </a:ext>
              </a:extLst>
            </p:cNvPr>
            <p:cNvSpPr/>
            <p:nvPr/>
          </p:nvSpPr>
          <p:spPr>
            <a:xfrm>
              <a:off x="5230035" y="1693366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80;p30">
              <a:extLst>
                <a:ext uri="{FF2B5EF4-FFF2-40B4-BE49-F238E27FC236}">
                  <a16:creationId xmlns:a16="http://schemas.microsoft.com/office/drawing/2014/main" id="{8F5668D3-7AEA-4568-81A7-6ADE675842E6}"/>
                </a:ext>
              </a:extLst>
            </p:cNvPr>
            <p:cNvSpPr/>
            <p:nvPr/>
          </p:nvSpPr>
          <p:spPr>
            <a:xfrm>
              <a:off x="5519678" y="1693366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1;p30">
              <a:extLst>
                <a:ext uri="{FF2B5EF4-FFF2-40B4-BE49-F238E27FC236}">
                  <a16:creationId xmlns:a16="http://schemas.microsoft.com/office/drawing/2014/main" id="{2E7FFB14-B5AB-4B52-A551-947A6E649F6C}"/>
                </a:ext>
              </a:extLst>
            </p:cNvPr>
            <p:cNvSpPr/>
            <p:nvPr/>
          </p:nvSpPr>
          <p:spPr>
            <a:xfrm>
              <a:off x="4939814" y="1693366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82;p30">
              <a:extLst>
                <a:ext uri="{FF2B5EF4-FFF2-40B4-BE49-F238E27FC236}">
                  <a16:creationId xmlns:a16="http://schemas.microsoft.com/office/drawing/2014/main" id="{44CC6C68-9E05-45DB-B2E4-ADB391EA786B}"/>
                </a:ext>
              </a:extLst>
            </p:cNvPr>
            <p:cNvSpPr/>
            <p:nvPr/>
          </p:nvSpPr>
          <p:spPr>
            <a:xfrm>
              <a:off x="5230035" y="1693366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83;p30">
              <a:extLst>
                <a:ext uri="{FF2B5EF4-FFF2-40B4-BE49-F238E27FC236}">
                  <a16:creationId xmlns:a16="http://schemas.microsoft.com/office/drawing/2014/main" id="{13BA99B0-8C21-4AA0-8C44-0A9E38DC5638}"/>
                </a:ext>
              </a:extLst>
            </p:cNvPr>
            <p:cNvSpPr/>
            <p:nvPr/>
          </p:nvSpPr>
          <p:spPr>
            <a:xfrm>
              <a:off x="5519678" y="1693366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4;p30">
              <a:extLst>
                <a:ext uri="{FF2B5EF4-FFF2-40B4-BE49-F238E27FC236}">
                  <a16:creationId xmlns:a16="http://schemas.microsoft.com/office/drawing/2014/main" id="{7A0D908E-CAF7-4137-A09C-88F19013AF94}"/>
                </a:ext>
              </a:extLst>
            </p:cNvPr>
            <p:cNvSpPr/>
            <p:nvPr/>
          </p:nvSpPr>
          <p:spPr>
            <a:xfrm>
              <a:off x="4939814" y="2051032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5;p30">
              <a:extLst>
                <a:ext uri="{FF2B5EF4-FFF2-40B4-BE49-F238E27FC236}">
                  <a16:creationId xmlns:a16="http://schemas.microsoft.com/office/drawing/2014/main" id="{3D795CAB-9F53-4CAC-861F-0050C6AA6CE2}"/>
                </a:ext>
              </a:extLst>
            </p:cNvPr>
            <p:cNvSpPr/>
            <p:nvPr/>
          </p:nvSpPr>
          <p:spPr>
            <a:xfrm>
              <a:off x="5230035" y="2051032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6;p30">
              <a:extLst>
                <a:ext uri="{FF2B5EF4-FFF2-40B4-BE49-F238E27FC236}">
                  <a16:creationId xmlns:a16="http://schemas.microsoft.com/office/drawing/2014/main" id="{03C06ED7-E998-47BA-B8D7-807C865B2159}"/>
                </a:ext>
              </a:extLst>
            </p:cNvPr>
            <p:cNvSpPr/>
            <p:nvPr/>
          </p:nvSpPr>
          <p:spPr>
            <a:xfrm>
              <a:off x="5519678" y="2051032"/>
              <a:ext cx="230690" cy="257331"/>
            </a:xfrm>
            <a:custGeom>
              <a:avLst/>
              <a:gdLst/>
              <a:ahLst/>
              <a:cxnLst/>
              <a:rect l="l" t="t" r="r" b="b"/>
              <a:pathLst>
                <a:path w="13578" h="15146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7;p30">
              <a:extLst>
                <a:ext uri="{FF2B5EF4-FFF2-40B4-BE49-F238E27FC236}">
                  <a16:creationId xmlns:a16="http://schemas.microsoft.com/office/drawing/2014/main" id="{3B65B89C-2958-4A4E-B7F9-E61B9E2F0DD8}"/>
                </a:ext>
              </a:extLst>
            </p:cNvPr>
            <p:cNvSpPr/>
            <p:nvPr/>
          </p:nvSpPr>
          <p:spPr>
            <a:xfrm>
              <a:off x="4939814" y="240871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8;p30">
              <a:extLst>
                <a:ext uri="{FF2B5EF4-FFF2-40B4-BE49-F238E27FC236}">
                  <a16:creationId xmlns:a16="http://schemas.microsoft.com/office/drawing/2014/main" id="{1FB7A8F0-37DC-40CD-9699-F58B777CB1FD}"/>
                </a:ext>
              </a:extLst>
            </p:cNvPr>
            <p:cNvSpPr/>
            <p:nvPr/>
          </p:nvSpPr>
          <p:spPr>
            <a:xfrm>
              <a:off x="5230035" y="240871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9;p30">
              <a:extLst>
                <a:ext uri="{FF2B5EF4-FFF2-40B4-BE49-F238E27FC236}">
                  <a16:creationId xmlns:a16="http://schemas.microsoft.com/office/drawing/2014/main" id="{99F13968-1710-48FA-9172-7A893BAEFA45}"/>
                </a:ext>
              </a:extLst>
            </p:cNvPr>
            <p:cNvSpPr/>
            <p:nvPr/>
          </p:nvSpPr>
          <p:spPr>
            <a:xfrm>
              <a:off x="5519678" y="2408715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90;p30">
              <a:extLst>
                <a:ext uri="{FF2B5EF4-FFF2-40B4-BE49-F238E27FC236}">
                  <a16:creationId xmlns:a16="http://schemas.microsoft.com/office/drawing/2014/main" id="{B9F885ED-1334-4474-B049-3BB34F079801}"/>
                </a:ext>
              </a:extLst>
            </p:cNvPr>
            <p:cNvSpPr/>
            <p:nvPr/>
          </p:nvSpPr>
          <p:spPr>
            <a:xfrm>
              <a:off x="4939814" y="275618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91;p30">
              <a:extLst>
                <a:ext uri="{FF2B5EF4-FFF2-40B4-BE49-F238E27FC236}">
                  <a16:creationId xmlns:a16="http://schemas.microsoft.com/office/drawing/2014/main" id="{CC3FF67E-A94E-4FAF-928B-358DD0D2AA65}"/>
                </a:ext>
              </a:extLst>
            </p:cNvPr>
            <p:cNvSpPr/>
            <p:nvPr/>
          </p:nvSpPr>
          <p:spPr>
            <a:xfrm>
              <a:off x="5230035" y="275618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2;p30">
              <a:extLst>
                <a:ext uri="{FF2B5EF4-FFF2-40B4-BE49-F238E27FC236}">
                  <a16:creationId xmlns:a16="http://schemas.microsoft.com/office/drawing/2014/main" id="{4AFEA7C1-4DFF-4FB6-A8E8-868C7668A7BA}"/>
                </a:ext>
              </a:extLst>
            </p:cNvPr>
            <p:cNvSpPr/>
            <p:nvPr/>
          </p:nvSpPr>
          <p:spPr>
            <a:xfrm>
              <a:off x="5519678" y="2756185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93;p30">
              <a:extLst>
                <a:ext uri="{FF2B5EF4-FFF2-40B4-BE49-F238E27FC236}">
                  <a16:creationId xmlns:a16="http://schemas.microsoft.com/office/drawing/2014/main" id="{6A493D71-AF39-47A2-A80A-2755281D78E9}"/>
                </a:ext>
              </a:extLst>
            </p:cNvPr>
            <p:cNvSpPr/>
            <p:nvPr/>
          </p:nvSpPr>
          <p:spPr>
            <a:xfrm>
              <a:off x="4939814" y="3113851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94;p30">
              <a:extLst>
                <a:ext uri="{FF2B5EF4-FFF2-40B4-BE49-F238E27FC236}">
                  <a16:creationId xmlns:a16="http://schemas.microsoft.com/office/drawing/2014/main" id="{7E649742-09F4-441A-A271-30940DDACFA2}"/>
                </a:ext>
              </a:extLst>
            </p:cNvPr>
            <p:cNvSpPr/>
            <p:nvPr/>
          </p:nvSpPr>
          <p:spPr>
            <a:xfrm>
              <a:off x="5230035" y="3113851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5;p30">
              <a:extLst>
                <a:ext uri="{FF2B5EF4-FFF2-40B4-BE49-F238E27FC236}">
                  <a16:creationId xmlns:a16="http://schemas.microsoft.com/office/drawing/2014/main" id="{F28E95A3-74DB-4F48-98F8-D081CF3EC5B2}"/>
                </a:ext>
              </a:extLst>
            </p:cNvPr>
            <p:cNvSpPr/>
            <p:nvPr/>
          </p:nvSpPr>
          <p:spPr>
            <a:xfrm>
              <a:off x="5519678" y="3113851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6;p30">
              <a:extLst>
                <a:ext uri="{FF2B5EF4-FFF2-40B4-BE49-F238E27FC236}">
                  <a16:creationId xmlns:a16="http://schemas.microsoft.com/office/drawing/2014/main" id="{34E5A4E6-FAD6-4698-974B-028108BDFECE}"/>
                </a:ext>
              </a:extLst>
            </p:cNvPr>
            <p:cNvSpPr/>
            <p:nvPr/>
          </p:nvSpPr>
          <p:spPr>
            <a:xfrm>
              <a:off x="4939814" y="3471533"/>
              <a:ext cx="230673" cy="257874"/>
            </a:xfrm>
            <a:custGeom>
              <a:avLst/>
              <a:gdLst/>
              <a:ahLst/>
              <a:cxnLst/>
              <a:rect l="l" t="t" r="r" b="b"/>
              <a:pathLst>
                <a:path w="13577" h="15178" extrusionOk="0">
                  <a:moveTo>
                    <a:pt x="0" y="0"/>
                  </a:moveTo>
                  <a:lnTo>
                    <a:pt x="0" y="15178"/>
                  </a:lnTo>
                  <a:lnTo>
                    <a:pt x="13577" y="15178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7;p30">
              <a:extLst>
                <a:ext uri="{FF2B5EF4-FFF2-40B4-BE49-F238E27FC236}">
                  <a16:creationId xmlns:a16="http://schemas.microsoft.com/office/drawing/2014/main" id="{711F1A43-FBE0-4D09-8F91-275FB9B7B5ED}"/>
                </a:ext>
              </a:extLst>
            </p:cNvPr>
            <p:cNvSpPr/>
            <p:nvPr/>
          </p:nvSpPr>
          <p:spPr>
            <a:xfrm>
              <a:off x="5230035" y="3471533"/>
              <a:ext cx="230673" cy="257874"/>
            </a:xfrm>
            <a:custGeom>
              <a:avLst/>
              <a:gdLst/>
              <a:ahLst/>
              <a:cxnLst/>
              <a:rect l="l" t="t" r="r" b="b"/>
              <a:pathLst>
                <a:path w="13577" h="15178" extrusionOk="0">
                  <a:moveTo>
                    <a:pt x="0" y="0"/>
                  </a:moveTo>
                  <a:lnTo>
                    <a:pt x="0" y="15178"/>
                  </a:lnTo>
                  <a:lnTo>
                    <a:pt x="13577" y="15178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8;p30">
              <a:extLst>
                <a:ext uri="{FF2B5EF4-FFF2-40B4-BE49-F238E27FC236}">
                  <a16:creationId xmlns:a16="http://schemas.microsoft.com/office/drawing/2014/main" id="{F2B916C6-0D8F-457A-9082-4BF8CECCDF04}"/>
                </a:ext>
              </a:extLst>
            </p:cNvPr>
            <p:cNvSpPr/>
            <p:nvPr/>
          </p:nvSpPr>
          <p:spPr>
            <a:xfrm>
              <a:off x="5519678" y="3471533"/>
              <a:ext cx="230690" cy="257874"/>
            </a:xfrm>
            <a:custGeom>
              <a:avLst/>
              <a:gdLst/>
              <a:ahLst/>
              <a:cxnLst/>
              <a:rect l="l" t="t" r="r" b="b"/>
              <a:pathLst>
                <a:path w="13578" h="15178" extrusionOk="0">
                  <a:moveTo>
                    <a:pt x="1" y="0"/>
                  </a:moveTo>
                  <a:lnTo>
                    <a:pt x="1" y="15178"/>
                  </a:lnTo>
                  <a:lnTo>
                    <a:pt x="13577" y="15178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9;p30">
              <a:extLst>
                <a:ext uri="{FF2B5EF4-FFF2-40B4-BE49-F238E27FC236}">
                  <a16:creationId xmlns:a16="http://schemas.microsoft.com/office/drawing/2014/main" id="{40450226-8150-4971-BE9F-E9D2852716E1}"/>
                </a:ext>
              </a:extLst>
            </p:cNvPr>
            <p:cNvSpPr/>
            <p:nvPr/>
          </p:nvSpPr>
          <p:spPr>
            <a:xfrm>
              <a:off x="4939814" y="3829760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00;p30">
              <a:extLst>
                <a:ext uri="{FF2B5EF4-FFF2-40B4-BE49-F238E27FC236}">
                  <a16:creationId xmlns:a16="http://schemas.microsoft.com/office/drawing/2014/main" id="{B17E7388-776B-4133-AC01-8B3CCDD4F05E}"/>
                </a:ext>
              </a:extLst>
            </p:cNvPr>
            <p:cNvSpPr/>
            <p:nvPr/>
          </p:nvSpPr>
          <p:spPr>
            <a:xfrm>
              <a:off x="5230035" y="3829760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01;p30">
              <a:extLst>
                <a:ext uri="{FF2B5EF4-FFF2-40B4-BE49-F238E27FC236}">
                  <a16:creationId xmlns:a16="http://schemas.microsoft.com/office/drawing/2014/main" id="{2DD65762-22B9-4C6D-A502-3B02B1261469}"/>
                </a:ext>
              </a:extLst>
            </p:cNvPr>
            <p:cNvSpPr/>
            <p:nvPr/>
          </p:nvSpPr>
          <p:spPr>
            <a:xfrm>
              <a:off x="5519678" y="3829760"/>
              <a:ext cx="230690" cy="257331"/>
            </a:xfrm>
            <a:custGeom>
              <a:avLst/>
              <a:gdLst/>
              <a:ahLst/>
              <a:cxnLst/>
              <a:rect l="l" t="t" r="r" b="b"/>
              <a:pathLst>
                <a:path w="13578" h="15146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02;p30">
              <a:extLst>
                <a:ext uri="{FF2B5EF4-FFF2-40B4-BE49-F238E27FC236}">
                  <a16:creationId xmlns:a16="http://schemas.microsoft.com/office/drawing/2014/main" id="{A4221246-ECFC-4484-81E1-E8E15680F308}"/>
                </a:ext>
              </a:extLst>
            </p:cNvPr>
            <p:cNvSpPr/>
            <p:nvPr/>
          </p:nvSpPr>
          <p:spPr>
            <a:xfrm>
              <a:off x="4939814" y="4173832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03;p30">
              <a:extLst>
                <a:ext uri="{FF2B5EF4-FFF2-40B4-BE49-F238E27FC236}">
                  <a16:creationId xmlns:a16="http://schemas.microsoft.com/office/drawing/2014/main" id="{E6F36F72-CB3E-40E5-85F4-AC74589BD476}"/>
                </a:ext>
              </a:extLst>
            </p:cNvPr>
            <p:cNvSpPr/>
            <p:nvPr/>
          </p:nvSpPr>
          <p:spPr>
            <a:xfrm>
              <a:off x="5230035" y="4173832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04;p30">
              <a:extLst>
                <a:ext uri="{FF2B5EF4-FFF2-40B4-BE49-F238E27FC236}">
                  <a16:creationId xmlns:a16="http://schemas.microsoft.com/office/drawing/2014/main" id="{2B9ECAC2-177B-417A-ADBD-2F8053B5A84C}"/>
                </a:ext>
              </a:extLst>
            </p:cNvPr>
            <p:cNvSpPr/>
            <p:nvPr/>
          </p:nvSpPr>
          <p:spPr>
            <a:xfrm>
              <a:off x="5519678" y="4173832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5;p30">
              <a:extLst>
                <a:ext uri="{FF2B5EF4-FFF2-40B4-BE49-F238E27FC236}">
                  <a16:creationId xmlns:a16="http://schemas.microsoft.com/office/drawing/2014/main" id="{4EA4B876-5368-4B13-8453-DC192917EC76}"/>
                </a:ext>
              </a:extLst>
            </p:cNvPr>
            <p:cNvSpPr/>
            <p:nvPr/>
          </p:nvSpPr>
          <p:spPr>
            <a:xfrm>
              <a:off x="5055451" y="4536035"/>
              <a:ext cx="579784" cy="622870"/>
            </a:xfrm>
            <a:custGeom>
              <a:avLst/>
              <a:gdLst/>
              <a:ahLst/>
              <a:cxnLst/>
              <a:rect l="l" t="t" r="r" b="b"/>
              <a:pathLst>
                <a:path w="34125" h="36661" extrusionOk="0">
                  <a:moveTo>
                    <a:pt x="0" y="1"/>
                  </a:moveTo>
                  <a:lnTo>
                    <a:pt x="0" y="36661"/>
                  </a:lnTo>
                  <a:lnTo>
                    <a:pt x="34125" y="36661"/>
                  </a:lnTo>
                  <a:lnTo>
                    <a:pt x="34125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6;p30">
              <a:extLst>
                <a:ext uri="{FF2B5EF4-FFF2-40B4-BE49-F238E27FC236}">
                  <a16:creationId xmlns:a16="http://schemas.microsoft.com/office/drawing/2014/main" id="{9C6CCBD9-096D-4150-9EFF-F288667A8D93}"/>
                </a:ext>
              </a:extLst>
            </p:cNvPr>
            <p:cNvSpPr/>
            <p:nvPr/>
          </p:nvSpPr>
          <p:spPr>
            <a:xfrm>
              <a:off x="5055450" y="4536025"/>
              <a:ext cx="572447" cy="622870"/>
            </a:xfrm>
            <a:custGeom>
              <a:avLst/>
              <a:gdLst/>
              <a:ahLst/>
              <a:cxnLst/>
              <a:rect l="l" t="t" r="r" b="b"/>
              <a:pathLst>
                <a:path w="34125" h="36661" extrusionOk="0">
                  <a:moveTo>
                    <a:pt x="34125" y="1"/>
                  </a:moveTo>
                  <a:lnTo>
                    <a:pt x="0" y="36661"/>
                  </a:lnTo>
                  <a:lnTo>
                    <a:pt x="34125" y="36661"/>
                  </a:lnTo>
                  <a:lnTo>
                    <a:pt x="34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7;p30">
              <a:extLst>
                <a:ext uri="{FF2B5EF4-FFF2-40B4-BE49-F238E27FC236}">
                  <a16:creationId xmlns:a16="http://schemas.microsoft.com/office/drawing/2014/main" id="{22B9BF26-8230-41AD-9B6F-E60216B75F95}"/>
                </a:ext>
              </a:extLst>
            </p:cNvPr>
            <p:cNvSpPr/>
            <p:nvPr/>
          </p:nvSpPr>
          <p:spPr>
            <a:xfrm>
              <a:off x="5202830" y="1485900"/>
              <a:ext cx="527641" cy="87295"/>
            </a:xfrm>
            <a:custGeom>
              <a:avLst/>
              <a:gdLst/>
              <a:ahLst/>
              <a:cxnLst/>
              <a:rect l="l" t="t" r="r" b="b"/>
              <a:pathLst>
                <a:path w="31056" h="5138" extrusionOk="0">
                  <a:moveTo>
                    <a:pt x="0" y="1"/>
                  </a:moveTo>
                  <a:lnTo>
                    <a:pt x="0" y="5138"/>
                  </a:lnTo>
                  <a:lnTo>
                    <a:pt x="31056" y="5138"/>
                  </a:lnTo>
                  <a:lnTo>
                    <a:pt x="31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8;p30">
              <a:extLst>
                <a:ext uri="{FF2B5EF4-FFF2-40B4-BE49-F238E27FC236}">
                  <a16:creationId xmlns:a16="http://schemas.microsoft.com/office/drawing/2014/main" id="{F3B8545F-38D7-4578-ABDA-E88F57179A9C}"/>
                </a:ext>
              </a:extLst>
            </p:cNvPr>
            <p:cNvSpPr/>
            <p:nvPr/>
          </p:nvSpPr>
          <p:spPr>
            <a:xfrm>
              <a:off x="4965882" y="1485900"/>
              <a:ext cx="118471" cy="87295"/>
            </a:xfrm>
            <a:custGeom>
              <a:avLst/>
              <a:gdLst/>
              <a:ahLst/>
              <a:cxnLst/>
              <a:rect l="l" t="t" r="r" b="b"/>
              <a:pathLst>
                <a:path w="6973" h="5138" extrusionOk="0">
                  <a:moveTo>
                    <a:pt x="1" y="1"/>
                  </a:moveTo>
                  <a:lnTo>
                    <a:pt x="1" y="5138"/>
                  </a:lnTo>
                  <a:lnTo>
                    <a:pt x="6972" y="5138"/>
                  </a:lnTo>
                  <a:lnTo>
                    <a:pt x="69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9;p30">
              <a:extLst>
                <a:ext uri="{FF2B5EF4-FFF2-40B4-BE49-F238E27FC236}">
                  <a16:creationId xmlns:a16="http://schemas.microsoft.com/office/drawing/2014/main" id="{51AF6AF6-8E75-4003-9698-8DF5B1ACD7EA}"/>
                </a:ext>
              </a:extLst>
            </p:cNvPr>
            <p:cNvSpPr/>
            <p:nvPr/>
          </p:nvSpPr>
          <p:spPr>
            <a:xfrm>
              <a:off x="5345094" y="4536035"/>
              <a:ext cx="17" cy="622870"/>
            </a:xfrm>
            <a:custGeom>
              <a:avLst/>
              <a:gdLst/>
              <a:ahLst/>
              <a:cxnLst/>
              <a:rect l="l" t="t" r="r" b="b"/>
              <a:pathLst>
                <a:path w="1" h="36661" fill="none" extrusionOk="0">
                  <a:moveTo>
                    <a:pt x="1" y="1"/>
                  </a:moveTo>
                  <a:lnTo>
                    <a:pt x="1" y="3666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10;p30">
              <a:extLst>
                <a:ext uri="{FF2B5EF4-FFF2-40B4-BE49-F238E27FC236}">
                  <a16:creationId xmlns:a16="http://schemas.microsoft.com/office/drawing/2014/main" id="{5BD08393-BC6E-447F-B749-D3AC30F90CB9}"/>
                </a:ext>
              </a:extLst>
            </p:cNvPr>
            <p:cNvSpPr/>
            <p:nvPr/>
          </p:nvSpPr>
          <p:spPr>
            <a:xfrm>
              <a:off x="4939814" y="2051032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11;p30">
              <a:extLst>
                <a:ext uri="{FF2B5EF4-FFF2-40B4-BE49-F238E27FC236}">
                  <a16:creationId xmlns:a16="http://schemas.microsoft.com/office/drawing/2014/main" id="{CFBA4E22-C4DC-4317-8B41-4512F48DC61C}"/>
                </a:ext>
              </a:extLst>
            </p:cNvPr>
            <p:cNvSpPr/>
            <p:nvPr/>
          </p:nvSpPr>
          <p:spPr>
            <a:xfrm>
              <a:off x="5230035" y="2051032"/>
              <a:ext cx="230673" cy="257331"/>
            </a:xfrm>
            <a:custGeom>
              <a:avLst/>
              <a:gdLst/>
              <a:ahLst/>
              <a:cxnLst/>
              <a:rect l="l" t="t" r="r" b="b"/>
              <a:pathLst>
                <a:path w="13577" h="15146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2;p30">
              <a:extLst>
                <a:ext uri="{FF2B5EF4-FFF2-40B4-BE49-F238E27FC236}">
                  <a16:creationId xmlns:a16="http://schemas.microsoft.com/office/drawing/2014/main" id="{D2EA3BD5-32E9-431F-92FA-C95CBE865B3D}"/>
                </a:ext>
              </a:extLst>
            </p:cNvPr>
            <p:cNvSpPr/>
            <p:nvPr/>
          </p:nvSpPr>
          <p:spPr>
            <a:xfrm>
              <a:off x="5519678" y="2051032"/>
              <a:ext cx="230690" cy="257331"/>
            </a:xfrm>
            <a:custGeom>
              <a:avLst/>
              <a:gdLst/>
              <a:ahLst/>
              <a:cxnLst/>
              <a:rect l="l" t="t" r="r" b="b"/>
              <a:pathLst>
                <a:path w="13578" h="15146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3;p30">
              <a:extLst>
                <a:ext uri="{FF2B5EF4-FFF2-40B4-BE49-F238E27FC236}">
                  <a16:creationId xmlns:a16="http://schemas.microsoft.com/office/drawing/2014/main" id="{15309851-BB7C-44B1-BCAE-0D59290FC486}"/>
                </a:ext>
              </a:extLst>
            </p:cNvPr>
            <p:cNvSpPr/>
            <p:nvPr/>
          </p:nvSpPr>
          <p:spPr>
            <a:xfrm>
              <a:off x="4939814" y="240871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4;p30">
              <a:extLst>
                <a:ext uri="{FF2B5EF4-FFF2-40B4-BE49-F238E27FC236}">
                  <a16:creationId xmlns:a16="http://schemas.microsoft.com/office/drawing/2014/main" id="{B331BF35-8484-4C1E-B445-D5550A0DB019}"/>
                </a:ext>
              </a:extLst>
            </p:cNvPr>
            <p:cNvSpPr/>
            <p:nvPr/>
          </p:nvSpPr>
          <p:spPr>
            <a:xfrm>
              <a:off x="5230035" y="240871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5;p30">
              <a:extLst>
                <a:ext uri="{FF2B5EF4-FFF2-40B4-BE49-F238E27FC236}">
                  <a16:creationId xmlns:a16="http://schemas.microsoft.com/office/drawing/2014/main" id="{9EE028EC-EFC9-4CBF-8B34-6DD372B0F533}"/>
                </a:ext>
              </a:extLst>
            </p:cNvPr>
            <p:cNvSpPr/>
            <p:nvPr/>
          </p:nvSpPr>
          <p:spPr>
            <a:xfrm>
              <a:off x="5519678" y="2408715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6;p30">
              <a:extLst>
                <a:ext uri="{FF2B5EF4-FFF2-40B4-BE49-F238E27FC236}">
                  <a16:creationId xmlns:a16="http://schemas.microsoft.com/office/drawing/2014/main" id="{4D039CEA-282F-4F9C-A6E9-992B9B4D0293}"/>
                </a:ext>
              </a:extLst>
            </p:cNvPr>
            <p:cNvSpPr/>
            <p:nvPr/>
          </p:nvSpPr>
          <p:spPr>
            <a:xfrm>
              <a:off x="4939814" y="275618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7;p30">
              <a:extLst>
                <a:ext uri="{FF2B5EF4-FFF2-40B4-BE49-F238E27FC236}">
                  <a16:creationId xmlns:a16="http://schemas.microsoft.com/office/drawing/2014/main" id="{B6001A64-D541-4814-A1C2-8FF45EF1B16E}"/>
                </a:ext>
              </a:extLst>
            </p:cNvPr>
            <p:cNvSpPr/>
            <p:nvPr/>
          </p:nvSpPr>
          <p:spPr>
            <a:xfrm>
              <a:off x="5230035" y="2756185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8;p30">
              <a:extLst>
                <a:ext uri="{FF2B5EF4-FFF2-40B4-BE49-F238E27FC236}">
                  <a16:creationId xmlns:a16="http://schemas.microsoft.com/office/drawing/2014/main" id="{3C3662E8-1E57-4B48-BB19-556E88795A86}"/>
                </a:ext>
              </a:extLst>
            </p:cNvPr>
            <p:cNvSpPr/>
            <p:nvPr/>
          </p:nvSpPr>
          <p:spPr>
            <a:xfrm>
              <a:off x="5519678" y="2756185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9;p30">
              <a:extLst>
                <a:ext uri="{FF2B5EF4-FFF2-40B4-BE49-F238E27FC236}">
                  <a16:creationId xmlns:a16="http://schemas.microsoft.com/office/drawing/2014/main" id="{90356955-11F5-45D3-9354-27C5DA600F50}"/>
                </a:ext>
              </a:extLst>
            </p:cNvPr>
            <p:cNvSpPr/>
            <p:nvPr/>
          </p:nvSpPr>
          <p:spPr>
            <a:xfrm>
              <a:off x="4939814" y="3113851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20;p30">
              <a:extLst>
                <a:ext uri="{FF2B5EF4-FFF2-40B4-BE49-F238E27FC236}">
                  <a16:creationId xmlns:a16="http://schemas.microsoft.com/office/drawing/2014/main" id="{63EF3882-1788-457A-BC0C-1C0D11604F4D}"/>
                </a:ext>
              </a:extLst>
            </p:cNvPr>
            <p:cNvSpPr/>
            <p:nvPr/>
          </p:nvSpPr>
          <p:spPr>
            <a:xfrm>
              <a:off x="5230035" y="3113851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21;p30">
              <a:extLst>
                <a:ext uri="{FF2B5EF4-FFF2-40B4-BE49-F238E27FC236}">
                  <a16:creationId xmlns:a16="http://schemas.microsoft.com/office/drawing/2014/main" id="{17F7A116-1B3F-41EE-B8F6-A5B80DFB5B47}"/>
                </a:ext>
              </a:extLst>
            </p:cNvPr>
            <p:cNvSpPr/>
            <p:nvPr/>
          </p:nvSpPr>
          <p:spPr>
            <a:xfrm>
              <a:off x="5519678" y="3113851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2;p30">
              <a:extLst>
                <a:ext uri="{FF2B5EF4-FFF2-40B4-BE49-F238E27FC236}">
                  <a16:creationId xmlns:a16="http://schemas.microsoft.com/office/drawing/2014/main" id="{79FECEC0-F207-4159-811B-FFA3DCDF1CF2}"/>
                </a:ext>
              </a:extLst>
            </p:cNvPr>
            <p:cNvSpPr/>
            <p:nvPr/>
          </p:nvSpPr>
          <p:spPr>
            <a:xfrm>
              <a:off x="4939814" y="3471533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4"/>
                  </a:lnTo>
                  <a:lnTo>
                    <a:pt x="13577" y="15144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3;p30">
              <a:extLst>
                <a:ext uri="{FF2B5EF4-FFF2-40B4-BE49-F238E27FC236}">
                  <a16:creationId xmlns:a16="http://schemas.microsoft.com/office/drawing/2014/main" id="{84CD5F74-DE38-42C9-B9B4-7348A504BADE}"/>
                </a:ext>
              </a:extLst>
            </p:cNvPr>
            <p:cNvSpPr/>
            <p:nvPr/>
          </p:nvSpPr>
          <p:spPr>
            <a:xfrm>
              <a:off x="5230035" y="3471533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0"/>
                  </a:moveTo>
                  <a:lnTo>
                    <a:pt x="0" y="15144"/>
                  </a:lnTo>
                  <a:lnTo>
                    <a:pt x="13577" y="15144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4;p30">
              <a:extLst>
                <a:ext uri="{FF2B5EF4-FFF2-40B4-BE49-F238E27FC236}">
                  <a16:creationId xmlns:a16="http://schemas.microsoft.com/office/drawing/2014/main" id="{9A3AFD75-B097-408E-84AF-48987F264F35}"/>
                </a:ext>
              </a:extLst>
            </p:cNvPr>
            <p:cNvSpPr/>
            <p:nvPr/>
          </p:nvSpPr>
          <p:spPr>
            <a:xfrm>
              <a:off x="5519678" y="3471533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0"/>
                  </a:moveTo>
                  <a:lnTo>
                    <a:pt x="1" y="15144"/>
                  </a:lnTo>
                  <a:lnTo>
                    <a:pt x="13577" y="15144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5;p30">
              <a:extLst>
                <a:ext uri="{FF2B5EF4-FFF2-40B4-BE49-F238E27FC236}">
                  <a16:creationId xmlns:a16="http://schemas.microsoft.com/office/drawing/2014/main" id="{F35BC4DE-8DA3-4C51-8F4E-6347039242EB}"/>
                </a:ext>
              </a:extLst>
            </p:cNvPr>
            <p:cNvSpPr/>
            <p:nvPr/>
          </p:nvSpPr>
          <p:spPr>
            <a:xfrm>
              <a:off x="4939814" y="3829199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6;p30">
              <a:extLst>
                <a:ext uri="{FF2B5EF4-FFF2-40B4-BE49-F238E27FC236}">
                  <a16:creationId xmlns:a16="http://schemas.microsoft.com/office/drawing/2014/main" id="{A070B194-0773-43BD-8A0B-107183950DDF}"/>
                </a:ext>
              </a:extLst>
            </p:cNvPr>
            <p:cNvSpPr/>
            <p:nvPr/>
          </p:nvSpPr>
          <p:spPr>
            <a:xfrm>
              <a:off x="5230035" y="3829199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7;p30">
              <a:extLst>
                <a:ext uri="{FF2B5EF4-FFF2-40B4-BE49-F238E27FC236}">
                  <a16:creationId xmlns:a16="http://schemas.microsoft.com/office/drawing/2014/main" id="{A51D9729-6987-4564-9783-D65286459A86}"/>
                </a:ext>
              </a:extLst>
            </p:cNvPr>
            <p:cNvSpPr/>
            <p:nvPr/>
          </p:nvSpPr>
          <p:spPr>
            <a:xfrm>
              <a:off x="5519678" y="3829199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8;p30">
              <a:extLst>
                <a:ext uri="{FF2B5EF4-FFF2-40B4-BE49-F238E27FC236}">
                  <a16:creationId xmlns:a16="http://schemas.microsoft.com/office/drawing/2014/main" id="{1AF7C418-ABA2-4D7F-AE83-3253D58743AC}"/>
                </a:ext>
              </a:extLst>
            </p:cNvPr>
            <p:cNvSpPr/>
            <p:nvPr/>
          </p:nvSpPr>
          <p:spPr>
            <a:xfrm>
              <a:off x="4939814" y="4173832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9;p30">
              <a:extLst>
                <a:ext uri="{FF2B5EF4-FFF2-40B4-BE49-F238E27FC236}">
                  <a16:creationId xmlns:a16="http://schemas.microsoft.com/office/drawing/2014/main" id="{205D59C6-4308-48B4-BFCC-6F18FC8AA525}"/>
                </a:ext>
              </a:extLst>
            </p:cNvPr>
            <p:cNvSpPr/>
            <p:nvPr/>
          </p:nvSpPr>
          <p:spPr>
            <a:xfrm>
              <a:off x="5230035" y="4173832"/>
              <a:ext cx="230673" cy="257314"/>
            </a:xfrm>
            <a:custGeom>
              <a:avLst/>
              <a:gdLst/>
              <a:ahLst/>
              <a:cxnLst/>
              <a:rect l="l" t="t" r="r" b="b"/>
              <a:pathLst>
                <a:path w="13577" h="15145" extrusionOk="0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30;p30">
              <a:extLst>
                <a:ext uri="{FF2B5EF4-FFF2-40B4-BE49-F238E27FC236}">
                  <a16:creationId xmlns:a16="http://schemas.microsoft.com/office/drawing/2014/main" id="{579D6C04-72F2-4F8E-8E3B-E708E80C69F7}"/>
                </a:ext>
              </a:extLst>
            </p:cNvPr>
            <p:cNvSpPr/>
            <p:nvPr/>
          </p:nvSpPr>
          <p:spPr>
            <a:xfrm>
              <a:off x="5519678" y="4173832"/>
              <a:ext cx="230690" cy="257314"/>
            </a:xfrm>
            <a:custGeom>
              <a:avLst/>
              <a:gdLst/>
              <a:ahLst/>
              <a:cxnLst/>
              <a:rect l="l" t="t" r="r" b="b"/>
              <a:pathLst>
                <a:path w="13578" h="15145" extrusionOk="0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133;p30">
            <a:extLst>
              <a:ext uri="{FF2B5EF4-FFF2-40B4-BE49-F238E27FC236}">
                <a16:creationId xmlns:a16="http://schemas.microsoft.com/office/drawing/2014/main" id="{96690E69-77B6-4893-8D82-F5CB4F0ACF0E}"/>
              </a:ext>
            </a:extLst>
          </p:cNvPr>
          <p:cNvGrpSpPr/>
          <p:nvPr/>
        </p:nvGrpSpPr>
        <p:grpSpPr>
          <a:xfrm>
            <a:off x="1189239" y="3361581"/>
            <a:ext cx="1011563" cy="1781919"/>
            <a:chOff x="3398356" y="2103761"/>
            <a:chExt cx="1334106" cy="3055144"/>
          </a:xfrm>
        </p:grpSpPr>
        <p:sp>
          <p:nvSpPr>
            <p:cNvPr id="128" name="Google Shape;1134;p30">
              <a:extLst>
                <a:ext uri="{FF2B5EF4-FFF2-40B4-BE49-F238E27FC236}">
                  <a16:creationId xmlns:a16="http://schemas.microsoft.com/office/drawing/2014/main" id="{344F7238-CA90-4A8E-BEC3-EEB9AA2FDE57}"/>
                </a:ext>
              </a:extLst>
            </p:cNvPr>
            <p:cNvSpPr/>
            <p:nvPr/>
          </p:nvSpPr>
          <p:spPr>
            <a:xfrm>
              <a:off x="3398356" y="2176303"/>
              <a:ext cx="1334106" cy="2982204"/>
            </a:xfrm>
            <a:custGeom>
              <a:avLst/>
              <a:gdLst/>
              <a:ahLst/>
              <a:cxnLst/>
              <a:rect l="l" t="t" r="r" b="b"/>
              <a:pathLst>
                <a:path w="78523" h="175527" extrusionOk="0">
                  <a:moveTo>
                    <a:pt x="0" y="1"/>
                  </a:moveTo>
                  <a:lnTo>
                    <a:pt x="0" y="175527"/>
                  </a:lnTo>
                  <a:lnTo>
                    <a:pt x="78523" y="175527"/>
                  </a:lnTo>
                  <a:lnTo>
                    <a:pt x="78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35;p30">
              <a:extLst>
                <a:ext uri="{FF2B5EF4-FFF2-40B4-BE49-F238E27FC236}">
                  <a16:creationId xmlns:a16="http://schemas.microsoft.com/office/drawing/2014/main" id="{FC352FD5-99D2-4574-9846-414BBAA12A5A}"/>
                </a:ext>
              </a:extLst>
            </p:cNvPr>
            <p:cNvSpPr/>
            <p:nvPr/>
          </p:nvSpPr>
          <p:spPr>
            <a:xfrm>
              <a:off x="3398356" y="2176303"/>
              <a:ext cx="1334106" cy="2982204"/>
            </a:xfrm>
            <a:custGeom>
              <a:avLst/>
              <a:gdLst/>
              <a:ahLst/>
              <a:cxnLst/>
              <a:rect l="l" t="t" r="r" b="b"/>
              <a:pathLst>
                <a:path w="78523" h="175527" extrusionOk="0">
                  <a:moveTo>
                    <a:pt x="78523" y="1"/>
                  </a:moveTo>
                  <a:lnTo>
                    <a:pt x="0" y="175527"/>
                  </a:lnTo>
                  <a:lnTo>
                    <a:pt x="78523" y="175527"/>
                  </a:lnTo>
                  <a:lnTo>
                    <a:pt x="78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36;p30">
              <a:extLst>
                <a:ext uri="{FF2B5EF4-FFF2-40B4-BE49-F238E27FC236}">
                  <a16:creationId xmlns:a16="http://schemas.microsoft.com/office/drawing/2014/main" id="{7CF2DA12-7813-4A9E-990A-552962A0516F}"/>
                </a:ext>
              </a:extLst>
            </p:cNvPr>
            <p:cNvSpPr/>
            <p:nvPr/>
          </p:nvSpPr>
          <p:spPr>
            <a:xfrm>
              <a:off x="3530985" y="2342952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3" y="30523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37;p30">
              <a:extLst>
                <a:ext uri="{FF2B5EF4-FFF2-40B4-BE49-F238E27FC236}">
                  <a16:creationId xmlns:a16="http://schemas.microsoft.com/office/drawing/2014/main" id="{5DD2ACCB-19F0-4782-902B-01F79B66ED1A}"/>
                </a:ext>
              </a:extLst>
            </p:cNvPr>
            <p:cNvSpPr/>
            <p:nvPr/>
          </p:nvSpPr>
          <p:spPr>
            <a:xfrm>
              <a:off x="3551394" y="2364499"/>
              <a:ext cx="260151" cy="475516"/>
            </a:xfrm>
            <a:custGeom>
              <a:avLst/>
              <a:gdLst/>
              <a:ahLst/>
              <a:cxnLst/>
              <a:rect l="l" t="t" r="r" b="b"/>
              <a:pathLst>
                <a:path w="15312" h="27988" extrusionOk="0">
                  <a:moveTo>
                    <a:pt x="1" y="1"/>
                  </a:moveTo>
                  <a:lnTo>
                    <a:pt x="1" y="27987"/>
                  </a:lnTo>
                  <a:lnTo>
                    <a:pt x="15311" y="27987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38;p30">
              <a:extLst>
                <a:ext uri="{FF2B5EF4-FFF2-40B4-BE49-F238E27FC236}">
                  <a16:creationId xmlns:a16="http://schemas.microsoft.com/office/drawing/2014/main" id="{4A1E9677-AE47-464B-9A16-C2241288CDA3}"/>
                </a:ext>
              </a:extLst>
            </p:cNvPr>
            <p:cNvSpPr/>
            <p:nvPr/>
          </p:nvSpPr>
          <p:spPr>
            <a:xfrm>
              <a:off x="3913596" y="2342952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39;p30">
              <a:extLst>
                <a:ext uri="{FF2B5EF4-FFF2-40B4-BE49-F238E27FC236}">
                  <a16:creationId xmlns:a16="http://schemas.microsoft.com/office/drawing/2014/main" id="{17BC99DA-2C3D-415A-8EBC-106074963A46}"/>
                </a:ext>
              </a:extLst>
            </p:cNvPr>
            <p:cNvSpPr/>
            <p:nvPr/>
          </p:nvSpPr>
          <p:spPr>
            <a:xfrm>
              <a:off x="4296207" y="2342952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40;p30">
              <a:extLst>
                <a:ext uri="{FF2B5EF4-FFF2-40B4-BE49-F238E27FC236}">
                  <a16:creationId xmlns:a16="http://schemas.microsoft.com/office/drawing/2014/main" id="{C5AD7CCE-204A-4F50-A035-81351EC389CD}"/>
                </a:ext>
              </a:extLst>
            </p:cNvPr>
            <p:cNvSpPr/>
            <p:nvPr/>
          </p:nvSpPr>
          <p:spPr>
            <a:xfrm>
              <a:off x="3530985" y="3063399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3" y="30523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41;p30">
              <a:extLst>
                <a:ext uri="{FF2B5EF4-FFF2-40B4-BE49-F238E27FC236}">
                  <a16:creationId xmlns:a16="http://schemas.microsoft.com/office/drawing/2014/main" id="{30691770-8479-4984-BEB4-0B2BA2E511D5}"/>
                </a:ext>
              </a:extLst>
            </p:cNvPr>
            <p:cNvSpPr/>
            <p:nvPr/>
          </p:nvSpPr>
          <p:spPr>
            <a:xfrm>
              <a:off x="3913596" y="3063399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42;p30">
              <a:extLst>
                <a:ext uri="{FF2B5EF4-FFF2-40B4-BE49-F238E27FC236}">
                  <a16:creationId xmlns:a16="http://schemas.microsoft.com/office/drawing/2014/main" id="{3AD0A0E6-EFC5-4348-8855-C8935C400DFC}"/>
                </a:ext>
              </a:extLst>
            </p:cNvPr>
            <p:cNvSpPr/>
            <p:nvPr/>
          </p:nvSpPr>
          <p:spPr>
            <a:xfrm>
              <a:off x="4296207" y="3063399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43;p30">
              <a:extLst>
                <a:ext uri="{FF2B5EF4-FFF2-40B4-BE49-F238E27FC236}">
                  <a16:creationId xmlns:a16="http://schemas.microsoft.com/office/drawing/2014/main" id="{3B1B01B1-5400-4065-B0AF-4D681307C554}"/>
                </a:ext>
              </a:extLst>
            </p:cNvPr>
            <p:cNvSpPr/>
            <p:nvPr/>
          </p:nvSpPr>
          <p:spPr>
            <a:xfrm>
              <a:off x="3530985" y="3783845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3" y="30523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44;p30">
              <a:extLst>
                <a:ext uri="{FF2B5EF4-FFF2-40B4-BE49-F238E27FC236}">
                  <a16:creationId xmlns:a16="http://schemas.microsoft.com/office/drawing/2014/main" id="{E738A9F5-FBA0-4D08-8805-9A9D4B435CD2}"/>
                </a:ext>
              </a:extLst>
            </p:cNvPr>
            <p:cNvSpPr/>
            <p:nvPr/>
          </p:nvSpPr>
          <p:spPr>
            <a:xfrm>
              <a:off x="3913596" y="3783845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45;p30">
              <a:extLst>
                <a:ext uri="{FF2B5EF4-FFF2-40B4-BE49-F238E27FC236}">
                  <a16:creationId xmlns:a16="http://schemas.microsoft.com/office/drawing/2014/main" id="{82DE29BA-F776-4C26-9190-E8D352BC0AFD}"/>
                </a:ext>
              </a:extLst>
            </p:cNvPr>
            <p:cNvSpPr/>
            <p:nvPr/>
          </p:nvSpPr>
          <p:spPr>
            <a:xfrm>
              <a:off x="4296207" y="3783845"/>
              <a:ext cx="304359" cy="518586"/>
            </a:xfrm>
            <a:custGeom>
              <a:avLst/>
              <a:gdLst/>
              <a:ahLst/>
              <a:cxnLst/>
              <a:rect l="l" t="t" r="r" b="b"/>
              <a:pathLst>
                <a:path w="17914" h="30523" extrusionOk="0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46;p30">
              <a:extLst>
                <a:ext uri="{FF2B5EF4-FFF2-40B4-BE49-F238E27FC236}">
                  <a16:creationId xmlns:a16="http://schemas.microsoft.com/office/drawing/2014/main" id="{2EBEFFEC-CA5F-49E6-80CC-B3E26361AD0E}"/>
                </a:ext>
              </a:extLst>
            </p:cNvPr>
            <p:cNvSpPr/>
            <p:nvPr/>
          </p:nvSpPr>
          <p:spPr>
            <a:xfrm>
              <a:off x="3682901" y="4536035"/>
              <a:ext cx="765111" cy="622870"/>
            </a:xfrm>
            <a:custGeom>
              <a:avLst/>
              <a:gdLst/>
              <a:ahLst/>
              <a:cxnLst/>
              <a:rect l="l" t="t" r="r" b="b"/>
              <a:pathLst>
                <a:path w="45033" h="36661" extrusionOk="0">
                  <a:moveTo>
                    <a:pt x="0" y="1"/>
                  </a:moveTo>
                  <a:lnTo>
                    <a:pt x="0" y="36661"/>
                  </a:lnTo>
                  <a:lnTo>
                    <a:pt x="45033" y="36661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47;p30">
              <a:extLst>
                <a:ext uri="{FF2B5EF4-FFF2-40B4-BE49-F238E27FC236}">
                  <a16:creationId xmlns:a16="http://schemas.microsoft.com/office/drawing/2014/main" id="{E03DEC70-A5F0-4BC2-B9C8-AE1810A471C4}"/>
                </a:ext>
              </a:extLst>
            </p:cNvPr>
            <p:cNvSpPr/>
            <p:nvPr/>
          </p:nvSpPr>
          <p:spPr>
            <a:xfrm>
              <a:off x="3682900" y="4536025"/>
              <a:ext cx="757793" cy="622870"/>
            </a:xfrm>
            <a:custGeom>
              <a:avLst/>
              <a:gdLst/>
              <a:ahLst/>
              <a:cxnLst/>
              <a:rect l="l" t="t" r="r" b="b"/>
              <a:pathLst>
                <a:path w="45033" h="36661" extrusionOk="0">
                  <a:moveTo>
                    <a:pt x="45033" y="1"/>
                  </a:moveTo>
                  <a:lnTo>
                    <a:pt x="0" y="36661"/>
                  </a:lnTo>
                  <a:lnTo>
                    <a:pt x="45033" y="36661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48;p30">
              <a:extLst>
                <a:ext uri="{FF2B5EF4-FFF2-40B4-BE49-F238E27FC236}">
                  <a16:creationId xmlns:a16="http://schemas.microsoft.com/office/drawing/2014/main" id="{36C30F61-659A-495D-BDF3-E0E01FDE61FC}"/>
                </a:ext>
              </a:extLst>
            </p:cNvPr>
            <p:cNvSpPr/>
            <p:nvPr/>
          </p:nvSpPr>
          <p:spPr>
            <a:xfrm>
              <a:off x="3599568" y="2103761"/>
              <a:ext cx="932309" cy="72547"/>
            </a:xfrm>
            <a:custGeom>
              <a:avLst/>
              <a:gdLst/>
              <a:ahLst/>
              <a:cxnLst/>
              <a:rect l="l" t="t" r="r" b="b"/>
              <a:pathLst>
                <a:path w="54874" h="4270" extrusionOk="0">
                  <a:moveTo>
                    <a:pt x="1" y="0"/>
                  </a:moveTo>
                  <a:lnTo>
                    <a:pt x="1" y="4270"/>
                  </a:lnTo>
                  <a:lnTo>
                    <a:pt x="54873" y="4270"/>
                  </a:lnTo>
                  <a:lnTo>
                    <a:pt x="54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49;p30">
              <a:extLst>
                <a:ext uri="{FF2B5EF4-FFF2-40B4-BE49-F238E27FC236}">
                  <a16:creationId xmlns:a16="http://schemas.microsoft.com/office/drawing/2014/main" id="{D77C7745-1B18-4D59-BBF3-02FEC0E35413}"/>
                </a:ext>
              </a:extLst>
            </p:cNvPr>
            <p:cNvSpPr/>
            <p:nvPr/>
          </p:nvSpPr>
          <p:spPr>
            <a:xfrm>
              <a:off x="4065512" y="4536035"/>
              <a:ext cx="17" cy="622870"/>
            </a:xfrm>
            <a:custGeom>
              <a:avLst/>
              <a:gdLst/>
              <a:ahLst/>
              <a:cxnLst/>
              <a:rect l="l" t="t" r="r" b="b"/>
              <a:pathLst>
                <a:path w="1" h="36661" fill="none" extrusionOk="0">
                  <a:moveTo>
                    <a:pt x="0" y="1"/>
                  </a:moveTo>
                  <a:lnTo>
                    <a:pt x="0" y="3666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50;p30">
              <a:extLst>
                <a:ext uri="{FF2B5EF4-FFF2-40B4-BE49-F238E27FC236}">
                  <a16:creationId xmlns:a16="http://schemas.microsoft.com/office/drawing/2014/main" id="{6DF9E3F2-8150-483C-BB06-D032BDEA60A9}"/>
                </a:ext>
              </a:extLst>
            </p:cNvPr>
            <p:cNvSpPr/>
            <p:nvPr/>
          </p:nvSpPr>
          <p:spPr>
            <a:xfrm>
              <a:off x="3935143" y="2364499"/>
              <a:ext cx="259573" cy="475516"/>
            </a:xfrm>
            <a:custGeom>
              <a:avLst/>
              <a:gdLst/>
              <a:ahLst/>
              <a:cxnLst/>
              <a:rect l="l" t="t" r="r" b="b"/>
              <a:pathLst>
                <a:path w="15278" h="27988" extrusionOk="0">
                  <a:moveTo>
                    <a:pt x="0" y="1"/>
                  </a:moveTo>
                  <a:lnTo>
                    <a:pt x="0" y="27987"/>
                  </a:lnTo>
                  <a:lnTo>
                    <a:pt x="15278" y="27987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51;p30">
              <a:extLst>
                <a:ext uri="{FF2B5EF4-FFF2-40B4-BE49-F238E27FC236}">
                  <a16:creationId xmlns:a16="http://schemas.microsoft.com/office/drawing/2014/main" id="{789BB2AD-5432-442C-8A16-67B4971CB483}"/>
                </a:ext>
              </a:extLst>
            </p:cNvPr>
            <p:cNvSpPr/>
            <p:nvPr/>
          </p:nvSpPr>
          <p:spPr>
            <a:xfrm>
              <a:off x="4318314" y="2364499"/>
              <a:ext cx="260151" cy="475516"/>
            </a:xfrm>
            <a:custGeom>
              <a:avLst/>
              <a:gdLst/>
              <a:ahLst/>
              <a:cxnLst/>
              <a:rect l="l" t="t" r="r" b="b"/>
              <a:pathLst>
                <a:path w="15312" h="27988" extrusionOk="0">
                  <a:moveTo>
                    <a:pt x="1" y="1"/>
                  </a:moveTo>
                  <a:lnTo>
                    <a:pt x="1" y="27987"/>
                  </a:lnTo>
                  <a:lnTo>
                    <a:pt x="15312" y="27987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52;p30">
              <a:extLst>
                <a:ext uri="{FF2B5EF4-FFF2-40B4-BE49-F238E27FC236}">
                  <a16:creationId xmlns:a16="http://schemas.microsoft.com/office/drawing/2014/main" id="{4D10703F-1FCD-4291-A60B-25519470A406}"/>
                </a:ext>
              </a:extLst>
            </p:cNvPr>
            <p:cNvSpPr/>
            <p:nvPr/>
          </p:nvSpPr>
          <p:spPr>
            <a:xfrm>
              <a:off x="3551394" y="3085507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" y="1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53;p30">
              <a:extLst>
                <a:ext uri="{FF2B5EF4-FFF2-40B4-BE49-F238E27FC236}">
                  <a16:creationId xmlns:a16="http://schemas.microsoft.com/office/drawing/2014/main" id="{E9CDA8D5-D940-45FD-ACDB-7D0F16865BCA}"/>
                </a:ext>
              </a:extLst>
            </p:cNvPr>
            <p:cNvSpPr/>
            <p:nvPr/>
          </p:nvSpPr>
          <p:spPr>
            <a:xfrm>
              <a:off x="3935143" y="3085507"/>
              <a:ext cx="259573" cy="474955"/>
            </a:xfrm>
            <a:custGeom>
              <a:avLst/>
              <a:gdLst/>
              <a:ahLst/>
              <a:cxnLst/>
              <a:rect l="l" t="t" r="r" b="b"/>
              <a:pathLst>
                <a:path w="15278" h="27955" extrusionOk="0">
                  <a:moveTo>
                    <a:pt x="0" y="1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54;p30">
              <a:extLst>
                <a:ext uri="{FF2B5EF4-FFF2-40B4-BE49-F238E27FC236}">
                  <a16:creationId xmlns:a16="http://schemas.microsoft.com/office/drawing/2014/main" id="{DE691045-73B5-43DB-A2FB-9DD5DAEBB5CC}"/>
                </a:ext>
              </a:extLst>
            </p:cNvPr>
            <p:cNvSpPr/>
            <p:nvPr/>
          </p:nvSpPr>
          <p:spPr>
            <a:xfrm>
              <a:off x="4318314" y="3085507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" y="1"/>
                  </a:moveTo>
                  <a:lnTo>
                    <a:pt x="1" y="27954"/>
                  </a:lnTo>
                  <a:lnTo>
                    <a:pt x="15312" y="27954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55;p30">
              <a:extLst>
                <a:ext uri="{FF2B5EF4-FFF2-40B4-BE49-F238E27FC236}">
                  <a16:creationId xmlns:a16="http://schemas.microsoft.com/office/drawing/2014/main" id="{07BD1E47-B13F-4415-8851-F1B32568C53E}"/>
                </a:ext>
              </a:extLst>
            </p:cNvPr>
            <p:cNvSpPr/>
            <p:nvPr/>
          </p:nvSpPr>
          <p:spPr>
            <a:xfrm>
              <a:off x="3551394" y="3805953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" y="1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56;p30">
              <a:extLst>
                <a:ext uri="{FF2B5EF4-FFF2-40B4-BE49-F238E27FC236}">
                  <a16:creationId xmlns:a16="http://schemas.microsoft.com/office/drawing/2014/main" id="{AC0FAF2B-70E8-4B4A-A6AE-CB6BBF7480F7}"/>
                </a:ext>
              </a:extLst>
            </p:cNvPr>
            <p:cNvSpPr/>
            <p:nvPr/>
          </p:nvSpPr>
          <p:spPr>
            <a:xfrm>
              <a:off x="3935143" y="3805953"/>
              <a:ext cx="259573" cy="474955"/>
            </a:xfrm>
            <a:custGeom>
              <a:avLst/>
              <a:gdLst/>
              <a:ahLst/>
              <a:cxnLst/>
              <a:rect l="l" t="t" r="r" b="b"/>
              <a:pathLst>
                <a:path w="15278" h="27955" extrusionOk="0">
                  <a:moveTo>
                    <a:pt x="0" y="1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57;p30">
              <a:extLst>
                <a:ext uri="{FF2B5EF4-FFF2-40B4-BE49-F238E27FC236}">
                  <a16:creationId xmlns:a16="http://schemas.microsoft.com/office/drawing/2014/main" id="{9606DC87-3279-43B8-B3AD-6DEF4D1EF7C8}"/>
                </a:ext>
              </a:extLst>
            </p:cNvPr>
            <p:cNvSpPr/>
            <p:nvPr/>
          </p:nvSpPr>
          <p:spPr>
            <a:xfrm>
              <a:off x="4318314" y="3805953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" y="1"/>
                  </a:moveTo>
                  <a:lnTo>
                    <a:pt x="1" y="27954"/>
                  </a:lnTo>
                  <a:lnTo>
                    <a:pt x="15312" y="27954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58;p30">
              <a:extLst>
                <a:ext uri="{FF2B5EF4-FFF2-40B4-BE49-F238E27FC236}">
                  <a16:creationId xmlns:a16="http://schemas.microsoft.com/office/drawing/2014/main" id="{4D424DB1-9C49-44F7-85BD-B2642B8B2ACE}"/>
                </a:ext>
              </a:extLst>
            </p:cNvPr>
            <p:cNvSpPr/>
            <p:nvPr/>
          </p:nvSpPr>
          <p:spPr>
            <a:xfrm>
              <a:off x="3551394" y="2365060"/>
              <a:ext cx="260151" cy="474955"/>
            </a:xfrm>
            <a:custGeom>
              <a:avLst/>
              <a:gdLst/>
              <a:ahLst/>
              <a:cxnLst/>
              <a:rect l="l" t="t" r="r" b="b"/>
              <a:pathLst>
                <a:path w="15312" h="27955" extrusionOk="0">
                  <a:moveTo>
                    <a:pt x="15311" y="1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59;p30">
              <a:extLst>
                <a:ext uri="{FF2B5EF4-FFF2-40B4-BE49-F238E27FC236}">
                  <a16:creationId xmlns:a16="http://schemas.microsoft.com/office/drawing/2014/main" id="{B6CF57B9-B59D-4601-8AFC-E2323265024D}"/>
                </a:ext>
              </a:extLst>
            </p:cNvPr>
            <p:cNvSpPr/>
            <p:nvPr/>
          </p:nvSpPr>
          <p:spPr>
            <a:xfrm>
              <a:off x="3935143" y="2365060"/>
              <a:ext cx="259573" cy="474955"/>
            </a:xfrm>
            <a:custGeom>
              <a:avLst/>
              <a:gdLst/>
              <a:ahLst/>
              <a:cxnLst/>
              <a:rect l="l" t="t" r="r" b="b"/>
              <a:pathLst>
                <a:path w="15278" h="27955" extrusionOk="0">
                  <a:moveTo>
                    <a:pt x="15278" y="1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60;p30">
              <a:extLst>
                <a:ext uri="{FF2B5EF4-FFF2-40B4-BE49-F238E27FC236}">
                  <a16:creationId xmlns:a16="http://schemas.microsoft.com/office/drawing/2014/main" id="{52C5838C-9772-4AA1-9309-4879B141989F}"/>
                </a:ext>
              </a:extLst>
            </p:cNvPr>
            <p:cNvSpPr/>
            <p:nvPr/>
          </p:nvSpPr>
          <p:spPr>
            <a:xfrm>
              <a:off x="4318314" y="2365060"/>
              <a:ext cx="259590" cy="474955"/>
            </a:xfrm>
            <a:custGeom>
              <a:avLst/>
              <a:gdLst/>
              <a:ahLst/>
              <a:cxnLst/>
              <a:rect l="l" t="t" r="r" b="b"/>
              <a:pathLst>
                <a:path w="15279" h="27955" extrusionOk="0">
                  <a:moveTo>
                    <a:pt x="15278" y="1"/>
                  </a:moveTo>
                  <a:lnTo>
                    <a:pt x="1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61;p30">
              <a:extLst>
                <a:ext uri="{FF2B5EF4-FFF2-40B4-BE49-F238E27FC236}">
                  <a16:creationId xmlns:a16="http://schemas.microsoft.com/office/drawing/2014/main" id="{9BDC01C9-C138-44FF-A760-76AD05E197C6}"/>
                </a:ext>
              </a:extLst>
            </p:cNvPr>
            <p:cNvSpPr/>
            <p:nvPr/>
          </p:nvSpPr>
          <p:spPr>
            <a:xfrm>
              <a:off x="3551394" y="3085506"/>
              <a:ext cx="260151" cy="475516"/>
            </a:xfrm>
            <a:custGeom>
              <a:avLst/>
              <a:gdLst/>
              <a:ahLst/>
              <a:cxnLst/>
              <a:rect l="l" t="t" r="r" b="b"/>
              <a:pathLst>
                <a:path w="15312" h="27988" extrusionOk="0">
                  <a:moveTo>
                    <a:pt x="15311" y="1"/>
                  </a:moveTo>
                  <a:lnTo>
                    <a:pt x="1" y="27988"/>
                  </a:lnTo>
                  <a:lnTo>
                    <a:pt x="15311" y="27988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62;p30">
              <a:extLst>
                <a:ext uri="{FF2B5EF4-FFF2-40B4-BE49-F238E27FC236}">
                  <a16:creationId xmlns:a16="http://schemas.microsoft.com/office/drawing/2014/main" id="{B289D7A6-AC81-4BAF-82EC-D5C425B49887}"/>
                </a:ext>
              </a:extLst>
            </p:cNvPr>
            <p:cNvSpPr/>
            <p:nvPr/>
          </p:nvSpPr>
          <p:spPr>
            <a:xfrm>
              <a:off x="3935143" y="3085506"/>
              <a:ext cx="259573" cy="475516"/>
            </a:xfrm>
            <a:custGeom>
              <a:avLst/>
              <a:gdLst/>
              <a:ahLst/>
              <a:cxnLst/>
              <a:rect l="l" t="t" r="r" b="b"/>
              <a:pathLst>
                <a:path w="15278" h="27988" extrusionOk="0">
                  <a:moveTo>
                    <a:pt x="15278" y="1"/>
                  </a:moveTo>
                  <a:lnTo>
                    <a:pt x="0" y="27988"/>
                  </a:lnTo>
                  <a:lnTo>
                    <a:pt x="15278" y="27988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63;p30">
              <a:extLst>
                <a:ext uri="{FF2B5EF4-FFF2-40B4-BE49-F238E27FC236}">
                  <a16:creationId xmlns:a16="http://schemas.microsoft.com/office/drawing/2014/main" id="{ED2906A2-385E-425D-9248-BAAF1DCCD30F}"/>
                </a:ext>
              </a:extLst>
            </p:cNvPr>
            <p:cNvSpPr/>
            <p:nvPr/>
          </p:nvSpPr>
          <p:spPr>
            <a:xfrm>
              <a:off x="4318314" y="3085506"/>
              <a:ext cx="259590" cy="475516"/>
            </a:xfrm>
            <a:custGeom>
              <a:avLst/>
              <a:gdLst/>
              <a:ahLst/>
              <a:cxnLst/>
              <a:rect l="l" t="t" r="r" b="b"/>
              <a:pathLst>
                <a:path w="15279" h="27988" extrusionOk="0">
                  <a:moveTo>
                    <a:pt x="15278" y="1"/>
                  </a:moveTo>
                  <a:lnTo>
                    <a:pt x="1" y="27988"/>
                  </a:lnTo>
                  <a:lnTo>
                    <a:pt x="15278" y="27988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64;p30">
              <a:extLst>
                <a:ext uri="{FF2B5EF4-FFF2-40B4-BE49-F238E27FC236}">
                  <a16:creationId xmlns:a16="http://schemas.microsoft.com/office/drawing/2014/main" id="{B99CFAE6-F494-4F58-8889-BE2176B03A1E}"/>
                </a:ext>
              </a:extLst>
            </p:cNvPr>
            <p:cNvSpPr/>
            <p:nvPr/>
          </p:nvSpPr>
          <p:spPr>
            <a:xfrm>
              <a:off x="3551394" y="3806531"/>
              <a:ext cx="260151" cy="474938"/>
            </a:xfrm>
            <a:custGeom>
              <a:avLst/>
              <a:gdLst/>
              <a:ahLst/>
              <a:cxnLst/>
              <a:rect l="l" t="t" r="r" b="b"/>
              <a:pathLst>
                <a:path w="15312" h="27954" extrusionOk="0">
                  <a:moveTo>
                    <a:pt x="15311" y="0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65;p30">
              <a:extLst>
                <a:ext uri="{FF2B5EF4-FFF2-40B4-BE49-F238E27FC236}">
                  <a16:creationId xmlns:a16="http://schemas.microsoft.com/office/drawing/2014/main" id="{F398637D-103D-48AA-9CA1-E98993E55F09}"/>
                </a:ext>
              </a:extLst>
            </p:cNvPr>
            <p:cNvSpPr/>
            <p:nvPr/>
          </p:nvSpPr>
          <p:spPr>
            <a:xfrm>
              <a:off x="3935143" y="3806531"/>
              <a:ext cx="259573" cy="474938"/>
            </a:xfrm>
            <a:custGeom>
              <a:avLst/>
              <a:gdLst/>
              <a:ahLst/>
              <a:cxnLst/>
              <a:rect l="l" t="t" r="r" b="b"/>
              <a:pathLst>
                <a:path w="15278" h="27954" extrusionOk="0">
                  <a:moveTo>
                    <a:pt x="15278" y="0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66;p30">
              <a:extLst>
                <a:ext uri="{FF2B5EF4-FFF2-40B4-BE49-F238E27FC236}">
                  <a16:creationId xmlns:a16="http://schemas.microsoft.com/office/drawing/2014/main" id="{43CBC906-18F0-4901-9389-9DF0CC38464A}"/>
                </a:ext>
              </a:extLst>
            </p:cNvPr>
            <p:cNvSpPr/>
            <p:nvPr/>
          </p:nvSpPr>
          <p:spPr>
            <a:xfrm>
              <a:off x="4318314" y="3806531"/>
              <a:ext cx="259590" cy="474938"/>
            </a:xfrm>
            <a:custGeom>
              <a:avLst/>
              <a:gdLst/>
              <a:ahLst/>
              <a:cxnLst/>
              <a:rect l="l" t="t" r="r" b="b"/>
              <a:pathLst>
                <a:path w="15279" h="27954" extrusionOk="0">
                  <a:moveTo>
                    <a:pt x="15278" y="0"/>
                  </a:moveTo>
                  <a:lnTo>
                    <a:pt x="1" y="27954"/>
                  </a:lnTo>
                  <a:lnTo>
                    <a:pt x="15278" y="27954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67;p30">
              <a:extLst>
                <a:ext uri="{FF2B5EF4-FFF2-40B4-BE49-F238E27FC236}">
                  <a16:creationId xmlns:a16="http://schemas.microsoft.com/office/drawing/2014/main" id="{E9DB56A9-7D44-4C7C-83EF-73D57A6AB8E8}"/>
                </a:ext>
              </a:extLst>
            </p:cNvPr>
            <p:cNvSpPr/>
            <p:nvPr/>
          </p:nvSpPr>
          <p:spPr>
            <a:xfrm>
              <a:off x="3504340" y="2648484"/>
              <a:ext cx="352526" cy="236348"/>
            </a:xfrm>
            <a:custGeom>
              <a:avLst/>
              <a:gdLst/>
              <a:ahLst/>
              <a:cxnLst/>
              <a:rect l="l" t="t" r="r" b="b"/>
              <a:pathLst>
                <a:path w="20749" h="13911" fill="none" extrusionOk="0">
                  <a:moveTo>
                    <a:pt x="20749" y="13910"/>
                  </a:moveTo>
                  <a:lnTo>
                    <a:pt x="1" y="13910"/>
                  </a:lnTo>
                  <a:lnTo>
                    <a:pt x="1" y="0"/>
                  </a:lnTo>
                  <a:lnTo>
                    <a:pt x="1469" y="0"/>
                  </a:lnTo>
                  <a:lnTo>
                    <a:pt x="20749" y="0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68;p30">
              <a:extLst>
                <a:ext uri="{FF2B5EF4-FFF2-40B4-BE49-F238E27FC236}">
                  <a16:creationId xmlns:a16="http://schemas.microsoft.com/office/drawing/2014/main" id="{B6296DF5-471A-42BA-BF7A-56FEB89EFFAE}"/>
                </a:ext>
              </a:extLst>
            </p:cNvPr>
            <p:cNvSpPr/>
            <p:nvPr/>
          </p:nvSpPr>
          <p:spPr>
            <a:xfrm>
              <a:off x="3775291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69;p30">
              <a:extLst>
                <a:ext uri="{FF2B5EF4-FFF2-40B4-BE49-F238E27FC236}">
                  <a16:creationId xmlns:a16="http://schemas.microsoft.com/office/drawing/2014/main" id="{FDAAEB15-28C0-4127-AE19-EB93DDE57D31}"/>
                </a:ext>
              </a:extLst>
            </p:cNvPr>
            <p:cNvSpPr/>
            <p:nvPr/>
          </p:nvSpPr>
          <p:spPr>
            <a:xfrm>
              <a:off x="3523050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70;p30">
              <a:extLst>
                <a:ext uri="{FF2B5EF4-FFF2-40B4-BE49-F238E27FC236}">
                  <a16:creationId xmlns:a16="http://schemas.microsoft.com/office/drawing/2014/main" id="{3383E3BD-C090-4478-84EC-ECF6B5FF7D41}"/>
                </a:ext>
              </a:extLst>
            </p:cNvPr>
            <p:cNvSpPr/>
            <p:nvPr/>
          </p:nvSpPr>
          <p:spPr>
            <a:xfrm>
              <a:off x="3554231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71;p30">
              <a:extLst>
                <a:ext uri="{FF2B5EF4-FFF2-40B4-BE49-F238E27FC236}">
                  <a16:creationId xmlns:a16="http://schemas.microsoft.com/office/drawing/2014/main" id="{F78AEB8E-508E-4456-A0B6-5672566F3078}"/>
                </a:ext>
              </a:extLst>
            </p:cNvPr>
            <p:cNvSpPr/>
            <p:nvPr/>
          </p:nvSpPr>
          <p:spPr>
            <a:xfrm>
              <a:off x="3585974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72;p30">
              <a:extLst>
                <a:ext uri="{FF2B5EF4-FFF2-40B4-BE49-F238E27FC236}">
                  <a16:creationId xmlns:a16="http://schemas.microsoft.com/office/drawing/2014/main" id="{31B67FB9-6542-4032-826D-ADF80A130C72}"/>
                </a:ext>
              </a:extLst>
            </p:cNvPr>
            <p:cNvSpPr/>
            <p:nvPr/>
          </p:nvSpPr>
          <p:spPr>
            <a:xfrm>
              <a:off x="3617717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73;p30">
              <a:extLst>
                <a:ext uri="{FF2B5EF4-FFF2-40B4-BE49-F238E27FC236}">
                  <a16:creationId xmlns:a16="http://schemas.microsoft.com/office/drawing/2014/main" id="{18DA29AF-20D0-4611-AC0C-DA51A4D09C85}"/>
                </a:ext>
              </a:extLst>
            </p:cNvPr>
            <p:cNvSpPr/>
            <p:nvPr/>
          </p:nvSpPr>
          <p:spPr>
            <a:xfrm>
              <a:off x="364888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74;p30">
              <a:extLst>
                <a:ext uri="{FF2B5EF4-FFF2-40B4-BE49-F238E27FC236}">
                  <a16:creationId xmlns:a16="http://schemas.microsoft.com/office/drawing/2014/main" id="{47F61BA4-98AE-480A-BA03-F9FD39E478E1}"/>
                </a:ext>
              </a:extLst>
            </p:cNvPr>
            <p:cNvSpPr/>
            <p:nvPr/>
          </p:nvSpPr>
          <p:spPr>
            <a:xfrm>
              <a:off x="3680624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75;p30">
              <a:extLst>
                <a:ext uri="{FF2B5EF4-FFF2-40B4-BE49-F238E27FC236}">
                  <a16:creationId xmlns:a16="http://schemas.microsoft.com/office/drawing/2014/main" id="{94F6DD05-F6C4-4159-B9E9-D76160D332B3}"/>
                </a:ext>
              </a:extLst>
            </p:cNvPr>
            <p:cNvSpPr/>
            <p:nvPr/>
          </p:nvSpPr>
          <p:spPr>
            <a:xfrm>
              <a:off x="3712367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76;p30">
              <a:extLst>
                <a:ext uri="{FF2B5EF4-FFF2-40B4-BE49-F238E27FC236}">
                  <a16:creationId xmlns:a16="http://schemas.microsoft.com/office/drawing/2014/main" id="{851B13C8-F0BF-4D39-AE9B-C81287CF64E4}"/>
                </a:ext>
              </a:extLst>
            </p:cNvPr>
            <p:cNvSpPr/>
            <p:nvPr/>
          </p:nvSpPr>
          <p:spPr>
            <a:xfrm>
              <a:off x="3743549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77;p30">
              <a:extLst>
                <a:ext uri="{FF2B5EF4-FFF2-40B4-BE49-F238E27FC236}">
                  <a16:creationId xmlns:a16="http://schemas.microsoft.com/office/drawing/2014/main" id="{BDE6D0F9-C69E-4854-95D6-EA23A089598A}"/>
                </a:ext>
              </a:extLst>
            </p:cNvPr>
            <p:cNvSpPr/>
            <p:nvPr/>
          </p:nvSpPr>
          <p:spPr>
            <a:xfrm>
              <a:off x="3807034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78;p30">
              <a:extLst>
                <a:ext uri="{FF2B5EF4-FFF2-40B4-BE49-F238E27FC236}">
                  <a16:creationId xmlns:a16="http://schemas.microsoft.com/office/drawing/2014/main" id="{A9891463-16FE-4B2E-8177-93E19AC43096}"/>
                </a:ext>
              </a:extLst>
            </p:cNvPr>
            <p:cNvSpPr/>
            <p:nvPr/>
          </p:nvSpPr>
          <p:spPr>
            <a:xfrm>
              <a:off x="3838216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79;p30">
              <a:extLst>
                <a:ext uri="{FF2B5EF4-FFF2-40B4-BE49-F238E27FC236}">
                  <a16:creationId xmlns:a16="http://schemas.microsoft.com/office/drawing/2014/main" id="{8255B13B-11A8-4F68-919C-6077B3111886}"/>
                </a:ext>
              </a:extLst>
            </p:cNvPr>
            <p:cNvSpPr/>
            <p:nvPr/>
          </p:nvSpPr>
          <p:spPr>
            <a:xfrm>
              <a:off x="3887529" y="2648484"/>
              <a:ext cx="353086" cy="236348"/>
            </a:xfrm>
            <a:custGeom>
              <a:avLst/>
              <a:gdLst/>
              <a:ahLst/>
              <a:cxnLst/>
              <a:rect l="l" t="t" r="r" b="b"/>
              <a:pathLst>
                <a:path w="20782" h="13911" fill="none" extrusionOk="0">
                  <a:moveTo>
                    <a:pt x="20782" y="13910"/>
                  </a:moveTo>
                  <a:lnTo>
                    <a:pt x="0" y="13910"/>
                  </a:lnTo>
                  <a:lnTo>
                    <a:pt x="0" y="0"/>
                  </a:lnTo>
                  <a:lnTo>
                    <a:pt x="1468" y="0"/>
                  </a:lnTo>
                  <a:lnTo>
                    <a:pt x="20782" y="0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80;p30">
              <a:extLst>
                <a:ext uri="{FF2B5EF4-FFF2-40B4-BE49-F238E27FC236}">
                  <a16:creationId xmlns:a16="http://schemas.microsoft.com/office/drawing/2014/main" id="{13F3334C-26B7-4055-A533-1DFD161D97C0}"/>
                </a:ext>
              </a:extLst>
            </p:cNvPr>
            <p:cNvSpPr/>
            <p:nvPr/>
          </p:nvSpPr>
          <p:spPr>
            <a:xfrm>
              <a:off x="4158480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81;p30">
              <a:extLst>
                <a:ext uri="{FF2B5EF4-FFF2-40B4-BE49-F238E27FC236}">
                  <a16:creationId xmlns:a16="http://schemas.microsoft.com/office/drawing/2014/main" id="{AF350635-02C3-431D-8A8D-71F0AC970B2A}"/>
                </a:ext>
              </a:extLst>
            </p:cNvPr>
            <p:cNvSpPr/>
            <p:nvPr/>
          </p:nvSpPr>
          <p:spPr>
            <a:xfrm>
              <a:off x="3906238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82;p30">
              <a:extLst>
                <a:ext uri="{FF2B5EF4-FFF2-40B4-BE49-F238E27FC236}">
                  <a16:creationId xmlns:a16="http://schemas.microsoft.com/office/drawing/2014/main" id="{929AE686-134C-48AD-9D5E-C9EF4EC99A36}"/>
                </a:ext>
              </a:extLst>
            </p:cNvPr>
            <p:cNvSpPr/>
            <p:nvPr/>
          </p:nvSpPr>
          <p:spPr>
            <a:xfrm>
              <a:off x="3937981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83;p30">
              <a:extLst>
                <a:ext uri="{FF2B5EF4-FFF2-40B4-BE49-F238E27FC236}">
                  <a16:creationId xmlns:a16="http://schemas.microsoft.com/office/drawing/2014/main" id="{3FDD0486-10CA-46A7-A037-C1326930A2F3}"/>
                </a:ext>
              </a:extLst>
            </p:cNvPr>
            <p:cNvSpPr/>
            <p:nvPr/>
          </p:nvSpPr>
          <p:spPr>
            <a:xfrm>
              <a:off x="3969723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84;p30">
              <a:extLst>
                <a:ext uri="{FF2B5EF4-FFF2-40B4-BE49-F238E27FC236}">
                  <a16:creationId xmlns:a16="http://schemas.microsoft.com/office/drawing/2014/main" id="{096E9E2D-BAF0-4D93-93C4-865B0ACDAFD5}"/>
                </a:ext>
              </a:extLst>
            </p:cNvPr>
            <p:cNvSpPr/>
            <p:nvPr/>
          </p:nvSpPr>
          <p:spPr>
            <a:xfrm>
              <a:off x="4000888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85;p30">
              <a:extLst>
                <a:ext uri="{FF2B5EF4-FFF2-40B4-BE49-F238E27FC236}">
                  <a16:creationId xmlns:a16="http://schemas.microsoft.com/office/drawing/2014/main" id="{E9257D3A-6218-4032-846C-A389D881243A}"/>
                </a:ext>
              </a:extLst>
            </p:cNvPr>
            <p:cNvSpPr/>
            <p:nvPr/>
          </p:nvSpPr>
          <p:spPr>
            <a:xfrm>
              <a:off x="4032631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86;p30">
              <a:extLst>
                <a:ext uri="{FF2B5EF4-FFF2-40B4-BE49-F238E27FC236}">
                  <a16:creationId xmlns:a16="http://schemas.microsoft.com/office/drawing/2014/main" id="{AE02E8A5-EC8E-46F6-A880-57090BDDE496}"/>
                </a:ext>
              </a:extLst>
            </p:cNvPr>
            <p:cNvSpPr/>
            <p:nvPr/>
          </p:nvSpPr>
          <p:spPr>
            <a:xfrm>
              <a:off x="4063813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87;p30">
              <a:extLst>
                <a:ext uri="{FF2B5EF4-FFF2-40B4-BE49-F238E27FC236}">
                  <a16:creationId xmlns:a16="http://schemas.microsoft.com/office/drawing/2014/main" id="{B77A7AB1-BF02-4B42-A9DC-AB32B7CE374E}"/>
                </a:ext>
              </a:extLst>
            </p:cNvPr>
            <p:cNvSpPr/>
            <p:nvPr/>
          </p:nvSpPr>
          <p:spPr>
            <a:xfrm>
              <a:off x="4095555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88;p30">
              <a:extLst>
                <a:ext uri="{FF2B5EF4-FFF2-40B4-BE49-F238E27FC236}">
                  <a16:creationId xmlns:a16="http://schemas.microsoft.com/office/drawing/2014/main" id="{601F5709-AEC1-4C7A-B988-2C871DCA044F}"/>
                </a:ext>
              </a:extLst>
            </p:cNvPr>
            <p:cNvSpPr/>
            <p:nvPr/>
          </p:nvSpPr>
          <p:spPr>
            <a:xfrm>
              <a:off x="4127298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89;p30">
              <a:extLst>
                <a:ext uri="{FF2B5EF4-FFF2-40B4-BE49-F238E27FC236}">
                  <a16:creationId xmlns:a16="http://schemas.microsoft.com/office/drawing/2014/main" id="{DB518662-0F5E-449B-9A53-3202023BA47F}"/>
                </a:ext>
              </a:extLst>
            </p:cNvPr>
            <p:cNvSpPr/>
            <p:nvPr/>
          </p:nvSpPr>
          <p:spPr>
            <a:xfrm>
              <a:off x="419022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190;p30">
              <a:extLst>
                <a:ext uri="{FF2B5EF4-FFF2-40B4-BE49-F238E27FC236}">
                  <a16:creationId xmlns:a16="http://schemas.microsoft.com/office/drawing/2014/main" id="{4E24B301-B164-41DC-9E63-AC42D6C5A64E}"/>
                </a:ext>
              </a:extLst>
            </p:cNvPr>
            <p:cNvSpPr/>
            <p:nvPr/>
          </p:nvSpPr>
          <p:spPr>
            <a:xfrm>
              <a:off x="4221965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91;p30">
              <a:extLst>
                <a:ext uri="{FF2B5EF4-FFF2-40B4-BE49-F238E27FC236}">
                  <a16:creationId xmlns:a16="http://schemas.microsoft.com/office/drawing/2014/main" id="{CDC1C97A-7C4B-4FE7-B716-FB25628443E9}"/>
                </a:ext>
              </a:extLst>
            </p:cNvPr>
            <p:cNvSpPr/>
            <p:nvPr/>
          </p:nvSpPr>
          <p:spPr>
            <a:xfrm>
              <a:off x="4270700" y="2648484"/>
              <a:ext cx="353103" cy="236348"/>
            </a:xfrm>
            <a:custGeom>
              <a:avLst/>
              <a:gdLst/>
              <a:ahLst/>
              <a:cxnLst/>
              <a:rect l="l" t="t" r="r" b="b"/>
              <a:pathLst>
                <a:path w="20783" h="13911" fill="none" extrusionOk="0">
                  <a:moveTo>
                    <a:pt x="20782" y="13910"/>
                  </a:moveTo>
                  <a:lnTo>
                    <a:pt x="1" y="13910"/>
                  </a:lnTo>
                  <a:lnTo>
                    <a:pt x="1" y="0"/>
                  </a:lnTo>
                  <a:lnTo>
                    <a:pt x="1502" y="0"/>
                  </a:lnTo>
                  <a:lnTo>
                    <a:pt x="20782" y="0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92;p30">
              <a:extLst>
                <a:ext uri="{FF2B5EF4-FFF2-40B4-BE49-F238E27FC236}">
                  <a16:creationId xmlns:a16="http://schemas.microsoft.com/office/drawing/2014/main" id="{4D6C7B10-C248-439A-9FC8-0DAF48681857}"/>
                </a:ext>
              </a:extLst>
            </p:cNvPr>
            <p:cNvSpPr/>
            <p:nvPr/>
          </p:nvSpPr>
          <p:spPr>
            <a:xfrm>
              <a:off x="454221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93;p30">
              <a:extLst>
                <a:ext uri="{FF2B5EF4-FFF2-40B4-BE49-F238E27FC236}">
                  <a16:creationId xmlns:a16="http://schemas.microsoft.com/office/drawing/2014/main" id="{DA9B6EFE-F15B-4E31-BD03-58F1BCD32C07}"/>
                </a:ext>
              </a:extLst>
            </p:cNvPr>
            <p:cNvSpPr/>
            <p:nvPr/>
          </p:nvSpPr>
          <p:spPr>
            <a:xfrm>
              <a:off x="4289970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94;p30">
              <a:extLst>
                <a:ext uri="{FF2B5EF4-FFF2-40B4-BE49-F238E27FC236}">
                  <a16:creationId xmlns:a16="http://schemas.microsoft.com/office/drawing/2014/main" id="{67FC5F07-A6CB-43B0-A8E2-0C21827DC8BB}"/>
                </a:ext>
              </a:extLst>
            </p:cNvPr>
            <p:cNvSpPr/>
            <p:nvPr/>
          </p:nvSpPr>
          <p:spPr>
            <a:xfrm>
              <a:off x="432115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95;p30">
              <a:extLst>
                <a:ext uri="{FF2B5EF4-FFF2-40B4-BE49-F238E27FC236}">
                  <a16:creationId xmlns:a16="http://schemas.microsoft.com/office/drawing/2014/main" id="{45489EBB-E696-401F-89DA-0FF845581C05}"/>
                </a:ext>
              </a:extLst>
            </p:cNvPr>
            <p:cNvSpPr/>
            <p:nvPr/>
          </p:nvSpPr>
          <p:spPr>
            <a:xfrm>
              <a:off x="4352895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96;p30">
              <a:extLst>
                <a:ext uri="{FF2B5EF4-FFF2-40B4-BE49-F238E27FC236}">
                  <a16:creationId xmlns:a16="http://schemas.microsoft.com/office/drawing/2014/main" id="{CC82C5F2-658F-4AAC-A244-975E3E6D8CF0}"/>
                </a:ext>
              </a:extLst>
            </p:cNvPr>
            <p:cNvSpPr/>
            <p:nvPr/>
          </p:nvSpPr>
          <p:spPr>
            <a:xfrm>
              <a:off x="4384077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97;p30">
              <a:extLst>
                <a:ext uri="{FF2B5EF4-FFF2-40B4-BE49-F238E27FC236}">
                  <a16:creationId xmlns:a16="http://schemas.microsoft.com/office/drawing/2014/main" id="{C29EC7EA-97E0-46FC-9C79-809937693353}"/>
                </a:ext>
              </a:extLst>
            </p:cNvPr>
            <p:cNvSpPr/>
            <p:nvPr/>
          </p:nvSpPr>
          <p:spPr>
            <a:xfrm>
              <a:off x="4415819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98;p30">
              <a:extLst>
                <a:ext uri="{FF2B5EF4-FFF2-40B4-BE49-F238E27FC236}">
                  <a16:creationId xmlns:a16="http://schemas.microsoft.com/office/drawing/2014/main" id="{3368721D-8EE7-46FF-B7A2-A8E4E61AF5D3}"/>
                </a:ext>
              </a:extLst>
            </p:cNvPr>
            <p:cNvSpPr/>
            <p:nvPr/>
          </p:nvSpPr>
          <p:spPr>
            <a:xfrm>
              <a:off x="4447562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99;p30">
              <a:extLst>
                <a:ext uri="{FF2B5EF4-FFF2-40B4-BE49-F238E27FC236}">
                  <a16:creationId xmlns:a16="http://schemas.microsoft.com/office/drawing/2014/main" id="{9AC0936C-6E0B-48D7-8515-3DD1EF04B0B3}"/>
                </a:ext>
              </a:extLst>
            </p:cNvPr>
            <p:cNvSpPr/>
            <p:nvPr/>
          </p:nvSpPr>
          <p:spPr>
            <a:xfrm>
              <a:off x="4478727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00;p30">
              <a:extLst>
                <a:ext uri="{FF2B5EF4-FFF2-40B4-BE49-F238E27FC236}">
                  <a16:creationId xmlns:a16="http://schemas.microsoft.com/office/drawing/2014/main" id="{4AF79DBC-BBA2-4893-B082-A7D5952F0A33}"/>
                </a:ext>
              </a:extLst>
            </p:cNvPr>
            <p:cNvSpPr/>
            <p:nvPr/>
          </p:nvSpPr>
          <p:spPr>
            <a:xfrm>
              <a:off x="4510469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201;p30">
              <a:extLst>
                <a:ext uri="{FF2B5EF4-FFF2-40B4-BE49-F238E27FC236}">
                  <a16:creationId xmlns:a16="http://schemas.microsoft.com/office/drawing/2014/main" id="{A0D2EF6E-E3AB-4656-98D6-535D9F401C4A}"/>
                </a:ext>
              </a:extLst>
            </p:cNvPr>
            <p:cNvSpPr/>
            <p:nvPr/>
          </p:nvSpPr>
          <p:spPr>
            <a:xfrm>
              <a:off x="4573394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202;p30">
              <a:extLst>
                <a:ext uri="{FF2B5EF4-FFF2-40B4-BE49-F238E27FC236}">
                  <a16:creationId xmlns:a16="http://schemas.microsoft.com/office/drawing/2014/main" id="{91BC1C46-3507-4999-8451-86741132D377}"/>
                </a:ext>
              </a:extLst>
            </p:cNvPr>
            <p:cNvSpPr/>
            <p:nvPr/>
          </p:nvSpPr>
          <p:spPr>
            <a:xfrm>
              <a:off x="4605136" y="2648484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03;p30">
              <a:extLst>
                <a:ext uri="{FF2B5EF4-FFF2-40B4-BE49-F238E27FC236}">
                  <a16:creationId xmlns:a16="http://schemas.microsoft.com/office/drawing/2014/main" id="{40443C55-F94F-4C75-8ACB-46186609539E}"/>
                </a:ext>
              </a:extLst>
            </p:cNvPr>
            <p:cNvSpPr/>
            <p:nvPr/>
          </p:nvSpPr>
          <p:spPr>
            <a:xfrm>
              <a:off x="3504340" y="3369491"/>
              <a:ext cx="352526" cy="236348"/>
            </a:xfrm>
            <a:custGeom>
              <a:avLst/>
              <a:gdLst/>
              <a:ahLst/>
              <a:cxnLst/>
              <a:rect l="l" t="t" r="r" b="b"/>
              <a:pathLst>
                <a:path w="20749" h="13911" fill="none" extrusionOk="0">
                  <a:moveTo>
                    <a:pt x="20749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469" y="1"/>
                  </a:lnTo>
                  <a:lnTo>
                    <a:pt x="20749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04;p30">
              <a:extLst>
                <a:ext uri="{FF2B5EF4-FFF2-40B4-BE49-F238E27FC236}">
                  <a16:creationId xmlns:a16="http://schemas.microsoft.com/office/drawing/2014/main" id="{CF09C8A1-E0EA-49DD-9B4E-61EDABA719E0}"/>
                </a:ext>
              </a:extLst>
            </p:cNvPr>
            <p:cNvSpPr/>
            <p:nvPr/>
          </p:nvSpPr>
          <p:spPr>
            <a:xfrm>
              <a:off x="3775291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205;p30">
              <a:extLst>
                <a:ext uri="{FF2B5EF4-FFF2-40B4-BE49-F238E27FC236}">
                  <a16:creationId xmlns:a16="http://schemas.microsoft.com/office/drawing/2014/main" id="{3ADA0A81-4B7A-41E2-BCC0-DF358BD8B2B4}"/>
                </a:ext>
              </a:extLst>
            </p:cNvPr>
            <p:cNvSpPr/>
            <p:nvPr/>
          </p:nvSpPr>
          <p:spPr>
            <a:xfrm>
              <a:off x="3523050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06;p30">
              <a:extLst>
                <a:ext uri="{FF2B5EF4-FFF2-40B4-BE49-F238E27FC236}">
                  <a16:creationId xmlns:a16="http://schemas.microsoft.com/office/drawing/2014/main" id="{A4B343B9-D359-449A-A104-5C6D9FDABAC0}"/>
                </a:ext>
              </a:extLst>
            </p:cNvPr>
            <p:cNvSpPr/>
            <p:nvPr/>
          </p:nvSpPr>
          <p:spPr>
            <a:xfrm>
              <a:off x="3554231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07;p30">
              <a:extLst>
                <a:ext uri="{FF2B5EF4-FFF2-40B4-BE49-F238E27FC236}">
                  <a16:creationId xmlns:a16="http://schemas.microsoft.com/office/drawing/2014/main" id="{848B2C4E-C3F8-4E85-87A5-D6DE19430EE3}"/>
                </a:ext>
              </a:extLst>
            </p:cNvPr>
            <p:cNvSpPr/>
            <p:nvPr/>
          </p:nvSpPr>
          <p:spPr>
            <a:xfrm>
              <a:off x="3585974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208;p30">
              <a:extLst>
                <a:ext uri="{FF2B5EF4-FFF2-40B4-BE49-F238E27FC236}">
                  <a16:creationId xmlns:a16="http://schemas.microsoft.com/office/drawing/2014/main" id="{72BBC2CD-C81F-4E7A-B7FA-2C1FBBF96E61}"/>
                </a:ext>
              </a:extLst>
            </p:cNvPr>
            <p:cNvSpPr/>
            <p:nvPr/>
          </p:nvSpPr>
          <p:spPr>
            <a:xfrm>
              <a:off x="3617717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209;p30">
              <a:extLst>
                <a:ext uri="{FF2B5EF4-FFF2-40B4-BE49-F238E27FC236}">
                  <a16:creationId xmlns:a16="http://schemas.microsoft.com/office/drawing/2014/main" id="{D828016D-CFD6-43C0-B2D5-4B4A8E9DDD50}"/>
                </a:ext>
              </a:extLst>
            </p:cNvPr>
            <p:cNvSpPr/>
            <p:nvPr/>
          </p:nvSpPr>
          <p:spPr>
            <a:xfrm>
              <a:off x="364888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210;p30">
              <a:extLst>
                <a:ext uri="{FF2B5EF4-FFF2-40B4-BE49-F238E27FC236}">
                  <a16:creationId xmlns:a16="http://schemas.microsoft.com/office/drawing/2014/main" id="{0FF67ACA-8F1D-44ED-8767-8F3438FAECBD}"/>
                </a:ext>
              </a:extLst>
            </p:cNvPr>
            <p:cNvSpPr/>
            <p:nvPr/>
          </p:nvSpPr>
          <p:spPr>
            <a:xfrm>
              <a:off x="3680624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211;p30">
              <a:extLst>
                <a:ext uri="{FF2B5EF4-FFF2-40B4-BE49-F238E27FC236}">
                  <a16:creationId xmlns:a16="http://schemas.microsoft.com/office/drawing/2014/main" id="{14EED403-EE73-4AFE-9E04-160E32FC8E83}"/>
                </a:ext>
              </a:extLst>
            </p:cNvPr>
            <p:cNvSpPr/>
            <p:nvPr/>
          </p:nvSpPr>
          <p:spPr>
            <a:xfrm>
              <a:off x="3712367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12;p30">
              <a:extLst>
                <a:ext uri="{FF2B5EF4-FFF2-40B4-BE49-F238E27FC236}">
                  <a16:creationId xmlns:a16="http://schemas.microsoft.com/office/drawing/2014/main" id="{8807065D-0EF9-4267-B4C8-8F138268ECF8}"/>
                </a:ext>
              </a:extLst>
            </p:cNvPr>
            <p:cNvSpPr/>
            <p:nvPr/>
          </p:nvSpPr>
          <p:spPr>
            <a:xfrm>
              <a:off x="3743549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213;p30">
              <a:extLst>
                <a:ext uri="{FF2B5EF4-FFF2-40B4-BE49-F238E27FC236}">
                  <a16:creationId xmlns:a16="http://schemas.microsoft.com/office/drawing/2014/main" id="{58D19317-D2C9-45F8-913F-18D659960713}"/>
                </a:ext>
              </a:extLst>
            </p:cNvPr>
            <p:cNvSpPr/>
            <p:nvPr/>
          </p:nvSpPr>
          <p:spPr>
            <a:xfrm>
              <a:off x="3807034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214;p30">
              <a:extLst>
                <a:ext uri="{FF2B5EF4-FFF2-40B4-BE49-F238E27FC236}">
                  <a16:creationId xmlns:a16="http://schemas.microsoft.com/office/drawing/2014/main" id="{3FB5451E-070C-45A6-8514-0B2D45445852}"/>
                </a:ext>
              </a:extLst>
            </p:cNvPr>
            <p:cNvSpPr/>
            <p:nvPr/>
          </p:nvSpPr>
          <p:spPr>
            <a:xfrm>
              <a:off x="3838216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215;p30">
              <a:extLst>
                <a:ext uri="{FF2B5EF4-FFF2-40B4-BE49-F238E27FC236}">
                  <a16:creationId xmlns:a16="http://schemas.microsoft.com/office/drawing/2014/main" id="{A3F1BD3A-A4FD-407B-B4C4-81937800C329}"/>
                </a:ext>
              </a:extLst>
            </p:cNvPr>
            <p:cNvSpPr/>
            <p:nvPr/>
          </p:nvSpPr>
          <p:spPr>
            <a:xfrm>
              <a:off x="3887529" y="3369491"/>
              <a:ext cx="353086" cy="236348"/>
            </a:xfrm>
            <a:custGeom>
              <a:avLst/>
              <a:gdLst/>
              <a:ahLst/>
              <a:cxnLst/>
              <a:rect l="l" t="t" r="r" b="b"/>
              <a:pathLst>
                <a:path w="20782" h="13911" fill="none" extrusionOk="0">
                  <a:moveTo>
                    <a:pt x="20782" y="13911"/>
                  </a:moveTo>
                  <a:lnTo>
                    <a:pt x="0" y="13911"/>
                  </a:lnTo>
                  <a:lnTo>
                    <a:pt x="0" y="1"/>
                  </a:lnTo>
                  <a:lnTo>
                    <a:pt x="1468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216;p30">
              <a:extLst>
                <a:ext uri="{FF2B5EF4-FFF2-40B4-BE49-F238E27FC236}">
                  <a16:creationId xmlns:a16="http://schemas.microsoft.com/office/drawing/2014/main" id="{2A329B9B-E05D-4E09-97AA-0BEA8049DDEA}"/>
                </a:ext>
              </a:extLst>
            </p:cNvPr>
            <p:cNvSpPr/>
            <p:nvPr/>
          </p:nvSpPr>
          <p:spPr>
            <a:xfrm>
              <a:off x="4158480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217;p30">
              <a:extLst>
                <a:ext uri="{FF2B5EF4-FFF2-40B4-BE49-F238E27FC236}">
                  <a16:creationId xmlns:a16="http://schemas.microsoft.com/office/drawing/2014/main" id="{9467A278-8E1D-4EBC-9EF3-D4ED6F389EC4}"/>
                </a:ext>
              </a:extLst>
            </p:cNvPr>
            <p:cNvSpPr/>
            <p:nvPr/>
          </p:nvSpPr>
          <p:spPr>
            <a:xfrm>
              <a:off x="3906238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218;p30">
              <a:extLst>
                <a:ext uri="{FF2B5EF4-FFF2-40B4-BE49-F238E27FC236}">
                  <a16:creationId xmlns:a16="http://schemas.microsoft.com/office/drawing/2014/main" id="{30E4DF56-8348-4ADA-9F52-8ED4752D40AB}"/>
                </a:ext>
              </a:extLst>
            </p:cNvPr>
            <p:cNvSpPr/>
            <p:nvPr/>
          </p:nvSpPr>
          <p:spPr>
            <a:xfrm>
              <a:off x="3937981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219;p30">
              <a:extLst>
                <a:ext uri="{FF2B5EF4-FFF2-40B4-BE49-F238E27FC236}">
                  <a16:creationId xmlns:a16="http://schemas.microsoft.com/office/drawing/2014/main" id="{FA31EE7D-2413-4730-8BF5-FB2F86B148F1}"/>
                </a:ext>
              </a:extLst>
            </p:cNvPr>
            <p:cNvSpPr/>
            <p:nvPr/>
          </p:nvSpPr>
          <p:spPr>
            <a:xfrm>
              <a:off x="3969723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220;p30">
              <a:extLst>
                <a:ext uri="{FF2B5EF4-FFF2-40B4-BE49-F238E27FC236}">
                  <a16:creationId xmlns:a16="http://schemas.microsoft.com/office/drawing/2014/main" id="{0517F40B-6CE2-4044-8572-4984C6DC797C}"/>
                </a:ext>
              </a:extLst>
            </p:cNvPr>
            <p:cNvSpPr/>
            <p:nvPr/>
          </p:nvSpPr>
          <p:spPr>
            <a:xfrm>
              <a:off x="4000888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221;p30">
              <a:extLst>
                <a:ext uri="{FF2B5EF4-FFF2-40B4-BE49-F238E27FC236}">
                  <a16:creationId xmlns:a16="http://schemas.microsoft.com/office/drawing/2014/main" id="{0B2E5B80-F62D-41D8-8D8B-8CB5EBE5E5C4}"/>
                </a:ext>
              </a:extLst>
            </p:cNvPr>
            <p:cNvSpPr/>
            <p:nvPr/>
          </p:nvSpPr>
          <p:spPr>
            <a:xfrm>
              <a:off x="4032631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222;p30">
              <a:extLst>
                <a:ext uri="{FF2B5EF4-FFF2-40B4-BE49-F238E27FC236}">
                  <a16:creationId xmlns:a16="http://schemas.microsoft.com/office/drawing/2014/main" id="{1813C288-D286-4241-856A-AFFCB5F94925}"/>
                </a:ext>
              </a:extLst>
            </p:cNvPr>
            <p:cNvSpPr/>
            <p:nvPr/>
          </p:nvSpPr>
          <p:spPr>
            <a:xfrm>
              <a:off x="4063813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223;p30">
              <a:extLst>
                <a:ext uri="{FF2B5EF4-FFF2-40B4-BE49-F238E27FC236}">
                  <a16:creationId xmlns:a16="http://schemas.microsoft.com/office/drawing/2014/main" id="{8ED133CC-3C89-4ECC-AD05-F1E43A9B75DB}"/>
                </a:ext>
              </a:extLst>
            </p:cNvPr>
            <p:cNvSpPr/>
            <p:nvPr/>
          </p:nvSpPr>
          <p:spPr>
            <a:xfrm>
              <a:off x="4095555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224;p30">
              <a:extLst>
                <a:ext uri="{FF2B5EF4-FFF2-40B4-BE49-F238E27FC236}">
                  <a16:creationId xmlns:a16="http://schemas.microsoft.com/office/drawing/2014/main" id="{58A2BC1D-F7BB-4453-9913-5E268E840C4D}"/>
                </a:ext>
              </a:extLst>
            </p:cNvPr>
            <p:cNvSpPr/>
            <p:nvPr/>
          </p:nvSpPr>
          <p:spPr>
            <a:xfrm>
              <a:off x="4127298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225;p30">
              <a:extLst>
                <a:ext uri="{FF2B5EF4-FFF2-40B4-BE49-F238E27FC236}">
                  <a16:creationId xmlns:a16="http://schemas.microsoft.com/office/drawing/2014/main" id="{918EC3D9-90C5-4B00-8BA1-318CEB28CEFB}"/>
                </a:ext>
              </a:extLst>
            </p:cNvPr>
            <p:cNvSpPr/>
            <p:nvPr/>
          </p:nvSpPr>
          <p:spPr>
            <a:xfrm>
              <a:off x="419022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226;p30">
              <a:extLst>
                <a:ext uri="{FF2B5EF4-FFF2-40B4-BE49-F238E27FC236}">
                  <a16:creationId xmlns:a16="http://schemas.microsoft.com/office/drawing/2014/main" id="{843721A5-F482-43C0-B8C7-B70BB2C61091}"/>
                </a:ext>
              </a:extLst>
            </p:cNvPr>
            <p:cNvSpPr/>
            <p:nvPr/>
          </p:nvSpPr>
          <p:spPr>
            <a:xfrm>
              <a:off x="4221965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227;p30">
              <a:extLst>
                <a:ext uri="{FF2B5EF4-FFF2-40B4-BE49-F238E27FC236}">
                  <a16:creationId xmlns:a16="http://schemas.microsoft.com/office/drawing/2014/main" id="{7260E625-B86C-4D92-AA6D-E387447947CA}"/>
                </a:ext>
              </a:extLst>
            </p:cNvPr>
            <p:cNvSpPr/>
            <p:nvPr/>
          </p:nvSpPr>
          <p:spPr>
            <a:xfrm>
              <a:off x="4270700" y="3369491"/>
              <a:ext cx="353103" cy="236348"/>
            </a:xfrm>
            <a:custGeom>
              <a:avLst/>
              <a:gdLst/>
              <a:ahLst/>
              <a:cxnLst/>
              <a:rect l="l" t="t" r="r" b="b"/>
              <a:pathLst>
                <a:path w="20783" h="13911" fill="none" extrusionOk="0">
                  <a:moveTo>
                    <a:pt x="20782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502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228;p30">
              <a:extLst>
                <a:ext uri="{FF2B5EF4-FFF2-40B4-BE49-F238E27FC236}">
                  <a16:creationId xmlns:a16="http://schemas.microsoft.com/office/drawing/2014/main" id="{072B4AB5-093B-4F89-84D8-CE44123144BE}"/>
                </a:ext>
              </a:extLst>
            </p:cNvPr>
            <p:cNvSpPr/>
            <p:nvPr/>
          </p:nvSpPr>
          <p:spPr>
            <a:xfrm>
              <a:off x="454221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229;p30">
              <a:extLst>
                <a:ext uri="{FF2B5EF4-FFF2-40B4-BE49-F238E27FC236}">
                  <a16:creationId xmlns:a16="http://schemas.microsoft.com/office/drawing/2014/main" id="{A1B1B384-19E7-4761-A1F3-D34736DAC819}"/>
                </a:ext>
              </a:extLst>
            </p:cNvPr>
            <p:cNvSpPr/>
            <p:nvPr/>
          </p:nvSpPr>
          <p:spPr>
            <a:xfrm>
              <a:off x="4289970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230;p30">
              <a:extLst>
                <a:ext uri="{FF2B5EF4-FFF2-40B4-BE49-F238E27FC236}">
                  <a16:creationId xmlns:a16="http://schemas.microsoft.com/office/drawing/2014/main" id="{669D9986-7903-47BB-AD2C-3E6582DBF9D7}"/>
                </a:ext>
              </a:extLst>
            </p:cNvPr>
            <p:cNvSpPr/>
            <p:nvPr/>
          </p:nvSpPr>
          <p:spPr>
            <a:xfrm>
              <a:off x="432115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231;p30">
              <a:extLst>
                <a:ext uri="{FF2B5EF4-FFF2-40B4-BE49-F238E27FC236}">
                  <a16:creationId xmlns:a16="http://schemas.microsoft.com/office/drawing/2014/main" id="{A9D16EF1-D07E-433E-9947-DB13EA0F6EAD}"/>
                </a:ext>
              </a:extLst>
            </p:cNvPr>
            <p:cNvSpPr/>
            <p:nvPr/>
          </p:nvSpPr>
          <p:spPr>
            <a:xfrm>
              <a:off x="4352895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232;p30">
              <a:extLst>
                <a:ext uri="{FF2B5EF4-FFF2-40B4-BE49-F238E27FC236}">
                  <a16:creationId xmlns:a16="http://schemas.microsoft.com/office/drawing/2014/main" id="{16425664-C971-4554-8415-BE0CCE538178}"/>
                </a:ext>
              </a:extLst>
            </p:cNvPr>
            <p:cNvSpPr/>
            <p:nvPr/>
          </p:nvSpPr>
          <p:spPr>
            <a:xfrm>
              <a:off x="4384077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233;p30">
              <a:extLst>
                <a:ext uri="{FF2B5EF4-FFF2-40B4-BE49-F238E27FC236}">
                  <a16:creationId xmlns:a16="http://schemas.microsoft.com/office/drawing/2014/main" id="{5D29364D-08AB-48F2-A0B3-872060D6F2A3}"/>
                </a:ext>
              </a:extLst>
            </p:cNvPr>
            <p:cNvSpPr/>
            <p:nvPr/>
          </p:nvSpPr>
          <p:spPr>
            <a:xfrm>
              <a:off x="4415819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234;p30">
              <a:extLst>
                <a:ext uri="{FF2B5EF4-FFF2-40B4-BE49-F238E27FC236}">
                  <a16:creationId xmlns:a16="http://schemas.microsoft.com/office/drawing/2014/main" id="{3757A832-E171-493A-B4F4-4676251C0A60}"/>
                </a:ext>
              </a:extLst>
            </p:cNvPr>
            <p:cNvSpPr/>
            <p:nvPr/>
          </p:nvSpPr>
          <p:spPr>
            <a:xfrm>
              <a:off x="4447562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235;p30">
              <a:extLst>
                <a:ext uri="{FF2B5EF4-FFF2-40B4-BE49-F238E27FC236}">
                  <a16:creationId xmlns:a16="http://schemas.microsoft.com/office/drawing/2014/main" id="{173BD662-5F62-4E8E-B2B3-F92D792605E3}"/>
                </a:ext>
              </a:extLst>
            </p:cNvPr>
            <p:cNvSpPr/>
            <p:nvPr/>
          </p:nvSpPr>
          <p:spPr>
            <a:xfrm>
              <a:off x="4478727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236;p30">
              <a:extLst>
                <a:ext uri="{FF2B5EF4-FFF2-40B4-BE49-F238E27FC236}">
                  <a16:creationId xmlns:a16="http://schemas.microsoft.com/office/drawing/2014/main" id="{BC226F1F-BE60-49B2-A018-8CE437124E92}"/>
                </a:ext>
              </a:extLst>
            </p:cNvPr>
            <p:cNvSpPr/>
            <p:nvPr/>
          </p:nvSpPr>
          <p:spPr>
            <a:xfrm>
              <a:off x="4510469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237;p30">
              <a:extLst>
                <a:ext uri="{FF2B5EF4-FFF2-40B4-BE49-F238E27FC236}">
                  <a16:creationId xmlns:a16="http://schemas.microsoft.com/office/drawing/2014/main" id="{AEB6E339-28DB-410D-8A35-9722CFF06443}"/>
                </a:ext>
              </a:extLst>
            </p:cNvPr>
            <p:cNvSpPr/>
            <p:nvPr/>
          </p:nvSpPr>
          <p:spPr>
            <a:xfrm>
              <a:off x="4573394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238;p30">
              <a:extLst>
                <a:ext uri="{FF2B5EF4-FFF2-40B4-BE49-F238E27FC236}">
                  <a16:creationId xmlns:a16="http://schemas.microsoft.com/office/drawing/2014/main" id="{636B58B5-1166-4F93-AF35-3CD6A497BE5B}"/>
                </a:ext>
              </a:extLst>
            </p:cNvPr>
            <p:cNvSpPr/>
            <p:nvPr/>
          </p:nvSpPr>
          <p:spPr>
            <a:xfrm>
              <a:off x="4605136" y="3369491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239;p30">
              <a:extLst>
                <a:ext uri="{FF2B5EF4-FFF2-40B4-BE49-F238E27FC236}">
                  <a16:creationId xmlns:a16="http://schemas.microsoft.com/office/drawing/2014/main" id="{F465FF6D-487E-4832-8C8A-36C0AF205F45}"/>
                </a:ext>
              </a:extLst>
            </p:cNvPr>
            <p:cNvSpPr/>
            <p:nvPr/>
          </p:nvSpPr>
          <p:spPr>
            <a:xfrm>
              <a:off x="3504340" y="4089938"/>
              <a:ext cx="352526" cy="236348"/>
            </a:xfrm>
            <a:custGeom>
              <a:avLst/>
              <a:gdLst/>
              <a:ahLst/>
              <a:cxnLst/>
              <a:rect l="l" t="t" r="r" b="b"/>
              <a:pathLst>
                <a:path w="20749" h="13911" fill="none" extrusionOk="0">
                  <a:moveTo>
                    <a:pt x="20749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469" y="1"/>
                  </a:lnTo>
                  <a:lnTo>
                    <a:pt x="20749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240;p30">
              <a:extLst>
                <a:ext uri="{FF2B5EF4-FFF2-40B4-BE49-F238E27FC236}">
                  <a16:creationId xmlns:a16="http://schemas.microsoft.com/office/drawing/2014/main" id="{49653C36-51DA-41CA-B442-51E3F67F8F36}"/>
                </a:ext>
              </a:extLst>
            </p:cNvPr>
            <p:cNvSpPr/>
            <p:nvPr/>
          </p:nvSpPr>
          <p:spPr>
            <a:xfrm>
              <a:off x="3775291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241;p30">
              <a:extLst>
                <a:ext uri="{FF2B5EF4-FFF2-40B4-BE49-F238E27FC236}">
                  <a16:creationId xmlns:a16="http://schemas.microsoft.com/office/drawing/2014/main" id="{5FAC8498-5D21-4709-817C-F6C8492ADBBB}"/>
                </a:ext>
              </a:extLst>
            </p:cNvPr>
            <p:cNvSpPr/>
            <p:nvPr/>
          </p:nvSpPr>
          <p:spPr>
            <a:xfrm>
              <a:off x="3523050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242;p30">
              <a:extLst>
                <a:ext uri="{FF2B5EF4-FFF2-40B4-BE49-F238E27FC236}">
                  <a16:creationId xmlns:a16="http://schemas.microsoft.com/office/drawing/2014/main" id="{39AF5AD9-5DCB-4B3E-A2D0-556765948F8E}"/>
                </a:ext>
              </a:extLst>
            </p:cNvPr>
            <p:cNvSpPr/>
            <p:nvPr/>
          </p:nvSpPr>
          <p:spPr>
            <a:xfrm>
              <a:off x="3554231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243;p30">
              <a:extLst>
                <a:ext uri="{FF2B5EF4-FFF2-40B4-BE49-F238E27FC236}">
                  <a16:creationId xmlns:a16="http://schemas.microsoft.com/office/drawing/2014/main" id="{99ED0DDE-ABE7-44B7-B027-80B4B3D1B4DB}"/>
                </a:ext>
              </a:extLst>
            </p:cNvPr>
            <p:cNvSpPr/>
            <p:nvPr/>
          </p:nvSpPr>
          <p:spPr>
            <a:xfrm>
              <a:off x="3585974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244;p30">
              <a:extLst>
                <a:ext uri="{FF2B5EF4-FFF2-40B4-BE49-F238E27FC236}">
                  <a16:creationId xmlns:a16="http://schemas.microsoft.com/office/drawing/2014/main" id="{7749A2B3-E511-404F-B278-DD7F9E54234D}"/>
                </a:ext>
              </a:extLst>
            </p:cNvPr>
            <p:cNvSpPr/>
            <p:nvPr/>
          </p:nvSpPr>
          <p:spPr>
            <a:xfrm>
              <a:off x="3617717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245;p30">
              <a:extLst>
                <a:ext uri="{FF2B5EF4-FFF2-40B4-BE49-F238E27FC236}">
                  <a16:creationId xmlns:a16="http://schemas.microsoft.com/office/drawing/2014/main" id="{0825A006-B536-4E74-9F65-27D3F353FE6F}"/>
                </a:ext>
              </a:extLst>
            </p:cNvPr>
            <p:cNvSpPr/>
            <p:nvPr/>
          </p:nvSpPr>
          <p:spPr>
            <a:xfrm>
              <a:off x="364888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246;p30">
              <a:extLst>
                <a:ext uri="{FF2B5EF4-FFF2-40B4-BE49-F238E27FC236}">
                  <a16:creationId xmlns:a16="http://schemas.microsoft.com/office/drawing/2014/main" id="{F0D2E7E9-74E9-4883-90F4-D7A3B0A98F02}"/>
                </a:ext>
              </a:extLst>
            </p:cNvPr>
            <p:cNvSpPr/>
            <p:nvPr/>
          </p:nvSpPr>
          <p:spPr>
            <a:xfrm>
              <a:off x="3680624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247;p30">
              <a:extLst>
                <a:ext uri="{FF2B5EF4-FFF2-40B4-BE49-F238E27FC236}">
                  <a16:creationId xmlns:a16="http://schemas.microsoft.com/office/drawing/2014/main" id="{DF0300B6-E8A0-455D-A058-1EFD5BDE9810}"/>
                </a:ext>
              </a:extLst>
            </p:cNvPr>
            <p:cNvSpPr/>
            <p:nvPr/>
          </p:nvSpPr>
          <p:spPr>
            <a:xfrm>
              <a:off x="3712367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248;p30">
              <a:extLst>
                <a:ext uri="{FF2B5EF4-FFF2-40B4-BE49-F238E27FC236}">
                  <a16:creationId xmlns:a16="http://schemas.microsoft.com/office/drawing/2014/main" id="{10C01714-7D9D-47BE-AA06-78CA3EDF3E10}"/>
                </a:ext>
              </a:extLst>
            </p:cNvPr>
            <p:cNvSpPr/>
            <p:nvPr/>
          </p:nvSpPr>
          <p:spPr>
            <a:xfrm>
              <a:off x="3743549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249;p30">
              <a:extLst>
                <a:ext uri="{FF2B5EF4-FFF2-40B4-BE49-F238E27FC236}">
                  <a16:creationId xmlns:a16="http://schemas.microsoft.com/office/drawing/2014/main" id="{922F4DB7-148A-4A50-80C0-1041A9E211AF}"/>
                </a:ext>
              </a:extLst>
            </p:cNvPr>
            <p:cNvSpPr/>
            <p:nvPr/>
          </p:nvSpPr>
          <p:spPr>
            <a:xfrm>
              <a:off x="3807034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250;p30">
              <a:extLst>
                <a:ext uri="{FF2B5EF4-FFF2-40B4-BE49-F238E27FC236}">
                  <a16:creationId xmlns:a16="http://schemas.microsoft.com/office/drawing/2014/main" id="{F18078F3-28DC-4293-A3EB-AEA8D7C653BD}"/>
                </a:ext>
              </a:extLst>
            </p:cNvPr>
            <p:cNvSpPr/>
            <p:nvPr/>
          </p:nvSpPr>
          <p:spPr>
            <a:xfrm>
              <a:off x="3838216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251;p30">
              <a:extLst>
                <a:ext uri="{FF2B5EF4-FFF2-40B4-BE49-F238E27FC236}">
                  <a16:creationId xmlns:a16="http://schemas.microsoft.com/office/drawing/2014/main" id="{9C0F92BB-941C-4317-AD57-3151287D78E8}"/>
                </a:ext>
              </a:extLst>
            </p:cNvPr>
            <p:cNvSpPr/>
            <p:nvPr/>
          </p:nvSpPr>
          <p:spPr>
            <a:xfrm>
              <a:off x="3887529" y="4089938"/>
              <a:ext cx="353086" cy="236348"/>
            </a:xfrm>
            <a:custGeom>
              <a:avLst/>
              <a:gdLst/>
              <a:ahLst/>
              <a:cxnLst/>
              <a:rect l="l" t="t" r="r" b="b"/>
              <a:pathLst>
                <a:path w="20782" h="13911" fill="none" extrusionOk="0">
                  <a:moveTo>
                    <a:pt x="20782" y="13911"/>
                  </a:moveTo>
                  <a:lnTo>
                    <a:pt x="0" y="13911"/>
                  </a:lnTo>
                  <a:lnTo>
                    <a:pt x="0" y="1"/>
                  </a:lnTo>
                  <a:lnTo>
                    <a:pt x="1468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252;p30">
              <a:extLst>
                <a:ext uri="{FF2B5EF4-FFF2-40B4-BE49-F238E27FC236}">
                  <a16:creationId xmlns:a16="http://schemas.microsoft.com/office/drawing/2014/main" id="{23AA51E5-011C-4A25-9E1F-D7E8406D043C}"/>
                </a:ext>
              </a:extLst>
            </p:cNvPr>
            <p:cNvSpPr/>
            <p:nvPr/>
          </p:nvSpPr>
          <p:spPr>
            <a:xfrm>
              <a:off x="4158480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253;p30">
              <a:extLst>
                <a:ext uri="{FF2B5EF4-FFF2-40B4-BE49-F238E27FC236}">
                  <a16:creationId xmlns:a16="http://schemas.microsoft.com/office/drawing/2014/main" id="{39AF1585-7FC9-4EF1-9F54-A505E3FAEF9E}"/>
                </a:ext>
              </a:extLst>
            </p:cNvPr>
            <p:cNvSpPr/>
            <p:nvPr/>
          </p:nvSpPr>
          <p:spPr>
            <a:xfrm>
              <a:off x="3906238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254;p30">
              <a:extLst>
                <a:ext uri="{FF2B5EF4-FFF2-40B4-BE49-F238E27FC236}">
                  <a16:creationId xmlns:a16="http://schemas.microsoft.com/office/drawing/2014/main" id="{C2C787C4-1828-4661-BC43-0FACE3F78797}"/>
                </a:ext>
              </a:extLst>
            </p:cNvPr>
            <p:cNvSpPr/>
            <p:nvPr/>
          </p:nvSpPr>
          <p:spPr>
            <a:xfrm>
              <a:off x="3937981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255;p30">
              <a:extLst>
                <a:ext uri="{FF2B5EF4-FFF2-40B4-BE49-F238E27FC236}">
                  <a16:creationId xmlns:a16="http://schemas.microsoft.com/office/drawing/2014/main" id="{CDACD45A-B6DF-469D-AE0A-CDD81280CABA}"/>
                </a:ext>
              </a:extLst>
            </p:cNvPr>
            <p:cNvSpPr/>
            <p:nvPr/>
          </p:nvSpPr>
          <p:spPr>
            <a:xfrm>
              <a:off x="3969723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256;p30">
              <a:extLst>
                <a:ext uri="{FF2B5EF4-FFF2-40B4-BE49-F238E27FC236}">
                  <a16:creationId xmlns:a16="http://schemas.microsoft.com/office/drawing/2014/main" id="{8A1E5141-6F7E-4C57-9788-B9F03724532A}"/>
                </a:ext>
              </a:extLst>
            </p:cNvPr>
            <p:cNvSpPr/>
            <p:nvPr/>
          </p:nvSpPr>
          <p:spPr>
            <a:xfrm>
              <a:off x="4000888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257;p30">
              <a:extLst>
                <a:ext uri="{FF2B5EF4-FFF2-40B4-BE49-F238E27FC236}">
                  <a16:creationId xmlns:a16="http://schemas.microsoft.com/office/drawing/2014/main" id="{4E74AB92-D3A8-4C85-A1B3-628568FDC5CF}"/>
                </a:ext>
              </a:extLst>
            </p:cNvPr>
            <p:cNvSpPr/>
            <p:nvPr/>
          </p:nvSpPr>
          <p:spPr>
            <a:xfrm>
              <a:off x="4032631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258;p30">
              <a:extLst>
                <a:ext uri="{FF2B5EF4-FFF2-40B4-BE49-F238E27FC236}">
                  <a16:creationId xmlns:a16="http://schemas.microsoft.com/office/drawing/2014/main" id="{BF12B532-7139-4480-9C5B-F08F5DEC63B3}"/>
                </a:ext>
              </a:extLst>
            </p:cNvPr>
            <p:cNvSpPr/>
            <p:nvPr/>
          </p:nvSpPr>
          <p:spPr>
            <a:xfrm>
              <a:off x="4063813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259;p30">
              <a:extLst>
                <a:ext uri="{FF2B5EF4-FFF2-40B4-BE49-F238E27FC236}">
                  <a16:creationId xmlns:a16="http://schemas.microsoft.com/office/drawing/2014/main" id="{8CD7F88C-26B8-4526-B58A-6876022E1921}"/>
                </a:ext>
              </a:extLst>
            </p:cNvPr>
            <p:cNvSpPr/>
            <p:nvPr/>
          </p:nvSpPr>
          <p:spPr>
            <a:xfrm>
              <a:off x="4095555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260;p30">
              <a:extLst>
                <a:ext uri="{FF2B5EF4-FFF2-40B4-BE49-F238E27FC236}">
                  <a16:creationId xmlns:a16="http://schemas.microsoft.com/office/drawing/2014/main" id="{C484439E-67BD-40A6-A271-AEDC8915E85D}"/>
                </a:ext>
              </a:extLst>
            </p:cNvPr>
            <p:cNvSpPr/>
            <p:nvPr/>
          </p:nvSpPr>
          <p:spPr>
            <a:xfrm>
              <a:off x="4127298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261;p30">
              <a:extLst>
                <a:ext uri="{FF2B5EF4-FFF2-40B4-BE49-F238E27FC236}">
                  <a16:creationId xmlns:a16="http://schemas.microsoft.com/office/drawing/2014/main" id="{4200A97C-DC79-40CA-9F6A-965EB3322E26}"/>
                </a:ext>
              </a:extLst>
            </p:cNvPr>
            <p:cNvSpPr/>
            <p:nvPr/>
          </p:nvSpPr>
          <p:spPr>
            <a:xfrm>
              <a:off x="419022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262;p30">
              <a:extLst>
                <a:ext uri="{FF2B5EF4-FFF2-40B4-BE49-F238E27FC236}">
                  <a16:creationId xmlns:a16="http://schemas.microsoft.com/office/drawing/2014/main" id="{358F98BE-6B9E-4AAE-A6E3-E3D18E948DF9}"/>
                </a:ext>
              </a:extLst>
            </p:cNvPr>
            <p:cNvSpPr/>
            <p:nvPr/>
          </p:nvSpPr>
          <p:spPr>
            <a:xfrm>
              <a:off x="4221965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263;p30">
              <a:extLst>
                <a:ext uri="{FF2B5EF4-FFF2-40B4-BE49-F238E27FC236}">
                  <a16:creationId xmlns:a16="http://schemas.microsoft.com/office/drawing/2014/main" id="{D5BBBC44-8CE0-489B-8CE3-9C1C6F9135D5}"/>
                </a:ext>
              </a:extLst>
            </p:cNvPr>
            <p:cNvSpPr/>
            <p:nvPr/>
          </p:nvSpPr>
          <p:spPr>
            <a:xfrm>
              <a:off x="4270700" y="4089938"/>
              <a:ext cx="353103" cy="236348"/>
            </a:xfrm>
            <a:custGeom>
              <a:avLst/>
              <a:gdLst/>
              <a:ahLst/>
              <a:cxnLst/>
              <a:rect l="l" t="t" r="r" b="b"/>
              <a:pathLst>
                <a:path w="20783" h="13911" fill="none" extrusionOk="0">
                  <a:moveTo>
                    <a:pt x="20782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502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264;p30">
              <a:extLst>
                <a:ext uri="{FF2B5EF4-FFF2-40B4-BE49-F238E27FC236}">
                  <a16:creationId xmlns:a16="http://schemas.microsoft.com/office/drawing/2014/main" id="{17D0822E-A152-458A-9346-3710BBD82B3D}"/>
                </a:ext>
              </a:extLst>
            </p:cNvPr>
            <p:cNvSpPr/>
            <p:nvPr/>
          </p:nvSpPr>
          <p:spPr>
            <a:xfrm>
              <a:off x="454221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265;p30">
              <a:extLst>
                <a:ext uri="{FF2B5EF4-FFF2-40B4-BE49-F238E27FC236}">
                  <a16:creationId xmlns:a16="http://schemas.microsoft.com/office/drawing/2014/main" id="{9494DBAB-FE94-46C2-A3AE-56BF04D6A43E}"/>
                </a:ext>
              </a:extLst>
            </p:cNvPr>
            <p:cNvSpPr/>
            <p:nvPr/>
          </p:nvSpPr>
          <p:spPr>
            <a:xfrm>
              <a:off x="4289970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266;p30">
              <a:extLst>
                <a:ext uri="{FF2B5EF4-FFF2-40B4-BE49-F238E27FC236}">
                  <a16:creationId xmlns:a16="http://schemas.microsoft.com/office/drawing/2014/main" id="{5E438BBF-9ACF-4CEC-BA26-33791E482EB1}"/>
                </a:ext>
              </a:extLst>
            </p:cNvPr>
            <p:cNvSpPr/>
            <p:nvPr/>
          </p:nvSpPr>
          <p:spPr>
            <a:xfrm>
              <a:off x="432115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267;p30">
              <a:extLst>
                <a:ext uri="{FF2B5EF4-FFF2-40B4-BE49-F238E27FC236}">
                  <a16:creationId xmlns:a16="http://schemas.microsoft.com/office/drawing/2014/main" id="{62851275-1794-480C-A1EC-23497A1D9C56}"/>
                </a:ext>
              </a:extLst>
            </p:cNvPr>
            <p:cNvSpPr/>
            <p:nvPr/>
          </p:nvSpPr>
          <p:spPr>
            <a:xfrm>
              <a:off x="4352895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268;p30">
              <a:extLst>
                <a:ext uri="{FF2B5EF4-FFF2-40B4-BE49-F238E27FC236}">
                  <a16:creationId xmlns:a16="http://schemas.microsoft.com/office/drawing/2014/main" id="{F1716DD2-4A20-47BE-A5E5-3BF6073AF5EB}"/>
                </a:ext>
              </a:extLst>
            </p:cNvPr>
            <p:cNvSpPr/>
            <p:nvPr/>
          </p:nvSpPr>
          <p:spPr>
            <a:xfrm>
              <a:off x="4384077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269;p30">
              <a:extLst>
                <a:ext uri="{FF2B5EF4-FFF2-40B4-BE49-F238E27FC236}">
                  <a16:creationId xmlns:a16="http://schemas.microsoft.com/office/drawing/2014/main" id="{3A5A85D0-A7E1-469C-9EDD-6F1E6376E7FC}"/>
                </a:ext>
              </a:extLst>
            </p:cNvPr>
            <p:cNvSpPr/>
            <p:nvPr/>
          </p:nvSpPr>
          <p:spPr>
            <a:xfrm>
              <a:off x="4415819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270;p30">
              <a:extLst>
                <a:ext uri="{FF2B5EF4-FFF2-40B4-BE49-F238E27FC236}">
                  <a16:creationId xmlns:a16="http://schemas.microsoft.com/office/drawing/2014/main" id="{05B6A660-1C7F-443B-AF8C-6B14458A06B8}"/>
                </a:ext>
              </a:extLst>
            </p:cNvPr>
            <p:cNvSpPr/>
            <p:nvPr/>
          </p:nvSpPr>
          <p:spPr>
            <a:xfrm>
              <a:off x="4447562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271;p30">
              <a:extLst>
                <a:ext uri="{FF2B5EF4-FFF2-40B4-BE49-F238E27FC236}">
                  <a16:creationId xmlns:a16="http://schemas.microsoft.com/office/drawing/2014/main" id="{DA6CD146-0ADB-4251-9245-389455BB3160}"/>
                </a:ext>
              </a:extLst>
            </p:cNvPr>
            <p:cNvSpPr/>
            <p:nvPr/>
          </p:nvSpPr>
          <p:spPr>
            <a:xfrm>
              <a:off x="4478727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272;p30">
              <a:extLst>
                <a:ext uri="{FF2B5EF4-FFF2-40B4-BE49-F238E27FC236}">
                  <a16:creationId xmlns:a16="http://schemas.microsoft.com/office/drawing/2014/main" id="{97C5A2CB-D2AC-44F9-ABC0-B3F03EC2E2EA}"/>
                </a:ext>
              </a:extLst>
            </p:cNvPr>
            <p:cNvSpPr/>
            <p:nvPr/>
          </p:nvSpPr>
          <p:spPr>
            <a:xfrm>
              <a:off x="4510469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273;p30">
              <a:extLst>
                <a:ext uri="{FF2B5EF4-FFF2-40B4-BE49-F238E27FC236}">
                  <a16:creationId xmlns:a16="http://schemas.microsoft.com/office/drawing/2014/main" id="{2790F99B-5EF8-4FAC-8BCA-DA9DD7E5EBF2}"/>
                </a:ext>
              </a:extLst>
            </p:cNvPr>
            <p:cNvSpPr/>
            <p:nvPr/>
          </p:nvSpPr>
          <p:spPr>
            <a:xfrm>
              <a:off x="4573394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274;p30">
              <a:extLst>
                <a:ext uri="{FF2B5EF4-FFF2-40B4-BE49-F238E27FC236}">
                  <a16:creationId xmlns:a16="http://schemas.microsoft.com/office/drawing/2014/main" id="{A4A50957-33E9-4A02-98DF-1247A0D2A317}"/>
                </a:ext>
              </a:extLst>
            </p:cNvPr>
            <p:cNvSpPr/>
            <p:nvPr/>
          </p:nvSpPr>
          <p:spPr>
            <a:xfrm>
              <a:off x="4605136" y="4089938"/>
              <a:ext cx="17" cy="236348"/>
            </a:xfrm>
            <a:custGeom>
              <a:avLst/>
              <a:gdLst/>
              <a:ahLst/>
              <a:cxnLst/>
              <a:rect l="l" t="t" r="r" b="b"/>
              <a:pathLst>
                <a:path w="1" h="13911" fill="none" extrusionOk="0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2C2C2C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0" name="Picture 269">
            <a:extLst>
              <a:ext uri="{FF2B5EF4-FFF2-40B4-BE49-F238E27FC236}">
                <a16:creationId xmlns:a16="http://schemas.microsoft.com/office/drawing/2014/main" id="{EC1AEE43-5BE8-4264-860B-125800A1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62" y="1142251"/>
            <a:ext cx="6283748" cy="3149641"/>
          </a:xfrm>
          <a:prstGeom prst="rect">
            <a:avLst/>
          </a:prstGeom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6748A90C-2FF7-4DAC-83CC-A1527A0364F5}"/>
              </a:ext>
            </a:extLst>
          </p:cNvPr>
          <p:cNvSpPr txBox="1"/>
          <p:nvPr/>
        </p:nvSpPr>
        <p:spPr>
          <a:xfrm>
            <a:off x="449631" y="211795"/>
            <a:ext cx="82721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1D1C1D"/>
                </a:solidFill>
                <a:effectLst/>
                <a:latin typeface="Fira Sans Extra Condensed Medium" panose="020B0604020202020204" charset="0"/>
              </a:rPr>
              <a:t>Correlation Between Property Attributes and Price</a:t>
            </a:r>
            <a:endParaRPr lang="en-US" sz="3200" dirty="0"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9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1;p29">
            <a:extLst>
              <a:ext uri="{FF2B5EF4-FFF2-40B4-BE49-F238E27FC236}">
                <a16:creationId xmlns:a16="http://schemas.microsoft.com/office/drawing/2014/main" id="{E42A7C42-0F2B-49E7-BCC5-72DD542EA1E0}"/>
              </a:ext>
            </a:extLst>
          </p:cNvPr>
          <p:cNvSpPr/>
          <p:nvPr/>
        </p:nvSpPr>
        <p:spPr>
          <a:xfrm flipH="1">
            <a:off x="5201343" y="2836486"/>
            <a:ext cx="3428957" cy="2098436"/>
          </a:xfrm>
          <a:custGeom>
            <a:avLst/>
            <a:gdLst/>
            <a:ahLst/>
            <a:cxnLst/>
            <a:rect l="l" t="t" r="r" b="b"/>
            <a:pathLst>
              <a:path w="305952" h="187235" extrusionOk="0">
                <a:moveTo>
                  <a:pt x="305952" y="0"/>
                </a:moveTo>
                <a:lnTo>
                  <a:pt x="184665" y="23050"/>
                </a:lnTo>
                <a:lnTo>
                  <a:pt x="220491" y="43731"/>
                </a:lnTo>
                <a:lnTo>
                  <a:pt x="0" y="171056"/>
                </a:lnTo>
                <a:lnTo>
                  <a:pt x="28053" y="187234"/>
                </a:lnTo>
                <a:lnTo>
                  <a:pt x="248544" y="59943"/>
                </a:lnTo>
                <a:lnTo>
                  <a:pt x="284370" y="80624"/>
                </a:lnTo>
                <a:lnTo>
                  <a:pt x="3059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917;p29">
            <a:extLst>
              <a:ext uri="{FF2B5EF4-FFF2-40B4-BE49-F238E27FC236}">
                <a16:creationId xmlns:a16="http://schemas.microsoft.com/office/drawing/2014/main" id="{0EF5F003-8F11-4752-9BD8-0D717F96E2CE}"/>
              </a:ext>
            </a:extLst>
          </p:cNvPr>
          <p:cNvGrpSpPr/>
          <p:nvPr/>
        </p:nvGrpSpPr>
        <p:grpSpPr>
          <a:xfrm flipH="1">
            <a:off x="6311320" y="482467"/>
            <a:ext cx="589499" cy="3234304"/>
            <a:chOff x="7139615" y="1617320"/>
            <a:chExt cx="429163" cy="2354790"/>
          </a:xfrm>
        </p:grpSpPr>
        <p:sp>
          <p:nvSpPr>
            <p:cNvPr id="5" name="Google Shape;918;p29">
              <a:extLst>
                <a:ext uri="{FF2B5EF4-FFF2-40B4-BE49-F238E27FC236}">
                  <a16:creationId xmlns:a16="http://schemas.microsoft.com/office/drawing/2014/main" id="{0E6BB877-7933-4751-ADA1-6935DE8B6FF7}"/>
                </a:ext>
              </a:extLst>
            </p:cNvPr>
            <p:cNvSpPr/>
            <p:nvPr/>
          </p:nvSpPr>
          <p:spPr>
            <a:xfrm>
              <a:off x="7140610" y="2696598"/>
              <a:ext cx="428168" cy="247277"/>
            </a:xfrm>
            <a:custGeom>
              <a:avLst/>
              <a:gdLst/>
              <a:ahLst/>
              <a:cxnLst/>
              <a:rect l="l" t="t" r="r" b="b"/>
              <a:pathLst>
                <a:path w="43032" h="24852" extrusionOk="0">
                  <a:moveTo>
                    <a:pt x="21449" y="1"/>
                  </a:moveTo>
                  <a:lnTo>
                    <a:pt x="1" y="12376"/>
                  </a:lnTo>
                  <a:lnTo>
                    <a:pt x="21583" y="24852"/>
                  </a:lnTo>
                  <a:lnTo>
                    <a:pt x="43031" y="12476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9;p29">
              <a:extLst>
                <a:ext uri="{FF2B5EF4-FFF2-40B4-BE49-F238E27FC236}">
                  <a16:creationId xmlns:a16="http://schemas.microsoft.com/office/drawing/2014/main" id="{8B600B74-E92C-4DA6-BDB7-09A80C74F7FA}"/>
                </a:ext>
              </a:extLst>
            </p:cNvPr>
            <p:cNvSpPr/>
            <p:nvPr/>
          </p:nvSpPr>
          <p:spPr>
            <a:xfrm>
              <a:off x="7139615" y="2820387"/>
              <a:ext cx="214084" cy="1151722"/>
            </a:xfrm>
            <a:custGeom>
              <a:avLst/>
              <a:gdLst/>
              <a:ahLst/>
              <a:cxnLst/>
              <a:rect l="l" t="t" r="r" b="b"/>
              <a:pathLst>
                <a:path w="21516" h="115751" extrusionOk="0">
                  <a:moveTo>
                    <a:pt x="1" y="1"/>
                  </a:moveTo>
                  <a:lnTo>
                    <a:pt x="1" y="103375"/>
                  </a:lnTo>
                  <a:lnTo>
                    <a:pt x="21516" y="115750"/>
                  </a:lnTo>
                  <a:lnTo>
                    <a:pt x="21516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0;p29">
              <a:extLst>
                <a:ext uri="{FF2B5EF4-FFF2-40B4-BE49-F238E27FC236}">
                  <a16:creationId xmlns:a16="http://schemas.microsoft.com/office/drawing/2014/main" id="{33C1AC68-5E20-4851-931A-70BA9AC5197A}"/>
                </a:ext>
              </a:extLst>
            </p:cNvPr>
            <p:cNvSpPr/>
            <p:nvPr/>
          </p:nvSpPr>
          <p:spPr>
            <a:xfrm>
              <a:off x="7353673" y="2820387"/>
              <a:ext cx="214423" cy="1151722"/>
            </a:xfrm>
            <a:custGeom>
              <a:avLst/>
              <a:gdLst/>
              <a:ahLst/>
              <a:cxnLst/>
              <a:rect l="l" t="t" r="r" b="b"/>
              <a:pathLst>
                <a:path w="21550" h="115751" extrusionOk="0">
                  <a:moveTo>
                    <a:pt x="21550" y="1"/>
                  </a:moveTo>
                  <a:lnTo>
                    <a:pt x="1" y="12343"/>
                  </a:lnTo>
                  <a:lnTo>
                    <a:pt x="1" y="115750"/>
                  </a:lnTo>
                  <a:lnTo>
                    <a:pt x="21550" y="103375"/>
                  </a:lnTo>
                  <a:lnTo>
                    <a:pt x="2155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1;p29">
              <a:extLst>
                <a:ext uri="{FF2B5EF4-FFF2-40B4-BE49-F238E27FC236}">
                  <a16:creationId xmlns:a16="http://schemas.microsoft.com/office/drawing/2014/main" id="{6D3BF220-372F-4249-9D3D-5C2721F227C2}"/>
                </a:ext>
              </a:extLst>
            </p:cNvPr>
            <p:cNvSpPr/>
            <p:nvPr/>
          </p:nvSpPr>
          <p:spPr>
            <a:xfrm>
              <a:off x="7380895" y="2927591"/>
              <a:ext cx="40168" cy="1028910"/>
            </a:xfrm>
            <a:custGeom>
              <a:avLst/>
              <a:gdLst/>
              <a:ahLst/>
              <a:cxnLst/>
              <a:rect l="l" t="t" r="r" b="b"/>
              <a:pathLst>
                <a:path w="4037" h="103408" extrusionOk="0">
                  <a:moveTo>
                    <a:pt x="4036" y="0"/>
                  </a:moveTo>
                  <a:lnTo>
                    <a:pt x="0" y="2335"/>
                  </a:lnTo>
                  <a:lnTo>
                    <a:pt x="0" y="103408"/>
                  </a:lnTo>
                  <a:lnTo>
                    <a:pt x="4036" y="101073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2;p29">
              <a:extLst>
                <a:ext uri="{FF2B5EF4-FFF2-40B4-BE49-F238E27FC236}">
                  <a16:creationId xmlns:a16="http://schemas.microsoft.com/office/drawing/2014/main" id="{E514F052-C14D-4117-89F0-8B90A33A211F}"/>
                </a:ext>
              </a:extLst>
            </p:cNvPr>
            <p:cNvSpPr/>
            <p:nvPr/>
          </p:nvSpPr>
          <p:spPr>
            <a:xfrm>
              <a:off x="7440958" y="2893077"/>
              <a:ext cx="39840" cy="1028581"/>
            </a:xfrm>
            <a:custGeom>
              <a:avLst/>
              <a:gdLst/>
              <a:ahLst/>
              <a:cxnLst/>
              <a:rect l="l" t="t" r="r" b="b"/>
              <a:pathLst>
                <a:path w="4004" h="103375" extrusionOk="0">
                  <a:moveTo>
                    <a:pt x="4004" y="0"/>
                  </a:moveTo>
                  <a:lnTo>
                    <a:pt x="1" y="2335"/>
                  </a:lnTo>
                  <a:lnTo>
                    <a:pt x="1" y="103374"/>
                  </a:lnTo>
                  <a:lnTo>
                    <a:pt x="4004" y="101072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3;p29">
              <a:extLst>
                <a:ext uri="{FF2B5EF4-FFF2-40B4-BE49-F238E27FC236}">
                  <a16:creationId xmlns:a16="http://schemas.microsoft.com/office/drawing/2014/main" id="{6AC59841-B01F-43EA-A07C-87C7A497CED6}"/>
                </a:ext>
              </a:extLst>
            </p:cNvPr>
            <p:cNvSpPr/>
            <p:nvPr/>
          </p:nvSpPr>
          <p:spPr>
            <a:xfrm>
              <a:off x="7500704" y="2858553"/>
              <a:ext cx="40168" cy="1028581"/>
            </a:xfrm>
            <a:custGeom>
              <a:avLst/>
              <a:gdLst/>
              <a:ahLst/>
              <a:cxnLst/>
              <a:rect l="l" t="t" r="r" b="b"/>
              <a:pathLst>
                <a:path w="4037" h="103375" extrusionOk="0">
                  <a:moveTo>
                    <a:pt x="4036" y="1"/>
                  </a:moveTo>
                  <a:lnTo>
                    <a:pt x="0" y="2303"/>
                  </a:lnTo>
                  <a:lnTo>
                    <a:pt x="0" y="103375"/>
                  </a:lnTo>
                  <a:lnTo>
                    <a:pt x="4036" y="101073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4;p29">
              <a:extLst>
                <a:ext uri="{FF2B5EF4-FFF2-40B4-BE49-F238E27FC236}">
                  <a16:creationId xmlns:a16="http://schemas.microsoft.com/office/drawing/2014/main" id="{C8DDA144-6BC7-45A0-B90E-52E3DDA0BDFF}"/>
                </a:ext>
              </a:extLst>
            </p:cNvPr>
            <p:cNvSpPr/>
            <p:nvPr/>
          </p:nvSpPr>
          <p:spPr>
            <a:xfrm>
              <a:off x="7139615" y="2239270"/>
              <a:ext cx="215418" cy="142066"/>
            </a:xfrm>
            <a:custGeom>
              <a:avLst/>
              <a:gdLst/>
              <a:ahLst/>
              <a:cxnLst/>
              <a:rect l="l" t="t" r="r" b="b"/>
              <a:pathLst>
                <a:path w="21650" h="14278" extrusionOk="0">
                  <a:moveTo>
                    <a:pt x="1" y="0"/>
                  </a:moveTo>
                  <a:lnTo>
                    <a:pt x="1" y="1768"/>
                  </a:lnTo>
                  <a:lnTo>
                    <a:pt x="21649" y="14277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5;p29">
              <a:extLst>
                <a:ext uri="{FF2B5EF4-FFF2-40B4-BE49-F238E27FC236}">
                  <a16:creationId xmlns:a16="http://schemas.microsoft.com/office/drawing/2014/main" id="{3BE5C34B-4AA2-4AFD-8AEC-8FA111C6B9BB}"/>
                </a:ext>
              </a:extLst>
            </p:cNvPr>
            <p:cNvSpPr/>
            <p:nvPr/>
          </p:nvSpPr>
          <p:spPr>
            <a:xfrm>
              <a:off x="7355007" y="2239936"/>
              <a:ext cx="213756" cy="141399"/>
            </a:xfrm>
            <a:custGeom>
              <a:avLst/>
              <a:gdLst/>
              <a:ahLst/>
              <a:cxnLst/>
              <a:rect l="l" t="t" r="r" b="b"/>
              <a:pathLst>
                <a:path w="21483" h="14211" extrusionOk="0">
                  <a:moveTo>
                    <a:pt x="21482" y="0"/>
                  </a:moveTo>
                  <a:lnTo>
                    <a:pt x="0" y="12409"/>
                  </a:lnTo>
                  <a:lnTo>
                    <a:pt x="0" y="14210"/>
                  </a:lnTo>
                  <a:lnTo>
                    <a:pt x="21482" y="1801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6;p29">
              <a:extLst>
                <a:ext uri="{FF2B5EF4-FFF2-40B4-BE49-F238E27FC236}">
                  <a16:creationId xmlns:a16="http://schemas.microsoft.com/office/drawing/2014/main" id="{3D3D540C-835A-4F0F-A92E-BCE9F693F625}"/>
                </a:ext>
              </a:extLst>
            </p:cNvPr>
            <p:cNvSpPr/>
            <p:nvPr/>
          </p:nvSpPr>
          <p:spPr>
            <a:xfrm>
              <a:off x="7355007" y="2240593"/>
              <a:ext cx="204124" cy="684063"/>
            </a:xfrm>
            <a:custGeom>
              <a:avLst/>
              <a:gdLst/>
              <a:ahLst/>
              <a:cxnLst/>
              <a:rect l="l" t="t" r="r" b="b"/>
              <a:pathLst>
                <a:path w="20515" h="68750" extrusionOk="0">
                  <a:moveTo>
                    <a:pt x="20515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515" y="56975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927;p29">
              <a:extLst>
                <a:ext uri="{FF2B5EF4-FFF2-40B4-BE49-F238E27FC236}">
                  <a16:creationId xmlns:a16="http://schemas.microsoft.com/office/drawing/2014/main" id="{53AB436C-D0E0-4EB3-A61E-0A09E3E0D5EB}"/>
                </a:ext>
              </a:extLst>
            </p:cNvPr>
            <p:cNvGrpSpPr/>
            <p:nvPr/>
          </p:nvGrpSpPr>
          <p:grpSpPr>
            <a:xfrm>
              <a:off x="7375582" y="2288051"/>
              <a:ext cx="166961" cy="587455"/>
              <a:chOff x="7375582" y="2288051"/>
              <a:chExt cx="166961" cy="587455"/>
            </a:xfrm>
          </p:grpSpPr>
          <p:sp>
            <p:nvSpPr>
              <p:cNvPr id="45" name="Google Shape;928;p29">
                <a:extLst>
                  <a:ext uri="{FF2B5EF4-FFF2-40B4-BE49-F238E27FC236}">
                    <a16:creationId xmlns:a16="http://schemas.microsoft.com/office/drawing/2014/main" id="{FF74A6D1-BDEE-41AD-81D8-850E33DF8D32}"/>
                  </a:ext>
                </a:extLst>
              </p:cNvPr>
              <p:cNvSpPr/>
              <p:nvPr/>
            </p:nvSpPr>
            <p:spPr>
              <a:xfrm>
                <a:off x="7375582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29;p29">
                <a:extLst>
                  <a:ext uri="{FF2B5EF4-FFF2-40B4-BE49-F238E27FC236}">
                    <a16:creationId xmlns:a16="http://schemas.microsoft.com/office/drawing/2014/main" id="{43A133C9-4F56-43F2-9087-AC72858682E5}"/>
                  </a:ext>
                </a:extLst>
              </p:cNvPr>
              <p:cNvSpPr/>
              <p:nvPr/>
            </p:nvSpPr>
            <p:spPr>
              <a:xfrm>
                <a:off x="7375582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0;p29">
                <a:extLst>
                  <a:ext uri="{FF2B5EF4-FFF2-40B4-BE49-F238E27FC236}">
                    <a16:creationId xmlns:a16="http://schemas.microsoft.com/office/drawing/2014/main" id="{85297B48-9417-4B0C-9C04-56D7A90CF068}"/>
                  </a:ext>
                </a:extLst>
              </p:cNvPr>
              <p:cNvSpPr/>
              <p:nvPr/>
            </p:nvSpPr>
            <p:spPr>
              <a:xfrm>
                <a:off x="7375582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1;p29">
                <a:extLst>
                  <a:ext uri="{FF2B5EF4-FFF2-40B4-BE49-F238E27FC236}">
                    <a16:creationId xmlns:a16="http://schemas.microsoft.com/office/drawing/2014/main" id="{CFEE70F4-66DA-4A6C-A0B7-83BE2C5184F0}"/>
                  </a:ext>
                </a:extLst>
              </p:cNvPr>
              <p:cNvSpPr/>
              <p:nvPr/>
            </p:nvSpPr>
            <p:spPr>
              <a:xfrm>
                <a:off x="7375582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2;p29">
                <a:extLst>
                  <a:ext uri="{FF2B5EF4-FFF2-40B4-BE49-F238E27FC236}">
                    <a16:creationId xmlns:a16="http://schemas.microsoft.com/office/drawing/2014/main" id="{F51F9E59-3A71-430C-87AF-8C9FCE82EB4E}"/>
                  </a:ext>
                </a:extLst>
              </p:cNvPr>
              <p:cNvSpPr/>
              <p:nvPr/>
            </p:nvSpPr>
            <p:spPr>
              <a:xfrm>
                <a:off x="7375582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3;p29">
                <a:extLst>
                  <a:ext uri="{FF2B5EF4-FFF2-40B4-BE49-F238E27FC236}">
                    <a16:creationId xmlns:a16="http://schemas.microsoft.com/office/drawing/2014/main" id="{62B712C6-F562-4D33-943C-3BC379062113}"/>
                  </a:ext>
                </a:extLst>
              </p:cNvPr>
              <p:cNvSpPr/>
              <p:nvPr/>
            </p:nvSpPr>
            <p:spPr>
              <a:xfrm>
                <a:off x="7375582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4;p29">
                <a:extLst>
                  <a:ext uri="{FF2B5EF4-FFF2-40B4-BE49-F238E27FC236}">
                    <a16:creationId xmlns:a16="http://schemas.microsoft.com/office/drawing/2014/main" id="{B0FABE84-6E93-4852-B934-765CB9301F2A}"/>
                  </a:ext>
                </a:extLst>
              </p:cNvPr>
              <p:cNvSpPr/>
              <p:nvPr/>
            </p:nvSpPr>
            <p:spPr>
              <a:xfrm>
                <a:off x="7375582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35;p29">
                <a:extLst>
                  <a:ext uri="{FF2B5EF4-FFF2-40B4-BE49-F238E27FC236}">
                    <a16:creationId xmlns:a16="http://schemas.microsoft.com/office/drawing/2014/main" id="{552EE850-F17D-4384-8539-F878419CEE4E}"/>
                  </a:ext>
                </a:extLst>
              </p:cNvPr>
              <p:cNvSpPr/>
              <p:nvPr/>
            </p:nvSpPr>
            <p:spPr>
              <a:xfrm>
                <a:off x="7375582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6779" y="0"/>
                    </a:moveTo>
                    <a:lnTo>
                      <a:pt x="1" y="9674"/>
                    </a:lnTo>
                    <a:lnTo>
                      <a:pt x="1" y="13476"/>
                    </a:lnTo>
                    <a:lnTo>
                      <a:pt x="16779" y="3769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6;p29">
                <a:extLst>
                  <a:ext uri="{FF2B5EF4-FFF2-40B4-BE49-F238E27FC236}">
                    <a16:creationId xmlns:a16="http://schemas.microsoft.com/office/drawing/2014/main" id="{4E04E34C-2D85-4C1C-831B-3A9795EE38C9}"/>
                  </a:ext>
                </a:extLst>
              </p:cNvPr>
              <p:cNvSpPr/>
              <p:nvPr/>
            </p:nvSpPr>
            <p:spPr>
              <a:xfrm>
                <a:off x="7375582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937;p29">
              <a:extLst>
                <a:ext uri="{FF2B5EF4-FFF2-40B4-BE49-F238E27FC236}">
                  <a16:creationId xmlns:a16="http://schemas.microsoft.com/office/drawing/2014/main" id="{7504B0DA-37FF-44FA-8402-3C20D0A1988E}"/>
                </a:ext>
              </a:extLst>
            </p:cNvPr>
            <p:cNvSpPr/>
            <p:nvPr/>
          </p:nvSpPr>
          <p:spPr>
            <a:xfrm>
              <a:off x="7150897" y="2240593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8;p29">
              <a:extLst>
                <a:ext uri="{FF2B5EF4-FFF2-40B4-BE49-F238E27FC236}">
                  <a16:creationId xmlns:a16="http://schemas.microsoft.com/office/drawing/2014/main" id="{ED0DB6B1-8BA9-4E0C-BC1B-053835B6274F}"/>
                </a:ext>
              </a:extLst>
            </p:cNvPr>
            <p:cNvSpPr/>
            <p:nvPr/>
          </p:nvSpPr>
          <p:spPr>
            <a:xfrm>
              <a:off x="7139615" y="2115809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516" y="1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939;p29">
              <a:extLst>
                <a:ext uri="{FF2B5EF4-FFF2-40B4-BE49-F238E27FC236}">
                  <a16:creationId xmlns:a16="http://schemas.microsoft.com/office/drawing/2014/main" id="{36EC3DF7-8FDB-435F-9BD2-F4184763FD0D}"/>
                </a:ext>
              </a:extLst>
            </p:cNvPr>
            <p:cNvGrpSpPr/>
            <p:nvPr/>
          </p:nvGrpSpPr>
          <p:grpSpPr>
            <a:xfrm>
              <a:off x="7167493" y="2288051"/>
              <a:ext cx="166961" cy="587455"/>
              <a:chOff x="7167493" y="2288051"/>
              <a:chExt cx="166961" cy="587455"/>
            </a:xfrm>
          </p:grpSpPr>
          <p:sp>
            <p:nvSpPr>
              <p:cNvPr id="36" name="Google Shape;940;p29">
                <a:extLst>
                  <a:ext uri="{FF2B5EF4-FFF2-40B4-BE49-F238E27FC236}">
                    <a16:creationId xmlns:a16="http://schemas.microsoft.com/office/drawing/2014/main" id="{D0DF3EF3-7203-4FB8-A62E-401698228F7B}"/>
                  </a:ext>
                </a:extLst>
              </p:cNvPr>
              <p:cNvSpPr/>
              <p:nvPr/>
            </p:nvSpPr>
            <p:spPr>
              <a:xfrm>
                <a:off x="7167493" y="2741400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41;p29">
                <a:extLst>
                  <a:ext uri="{FF2B5EF4-FFF2-40B4-BE49-F238E27FC236}">
                    <a16:creationId xmlns:a16="http://schemas.microsoft.com/office/drawing/2014/main" id="{C8B21758-F849-415B-8EB5-90322079F7A3}"/>
                  </a:ext>
                </a:extLst>
              </p:cNvPr>
              <p:cNvSpPr/>
              <p:nvPr/>
            </p:nvSpPr>
            <p:spPr>
              <a:xfrm>
                <a:off x="7167493" y="2288051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42;p29">
                <a:extLst>
                  <a:ext uri="{FF2B5EF4-FFF2-40B4-BE49-F238E27FC236}">
                    <a16:creationId xmlns:a16="http://schemas.microsoft.com/office/drawing/2014/main" id="{8707C9AE-D7F5-4214-A3A9-B1086143B9A1}"/>
                  </a:ext>
                </a:extLst>
              </p:cNvPr>
              <p:cNvSpPr/>
              <p:nvPr/>
            </p:nvSpPr>
            <p:spPr>
              <a:xfrm>
                <a:off x="7167493" y="2344473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43;p29">
                <a:extLst>
                  <a:ext uri="{FF2B5EF4-FFF2-40B4-BE49-F238E27FC236}">
                    <a16:creationId xmlns:a16="http://schemas.microsoft.com/office/drawing/2014/main" id="{E91FEF7F-1ACC-4EE3-91CE-D819A519AFD4}"/>
                  </a:ext>
                </a:extLst>
              </p:cNvPr>
              <p:cNvSpPr/>
              <p:nvPr/>
            </p:nvSpPr>
            <p:spPr>
              <a:xfrm>
                <a:off x="7167493" y="2457975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44;p29">
                <a:extLst>
                  <a:ext uri="{FF2B5EF4-FFF2-40B4-BE49-F238E27FC236}">
                    <a16:creationId xmlns:a16="http://schemas.microsoft.com/office/drawing/2014/main" id="{6639C601-6E2D-41DB-B7E3-0F77D7E2935A}"/>
                  </a:ext>
                </a:extLst>
              </p:cNvPr>
              <p:cNvSpPr/>
              <p:nvPr/>
            </p:nvSpPr>
            <p:spPr>
              <a:xfrm>
                <a:off x="7167493" y="2401224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45;p29">
                <a:extLst>
                  <a:ext uri="{FF2B5EF4-FFF2-40B4-BE49-F238E27FC236}">
                    <a16:creationId xmlns:a16="http://schemas.microsoft.com/office/drawing/2014/main" id="{4D3299DD-2B9D-458D-9AC0-A728AA436A47}"/>
                  </a:ext>
                </a:extLst>
              </p:cNvPr>
              <p:cNvSpPr/>
              <p:nvPr/>
            </p:nvSpPr>
            <p:spPr>
              <a:xfrm>
                <a:off x="7167493" y="251472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46;p29">
                <a:extLst>
                  <a:ext uri="{FF2B5EF4-FFF2-40B4-BE49-F238E27FC236}">
                    <a16:creationId xmlns:a16="http://schemas.microsoft.com/office/drawing/2014/main" id="{E3DF9678-CB7B-4DB1-BED0-0718C988A290}"/>
                  </a:ext>
                </a:extLst>
              </p:cNvPr>
              <p:cNvSpPr/>
              <p:nvPr/>
            </p:nvSpPr>
            <p:spPr>
              <a:xfrm>
                <a:off x="7167493" y="2571476"/>
                <a:ext cx="166961" cy="13410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8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47;p29">
                <a:extLst>
                  <a:ext uri="{FF2B5EF4-FFF2-40B4-BE49-F238E27FC236}">
                    <a16:creationId xmlns:a16="http://schemas.microsoft.com/office/drawing/2014/main" id="{9370947A-5661-405B-B9C1-81BCE3EB708B}"/>
                  </a:ext>
                </a:extLst>
              </p:cNvPr>
              <p:cNvSpPr/>
              <p:nvPr/>
            </p:nvSpPr>
            <p:spPr>
              <a:xfrm>
                <a:off x="7167493" y="2628237"/>
                <a:ext cx="166961" cy="134096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477" extrusionOk="0">
                    <a:moveTo>
                      <a:pt x="1" y="0"/>
                    </a:moveTo>
                    <a:lnTo>
                      <a:pt x="1" y="3769"/>
                    </a:lnTo>
                    <a:lnTo>
                      <a:pt x="16779" y="13476"/>
                    </a:lnTo>
                    <a:lnTo>
                      <a:pt x="16779" y="96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48;p29">
                <a:extLst>
                  <a:ext uri="{FF2B5EF4-FFF2-40B4-BE49-F238E27FC236}">
                    <a16:creationId xmlns:a16="http://schemas.microsoft.com/office/drawing/2014/main" id="{727105FA-0095-41F5-94DE-645CAD636144}"/>
                  </a:ext>
                </a:extLst>
              </p:cNvPr>
              <p:cNvSpPr/>
              <p:nvPr/>
            </p:nvSpPr>
            <p:spPr>
              <a:xfrm>
                <a:off x="7167493" y="2684649"/>
                <a:ext cx="166961" cy="134434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3511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949;p29">
              <a:extLst>
                <a:ext uri="{FF2B5EF4-FFF2-40B4-BE49-F238E27FC236}">
                  <a16:creationId xmlns:a16="http://schemas.microsoft.com/office/drawing/2014/main" id="{07543860-3452-4D6C-984E-D5D272AA8499}"/>
                </a:ext>
              </a:extLst>
            </p:cNvPr>
            <p:cNvSpPr/>
            <p:nvPr/>
          </p:nvSpPr>
          <p:spPr>
            <a:xfrm>
              <a:off x="7178447" y="2027201"/>
              <a:ext cx="353155" cy="203796"/>
            </a:xfrm>
            <a:custGeom>
              <a:avLst/>
              <a:gdLst/>
              <a:ahLst/>
              <a:cxnLst/>
              <a:rect l="l" t="t" r="r" b="b"/>
              <a:pathLst>
                <a:path w="35493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813" y="20481"/>
                  </a:lnTo>
                  <a:lnTo>
                    <a:pt x="35492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0;p29">
              <a:extLst>
                <a:ext uri="{FF2B5EF4-FFF2-40B4-BE49-F238E27FC236}">
                  <a16:creationId xmlns:a16="http://schemas.microsoft.com/office/drawing/2014/main" id="{291B1199-E80B-4A71-AF79-DF38330E2802}"/>
                </a:ext>
              </a:extLst>
            </p:cNvPr>
            <p:cNvSpPr/>
            <p:nvPr/>
          </p:nvSpPr>
          <p:spPr>
            <a:xfrm>
              <a:off x="717778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" y="1"/>
                  </a:moveTo>
                  <a:lnTo>
                    <a:pt x="1" y="11109"/>
                  </a:lnTo>
                  <a:lnTo>
                    <a:pt x="17747" y="21283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1;p29">
              <a:extLst>
                <a:ext uri="{FF2B5EF4-FFF2-40B4-BE49-F238E27FC236}">
                  <a16:creationId xmlns:a16="http://schemas.microsoft.com/office/drawing/2014/main" id="{05E55B6B-34C4-4CA2-BD5B-CC192BD09562}"/>
                </a:ext>
              </a:extLst>
            </p:cNvPr>
            <p:cNvSpPr/>
            <p:nvPr/>
          </p:nvSpPr>
          <p:spPr>
            <a:xfrm>
              <a:off x="7298923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0" y="0"/>
                  </a:moveTo>
                  <a:lnTo>
                    <a:pt x="0" y="9173"/>
                  </a:lnTo>
                  <a:lnTo>
                    <a:pt x="3302" y="11075"/>
                  </a:lnTo>
                  <a:lnTo>
                    <a:pt x="3302" y="1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2;p29">
              <a:extLst>
                <a:ext uri="{FF2B5EF4-FFF2-40B4-BE49-F238E27FC236}">
                  <a16:creationId xmlns:a16="http://schemas.microsoft.com/office/drawing/2014/main" id="{108A8435-D158-4E57-BFC8-23E0FB4BF24B}"/>
                </a:ext>
              </a:extLst>
            </p:cNvPr>
            <p:cNvSpPr/>
            <p:nvPr/>
          </p:nvSpPr>
          <p:spPr>
            <a:xfrm>
              <a:off x="7249465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1" y="0"/>
                  </a:moveTo>
                  <a:lnTo>
                    <a:pt x="1" y="9174"/>
                  </a:lnTo>
                  <a:lnTo>
                    <a:pt x="3303" y="11075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3;p29">
              <a:extLst>
                <a:ext uri="{FF2B5EF4-FFF2-40B4-BE49-F238E27FC236}">
                  <a16:creationId xmlns:a16="http://schemas.microsoft.com/office/drawing/2014/main" id="{E8D3C247-019A-4474-8505-A08083D3662A}"/>
                </a:ext>
              </a:extLst>
            </p:cNvPr>
            <p:cNvSpPr/>
            <p:nvPr/>
          </p:nvSpPr>
          <p:spPr>
            <a:xfrm>
              <a:off x="7200017" y="2160611"/>
              <a:ext cx="33203" cy="110206"/>
            </a:xfrm>
            <a:custGeom>
              <a:avLst/>
              <a:gdLst/>
              <a:ahLst/>
              <a:cxnLst/>
              <a:rect l="l" t="t" r="r" b="b"/>
              <a:pathLst>
                <a:path w="3337" h="11076" extrusionOk="0">
                  <a:moveTo>
                    <a:pt x="1" y="1"/>
                  </a:moveTo>
                  <a:lnTo>
                    <a:pt x="1" y="9174"/>
                  </a:lnTo>
                  <a:lnTo>
                    <a:pt x="3336" y="11075"/>
                  </a:lnTo>
                  <a:lnTo>
                    <a:pt x="33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4;p29">
              <a:extLst>
                <a:ext uri="{FF2B5EF4-FFF2-40B4-BE49-F238E27FC236}">
                  <a16:creationId xmlns:a16="http://schemas.microsoft.com/office/drawing/2014/main" id="{BB9DBFBC-3566-4ECD-97F9-ECD87EF71824}"/>
                </a:ext>
              </a:extLst>
            </p:cNvPr>
            <p:cNvSpPr/>
            <p:nvPr/>
          </p:nvSpPr>
          <p:spPr>
            <a:xfrm>
              <a:off x="7354340" y="2129081"/>
              <a:ext cx="176583" cy="211766"/>
            </a:xfrm>
            <a:custGeom>
              <a:avLst/>
              <a:gdLst/>
              <a:ahLst/>
              <a:cxnLst/>
              <a:rect l="l" t="t" r="r" b="b"/>
              <a:pathLst>
                <a:path w="17747" h="21283" extrusionOk="0">
                  <a:moveTo>
                    <a:pt x="17747" y="1"/>
                  </a:moveTo>
                  <a:lnTo>
                    <a:pt x="1" y="10175"/>
                  </a:lnTo>
                  <a:lnTo>
                    <a:pt x="1" y="21283"/>
                  </a:lnTo>
                  <a:lnTo>
                    <a:pt x="17747" y="11109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5;p29">
              <a:extLst>
                <a:ext uri="{FF2B5EF4-FFF2-40B4-BE49-F238E27FC236}">
                  <a16:creationId xmlns:a16="http://schemas.microsoft.com/office/drawing/2014/main" id="{DEA4C089-7FD8-40CF-9E17-881A2B2E7B68}"/>
                </a:ext>
              </a:extLst>
            </p:cNvPr>
            <p:cNvSpPr/>
            <p:nvPr/>
          </p:nvSpPr>
          <p:spPr>
            <a:xfrm>
              <a:off x="7376577" y="2217700"/>
              <a:ext cx="32865" cy="110196"/>
            </a:xfrm>
            <a:custGeom>
              <a:avLst/>
              <a:gdLst/>
              <a:ahLst/>
              <a:cxnLst/>
              <a:rect l="l" t="t" r="r" b="b"/>
              <a:pathLst>
                <a:path w="3303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6;p29">
              <a:extLst>
                <a:ext uri="{FF2B5EF4-FFF2-40B4-BE49-F238E27FC236}">
                  <a16:creationId xmlns:a16="http://schemas.microsoft.com/office/drawing/2014/main" id="{DF18C2B2-70A7-4EEA-9947-67AB64F503D3}"/>
                </a:ext>
              </a:extLst>
            </p:cNvPr>
            <p:cNvSpPr/>
            <p:nvPr/>
          </p:nvSpPr>
          <p:spPr>
            <a:xfrm>
              <a:off x="7426024" y="2189155"/>
              <a:ext cx="32875" cy="110196"/>
            </a:xfrm>
            <a:custGeom>
              <a:avLst/>
              <a:gdLst/>
              <a:ahLst/>
              <a:cxnLst/>
              <a:rect l="l" t="t" r="r" b="b"/>
              <a:pathLst>
                <a:path w="3304" h="11075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57;p29">
              <a:extLst>
                <a:ext uri="{FF2B5EF4-FFF2-40B4-BE49-F238E27FC236}">
                  <a16:creationId xmlns:a16="http://schemas.microsoft.com/office/drawing/2014/main" id="{3DAC4CCD-3B6A-4DC7-9ADC-84D3492F5DA9}"/>
                </a:ext>
              </a:extLst>
            </p:cNvPr>
            <p:cNvSpPr/>
            <p:nvPr/>
          </p:nvSpPr>
          <p:spPr>
            <a:xfrm>
              <a:off x="7475482" y="2160611"/>
              <a:ext cx="32865" cy="110206"/>
            </a:xfrm>
            <a:custGeom>
              <a:avLst/>
              <a:gdLst/>
              <a:ahLst/>
              <a:cxnLst/>
              <a:rect l="l" t="t" r="r" b="b"/>
              <a:pathLst>
                <a:path w="3303" h="11076" extrusionOk="0">
                  <a:moveTo>
                    <a:pt x="3302" y="1"/>
                  </a:moveTo>
                  <a:lnTo>
                    <a:pt x="0" y="1902"/>
                  </a:lnTo>
                  <a:lnTo>
                    <a:pt x="0" y="11075"/>
                  </a:lnTo>
                  <a:lnTo>
                    <a:pt x="3302" y="917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;p29">
              <a:extLst>
                <a:ext uri="{FF2B5EF4-FFF2-40B4-BE49-F238E27FC236}">
                  <a16:creationId xmlns:a16="http://schemas.microsoft.com/office/drawing/2014/main" id="{CBF9CBE4-A3BC-4BD9-88E1-C7B1611FA711}"/>
                </a:ext>
              </a:extLst>
            </p:cNvPr>
            <p:cNvSpPr/>
            <p:nvPr/>
          </p:nvSpPr>
          <p:spPr>
            <a:xfrm>
              <a:off x="7216284" y="2011929"/>
              <a:ext cx="276481" cy="159329"/>
            </a:xfrm>
            <a:custGeom>
              <a:avLst/>
              <a:gdLst/>
              <a:ahLst/>
              <a:cxnLst/>
              <a:rect l="l" t="t" r="r" b="b"/>
              <a:pathLst>
                <a:path w="27787" h="16013" extrusionOk="0">
                  <a:moveTo>
                    <a:pt x="13843" y="1"/>
                  </a:moveTo>
                  <a:lnTo>
                    <a:pt x="0" y="7973"/>
                  </a:lnTo>
                  <a:lnTo>
                    <a:pt x="13943" y="16012"/>
                  </a:lnTo>
                  <a:lnTo>
                    <a:pt x="27787" y="8040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9;p29">
              <a:extLst>
                <a:ext uri="{FF2B5EF4-FFF2-40B4-BE49-F238E27FC236}">
                  <a16:creationId xmlns:a16="http://schemas.microsoft.com/office/drawing/2014/main" id="{F439C1AD-C42D-4D2B-A460-2E830B19A607}"/>
                </a:ext>
              </a:extLst>
            </p:cNvPr>
            <p:cNvSpPr/>
            <p:nvPr/>
          </p:nvSpPr>
          <p:spPr>
            <a:xfrm>
              <a:off x="7215617" y="2091583"/>
              <a:ext cx="138414" cy="117500"/>
            </a:xfrm>
            <a:custGeom>
              <a:avLst/>
              <a:gdLst/>
              <a:ahLst/>
              <a:cxnLst/>
              <a:rect l="l" t="t" r="r" b="b"/>
              <a:pathLst>
                <a:path w="13911" h="11809" extrusionOk="0">
                  <a:moveTo>
                    <a:pt x="0" y="0"/>
                  </a:moveTo>
                  <a:lnTo>
                    <a:pt x="0" y="3837"/>
                  </a:lnTo>
                  <a:lnTo>
                    <a:pt x="13910" y="11809"/>
                  </a:lnTo>
                  <a:lnTo>
                    <a:pt x="13910" y="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0;p29">
              <a:extLst>
                <a:ext uri="{FF2B5EF4-FFF2-40B4-BE49-F238E27FC236}">
                  <a16:creationId xmlns:a16="http://schemas.microsoft.com/office/drawing/2014/main" id="{0B88DA29-155E-42B8-A4EB-26F6032F43E2}"/>
                </a:ext>
              </a:extLst>
            </p:cNvPr>
            <p:cNvSpPr/>
            <p:nvPr/>
          </p:nvSpPr>
          <p:spPr>
            <a:xfrm>
              <a:off x="7354012" y="2091583"/>
              <a:ext cx="138076" cy="117500"/>
            </a:xfrm>
            <a:custGeom>
              <a:avLst/>
              <a:gdLst/>
              <a:ahLst/>
              <a:cxnLst/>
              <a:rect l="l" t="t" r="r" b="b"/>
              <a:pathLst>
                <a:path w="13877" h="11809" extrusionOk="0">
                  <a:moveTo>
                    <a:pt x="13877" y="0"/>
                  </a:moveTo>
                  <a:lnTo>
                    <a:pt x="0" y="7973"/>
                  </a:lnTo>
                  <a:lnTo>
                    <a:pt x="0" y="11809"/>
                  </a:lnTo>
                  <a:lnTo>
                    <a:pt x="13877" y="3837"/>
                  </a:lnTo>
                  <a:lnTo>
                    <a:pt x="1387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1;p29">
              <a:extLst>
                <a:ext uri="{FF2B5EF4-FFF2-40B4-BE49-F238E27FC236}">
                  <a16:creationId xmlns:a16="http://schemas.microsoft.com/office/drawing/2014/main" id="{99A66CDC-C2D1-4B25-94BE-236C69AFA762}"/>
                </a:ext>
              </a:extLst>
            </p:cNvPr>
            <p:cNvSpPr/>
            <p:nvPr/>
          </p:nvSpPr>
          <p:spPr>
            <a:xfrm>
              <a:off x="7315180" y="1855287"/>
              <a:ext cx="78008" cy="45143"/>
            </a:xfrm>
            <a:custGeom>
              <a:avLst/>
              <a:gdLst/>
              <a:ahLst/>
              <a:cxnLst/>
              <a:rect l="l" t="t" r="r" b="b"/>
              <a:pathLst>
                <a:path w="7840" h="4537" extrusionOk="0">
                  <a:moveTo>
                    <a:pt x="3903" y="0"/>
                  </a:moveTo>
                  <a:lnTo>
                    <a:pt x="1" y="2268"/>
                  </a:lnTo>
                  <a:lnTo>
                    <a:pt x="3903" y="4537"/>
                  </a:lnTo>
                  <a:lnTo>
                    <a:pt x="7839" y="2268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2;p29">
              <a:extLst>
                <a:ext uri="{FF2B5EF4-FFF2-40B4-BE49-F238E27FC236}">
                  <a16:creationId xmlns:a16="http://schemas.microsoft.com/office/drawing/2014/main" id="{AC8A9DB5-EFD9-4165-B880-9E5EEA233949}"/>
                </a:ext>
              </a:extLst>
            </p:cNvPr>
            <p:cNvSpPr/>
            <p:nvPr/>
          </p:nvSpPr>
          <p:spPr>
            <a:xfrm>
              <a:off x="7325796" y="1861585"/>
              <a:ext cx="56436" cy="32537"/>
            </a:xfrm>
            <a:custGeom>
              <a:avLst/>
              <a:gdLst/>
              <a:ahLst/>
              <a:cxnLst/>
              <a:rect l="l" t="t" r="r" b="b"/>
              <a:pathLst>
                <a:path w="5672" h="3270" extrusionOk="0">
                  <a:moveTo>
                    <a:pt x="2836" y="1"/>
                  </a:moveTo>
                  <a:lnTo>
                    <a:pt x="1" y="1635"/>
                  </a:lnTo>
                  <a:lnTo>
                    <a:pt x="2836" y="3270"/>
                  </a:lnTo>
                  <a:lnTo>
                    <a:pt x="5672" y="16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3;p29">
              <a:extLst>
                <a:ext uri="{FF2B5EF4-FFF2-40B4-BE49-F238E27FC236}">
                  <a16:creationId xmlns:a16="http://schemas.microsoft.com/office/drawing/2014/main" id="{B86387CC-CA41-41F3-91A1-CC8B7F53928A}"/>
                </a:ext>
              </a:extLst>
            </p:cNvPr>
            <p:cNvSpPr/>
            <p:nvPr/>
          </p:nvSpPr>
          <p:spPr>
            <a:xfrm>
              <a:off x="7314851" y="1877852"/>
              <a:ext cx="39173" cy="234999"/>
            </a:xfrm>
            <a:custGeom>
              <a:avLst/>
              <a:gdLst/>
              <a:ahLst/>
              <a:cxnLst/>
              <a:rect l="l" t="t" r="r" b="b"/>
              <a:pathLst>
                <a:path w="3937" h="23618" extrusionOk="0">
                  <a:moveTo>
                    <a:pt x="0" y="0"/>
                  </a:moveTo>
                  <a:lnTo>
                    <a:pt x="0" y="21382"/>
                  </a:lnTo>
                  <a:lnTo>
                    <a:pt x="3936" y="23617"/>
                  </a:lnTo>
                  <a:lnTo>
                    <a:pt x="3936" y="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64;p29">
              <a:extLst>
                <a:ext uri="{FF2B5EF4-FFF2-40B4-BE49-F238E27FC236}">
                  <a16:creationId xmlns:a16="http://schemas.microsoft.com/office/drawing/2014/main" id="{5BAD626D-2789-4535-9149-744611B096A4}"/>
                </a:ext>
              </a:extLst>
            </p:cNvPr>
            <p:cNvSpPr/>
            <p:nvPr/>
          </p:nvSpPr>
          <p:spPr>
            <a:xfrm>
              <a:off x="7354012" y="1877852"/>
              <a:ext cx="38845" cy="234999"/>
            </a:xfrm>
            <a:custGeom>
              <a:avLst/>
              <a:gdLst/>
              <a:ahLst/>
              <a:cxnLst/>
              <a:rect l="l" t="t" r="r" b="b"/>
              <a:pathLst>
                <a:path w="3904" h="23618" extrusionOk="0">
                  <a:moveTo>
                    <a:pt x="3903" y="0"/>
                  </a:moveTo>
                  <a:lnTo>
                    <a:pt x="0" y="2235"/>
                  </a:lnTo>
                  <a:lnTo>
                    <a:pt x="0" y="23617"/>
                  </a:lnTo>
                  <a:lnTo>
                    <a:pt x="3903" y="21382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5;p29">
              <a:extLst>
                <a:ext uri="{FF2B5EF4-FFF2-40B4-BE49-F238E27FC236}">
                  <a16:creationId xmlns:a16="http://schemas.microsoft.com/office/drawing/2014/main" id="{34C07FF2-9816-471C-BD34-D87DE787BF15}"/>
                </a:ext>
              </a:extLst>
            </p:cNvPr>
            <p:cNvSpPr/>
            <p:nvPr/>
          </p:nvSpPr>
          <p:spPr>
            <a:xfrm>
              <a:off x="7325796" y="1617320"/>
              <a:ext cx="28228" cy="276819"/>
            </a:xfrm>
            <a:custGeom>
              <a:avLst/>
              <a:gdLst/>
              <a:ahLst/>
              <a:cxnLst/>
              <a:rect l="l" t="t" r="r" b="b"/>
              <a:pathLst>
                <a:path w="2837" h="27821" extrusionOk="0">
                  <a:moveTo>
                    <a:pt x="2836" y="1"/>
                  </a:moveTo>
                  <a:lnTo>
                    <a:pt x="1" y="26186"/>
                  </a:lnTo>
                  <a:lnTo>
                    <a:pt x="2836" y="2782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6;p29">
              <a:extLst>
                <a:ext uri="{FF2B5EF4-FFF2-40B4-BE49-F238E27FC236}">
                  <a16:creationId xmlns:a16="http://schemas.microsoft.com/office/drawing/2014/main" id="{6991A958-9EDA-472A-9008-7B39FBBBC049}"/>
                </a:ext>
              </a:extLst>
            </p:cNvPr>
            <p:cNvSpPr/>
            <p:nvPr/>
          </p:nvSpPr>
          <p:spPr>
            <a:xfrm>
              <a:off x="7354012" y="1617320"/>
              <a:ext cx="28218" cy="276819"/>
            </a:xfrm>
            <a:custGeom>
              <a:avLst/>
              <a:gdLst/>
              <a:ahLst/>
              <a:cxnLst/>
              <a:rect l="l" t="t" r="r" b="b"/>
              <a:pathLst>
                <a:path w="2836" h="27821" extrusionOk="0">
                  <a:moveTo>
                    <a:pt x="0" y="1"/>
                  </a:moveTo>
                  <a:lnTo>
                    <a:pt x="0" y="27821"/>
                  </a:lnTo>
                  <a:lnTo>
                    <a:pt x="2836" y="26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967;p29">
            <a:extLst>
              <a:ext uri="{FF2B5EF4-FFF2-40B4-BE49-F238E27FC236}">
                <a16:creationId xmlns:a16="http://schemas.microsoft.com/office/drawing/2014/main" id="{19A54DA9-579A-453B-9880-F84BA144F1F9}"/>
              </a:ext>
            </a:extLst>
          </p:cNvPr>
          <p:cNvGrpSpPr/>
          <p:nvPr/>
        </p:nvGrpSpPr>
        <p:grpSpPr>
          <a:xfrm flipH="1">
            <a:off x="6716131" y="2173086"/>
            <a:ext cx="589048" cy="1776610"/>
            <a:chOff x="6845236" y="2848204"/>
            <a:chExt cx="428835" cy="1293491"/>
          </a:xfrm>
        </p:grpSpPr>
        <p:grpSp>
          <p:nvGrpSpPr>
            <p:cNvPr id="55" name="Google Shape;968;p29">
              <a:extLst>
                <a:ext uri="{FF2B5EF4-FFF2-40B4-BE49-F238E27FC236}">
                  <a16:creationId xmlns:a16="http://schemas.microsoft.com/office/drawing/2014/main" id="{92BC936A-ABB5-446C-BE43-7C91DA1D54D6}"/>
                </a:ext>
              </a:extLst>
            </p:cNvPr>
            <p:cNvGrpSpPr/>
            <p:nvPr/>
          </p:nvGrpSpPr>
          <p:grpSpPr>
            <a:xfrm>
              <a:off x="6845236" y="2848204"/>
              <a:ext cx="428835" cy="1293491"/>
              <a:chOff x="6845236" y="2848204"/>
              <a:chExt cx="428835" cy="1293491"/>
            </a:xfrm>
          </p:grpSpPr>
          <p:sp>
            <p:nvSpPr>
              <p:cNvPr id="59" name="Google Shape;969;p29">
                <a:extLst>
                  <a:ext uri="{FF2B5EF4-FFF2-40B4-BE49-F238E27FC236}">
                    <a16:creationId xmlns:a16="http://schemas.microsoft.com/office/drawing/2014/main" id="{B92004CC-191D-4F9F-B7DD-3F314373CC65}"/>
                  </a:ext>
                </a:extLst>
              </p:cNvPr>
              <p:cNvSpPr/>
              <p:nvPr/>
            </p:nvSpPr>
            <p:spPr>
              <a:xfrm>
                <a:off x="6845902" y="2867118"/>
                <a:ext cx="428168" cy="247277"/>
              </a:xfrm>
              <a:custGeom>
                <a:avLst/>
                <a:gdLst/>
                <a:ahLst/>
                <a:cxnLst/>
                <a:rect l="l" t="t" r="r" b="b"/>
                <a:pathLst>
                  <a:path w="43032" h="24852" extrusionOk="0">
                    <a:moveTo>
                      <a:pt x="21449" y="1"/>
                    </a:moveTo>
                    <a:lnTo>
                      <a:pt x="1" y="12376"/>
                    </a:lnTo>
                    <a:lnTo>
                      <a:pt x="21583" y="24852"/>
                    </a:lnTo>
                    <a:lnTo>
                      <a:pt x="43031" y="12443"/>
                    </a:lnTo>
                    <a:lnTo>
                      <a:pt x="21449" y="1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70;p29">
                <a:extLst>
                  <a:ext uri="{FF2B5EF4-FFF2-40B4-BE49-F238E27FC236}">
                    <a16:creationId xmlns:a16="http://schemas.microsoft.com/office/drawing/2014/main" id="{700A92BC-539F-4ED1-BAD1-90A19DF8CB17}"/>
                  </a:ext>
                </a:extLst>
              </p:cNvPr>
              <p:cNvSpPr/>
              <p:nvPr/>
            </p:nvSpPr>
            <p:spPr>
              <a:xfrm>
                <a:off x="6845236" y="2989983"/>
                <a:ext cx="21409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7" h="115750" extrusionOk="0">
                    <a:moveTo>
                      <a:pt x="1" y="0"/>
                    </a:moveTo>
                    <a:lnTo>
                      <a:pt x="1" y="103408"/>
                    </a:lnTo>
                    <a:lnTo>
                      <a:pt x="21516" y="115750"/>
                    </a:lnTo>
                    <a:lnTo>
                      <a:pt x="21516" y="1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71;p29">
                <a:extLst>
                  <a:ext uri="{FF2B5EF4-FFF2-40B4-BE49-F238E27FC236}">
                    <a16:creationId xmlns:a16="http://schemas.microsoft.com/office/drawing/2014/main" id="{92765F55-FB24-4527-8750-19644914E7BC}"/>
                  </a:ext>
                </a:extLst>
              </p:cNvPr>
              <p:cNvSpPr/>
              <p:nvPr/>
            </p:nvSpPr>
            <p:spPr>
              <a:xfrm>
                <a:off x="7059304" y="2989983"/>
                <a:ext cx="214084" cy="1151713"/>
              </a:xfrm>
              <a:custGeom>
                <a:avLst/>
                <a:gdLst/>
                <a:ahLst/>
                <a:cxnLst/>
                <a:rect l="l" t="t" r="r" b="b"/>
                <a:pathLst>
                  <a:path w="21516" h="115750" extrusionOk="0">
                    <a:moveTo>
                      <a:pt x="21516" y="0"/>
                    </a:moveTo>
                    <a:lnTo>
                      <a:pt x="0" y="12376"/>
                    </a:lnTo>
                    <a:lnTo>
                      <a:pt x="0" y="115750"/>
                    </a:lnTo>
                    <a:lnTo>
                      <a:pt x="21516" y="103408"/>
                    </a:lnTo>
                    <a:lnTo>
                      <a:pt x="21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72;p29">
                <a:extLst>
                  <a:ext uri="{FF2B5EF4-FFF2-40B4-BE49-F238E27FC236}">
                    <a16:creationId xmlns:a16="http://schemas.microsoft.com/office/drawing/2014/main" id="{382BC37E-59C2-4E1A-A27E-3909DF676F8F}"/>
                  </a:ext>
                </a:extLst>
              </p:cNvPr>
              <p:cNvSpPr/>
              <p:nvPr/>
            </p:nvSpPr>
            <p:spPr>
              <a:xfrm>
                <a:off x="7086515" y="3097515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02"/>
                    </a:lnTo>
                    <a:lnTo>
                      <a:pt x="0" y="103374"/>
                    </a:lnTo>
                    <a:lnTo>
                      <a:pt x="4003" y="101039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73;p29">
                <a:extLst>
                  <a:ext uri="{FF2B5EF4-FFF2-40B4-BE49-F238E27FC236}">
                    <a16:creationId xmlns:a16="http://schemas.microsoft.com/office/drawing/2014/main" id="{E6B59B72-A40D-417B-8B45-9E3A2BE7A5B3}"/>
                  </a:ext>
                </a:extLst>
              </p:cNvPr>
              <p:cNvSpPr/>
              <p:nvPr/>
            </p:nvSpPr>
            <p:spPr>
              <a:xfrm>
                <a:off x="6892037" y="2848204"/>
                <a:ext cx="335225" cy="193836"/>
              </a:xfrm>
              <a:custGeom>
                <a:avLst/>
                <a:gdLst/>
                <a:ahLst/>
                <a:cxnLst/>
                <a:rect l="l" t="t" r="r" b="b"/>
                <a:pathLst>
                  <a:path w="33691" h="19481" extrusionOk="0">
                    <a:moveTo>
                      <a:pt x="16779" y="0"/>
                    </a:moveTo>
                    <a:lnTo>
                      <a:pt x="0" y="9707"/>
                    </a:lnTo>
                    <a:lnTo>
                      <a:pt x="16879" y="19481"/>
                    </a:lnTo>
                    <a:lnTo>
                      <a:pt x="33691" y="9774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74;p29">
                <a:extLst>
                  <a:ext uri="{FF2B5EF4-FFF2-40B4-BE49-F238E27FC236}">
                    <a16:creationId xmlns:a16="http://schemas.microsoft.com/office/drawing/2014/main" id="{5124C102-BA22-4777-9DD0-FD6896B529D9}"/>
                  </a:ext>
                </a:extLst>
              </p:cNvPr>
              <p:cNvSpPr/>
              <p:nvPr/>
            </p:nvSpPr>
            <p:spPr>
              <a:xfrm>
                <a:off x="6891370" y="2944515"/>
                <a:ext cx="16761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4311" extrusionOk="0">
                    <a:moveTo>
                      <a:pt x="0" y="0"/>
                    </a:moveTo>
                    <a:lnTo>
                      <a:pt x="0" y="4637"/>
                    </a:lnTo>
                    <a:lnTo>
                      <a:pt x="16846" y="14311"/>
                    </a:lnTo>
                    <a:lnTo>
                      <a:pt x="16846" y="9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75;p29">
                <a:extLst>
                  <a:ext uri="{FF2B5EF4-FFF2-40B4-BE49-F238E27FC236}">
                    <a16:creationId xmlns:a16="http://schemas.microsoft.com/office/drawing/2014/main" id="{66C2832D-31CE-45AB-8462-8245F64A0E82}"/>
                  </a:ext>
                </a:extLst>
              </p:cNvPr>
              <p:cNvSpPr/>
              <p:nvPr/>
            </p:nvSpPr>
            <p:spPr>
              <a:xfrm>
                <a:off x="7058966" y="2944515"/>
                <a:ext cx="167628" cy="142394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14311" extrusionOk="0">
                    <a:moveTo>
                      <a:pt x="16846" y="0"/>
                    </a:moveTo>
                    <a:lnTo>
                      <a:pt x="1" y="9674"/>
                    </a:lnTo>
                    <a:lnTo>
                      <a:pt x="1" y="14311"/>
                    </a:lnTo>
                    <a:lnTo>
                      <a:pt x="16846" y="463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976;p29">
              <a:extLst>
                <a:ext uri="{FF2B5EF4-FFF2-40B4-BE49-F238E27FC236}">
                  <a16:creationId xmlns:a16="http://schemas.microsoft.com/office/drawing/2014/main" id="{43FF02C9-34E7-4B01-B63E-20872257E427}"/>
                </a:ext>
              </a:extLst>
            </p:cNvPr>
            <p:cNvGrpSpPr/>
            <p:nvPr/>
          </p:nvGrpSpPr>
          <p:grpSpPr>
            <a:xfrm>
              <a:off x="7146251" y="3028148"/>
              <a:ext cx="99914" cy="1063424"/>
              <a:chOff x="7146251" y="3028148"/>
              <a:chExt cx="99914" cy="1063424"/>
            </a:xfrm>
          </p:grpSpPr>
          <p:sp>
            <p:nvSpPr>
              <p:cNvPr id="57" name="Google Shape;977;p29">
                <a:extLst>
                  <a:ext uri="{FF2B5EF4-FFF2-40B4-BE49-F238E27FC236}">
                    <a16:creationId xmlns:a16="http://schemas.microsoft.com/office/drawing/2014/main" id="{8B49841A-8D9F-449C-8680-09D12C636C72}"/>
                  </a:ext>
                </a:extLst>
              </p:cNvPr>
              <p:cNvSpPr/>
              <p:nvPr/>
            </p:nvSpPr>
            <p:spPr>
              <a:xfrm>
                <a:off x="7146251" y="3063001"/>
                <a:ext cx="39840" cy="102857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4" extrusionOk="0">
                    <a:moveTo>
                      <a:pt x="4004" y="0"/>
                    </a:moveTo>
                    <a:lnTo>
                      <a:pt x="1" y="2302"/>
                    </a:lnTo>
                    <a:lnTo>
                      <a:pt x="1" y="103374"/>
                    </a:lnTo>
                    <a:lnTo>
                      <a:pt x="4004" y="10103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78;p29">
                <a:extLst>
                  <a:ext uri="{FF2B5EF4-FFF2-40B4-BE49-F238E27FC236}">
                    <a16:creationId xmlns:a16="http://schemas.microsoft.com/office/drawing/2014/main" id="{C3E877A1-4B25-4169-8B46-795215D0626B}"/>
                  </a:ext>
                </a:extLst>
              </p:cNvPr>
              <p:cNvSpPr/>
              <p:nvPr/>
            </p:nvSpPr>
            <p:spPr>
              <a:xfrm>
                <a:off x="7206325" y="3028148"/>
                <a:ext cx="39840" cy="102858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03375" extrusionOk="0">
                    <a:moveTo>
                      <a:pt x="4003" y="0"/>
                    </a:moveTo>
                    <a:lnTo>
                      <a:pt x="0" y="2336"/>
                    </a:lnTo>
                    <a:lnTo>
                      <a:pt x="0" y="103374"/>
                    </a:lnTo>
                    <a:lnTo>
                      <a:pt x="4003" y="101073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979;p29">
            <a:extLst>
              <a:ext uri="{FF2B5EF4-FFF2-40B4-BE49-F238E27FC236}">
                <a16:creationId xmlns:a16="http://schemas.microsoft.com/office/drawing/2014/main" id="{F01B3BB4-2B56-4FB0-971A-AC957947916B}"/>
              </a:ext>
            </a:extLst>
          </p:cNvPr>
          <p:cNvGrpSpPr/>
          <p:nvPr/>
        </p:nvGrpSpPr>
        <p:grpSpPr>
          <a:xfrm flipH="1">
            <a:off x="7107725" y="2650348"/>
            <a:ext cx="589499" cy="1527677"/>
            <a:chOff x="6559821" y="3195683"/>
            <a:chExt cx="429163" cy="1112251"/>
          </a:xfrm>
        </p:grpSpPr>
        <p:sp>
          <p:nvSpPr>
            <p:cNvPr id="67" name="Google Shape;980;p29">
              <a:extLst>
                <a:ext uri="{FF2B5EF4-FFF2-40B4-BE49-F238E27FC236}">
                  <a16:creationId xmlns:a16="http://schemas.microsoft.com/office/drawing/2014/main" id="{F4C365D5-43C7-45DF-A8EF-29266B23BA3A}"/>
                </a:ext>
              </a:extLst>
            </p:cNvPr>
            <p:cNvSpPr/>
            <p:nvPr/>
          </p:nvSpPr>
          <p:spPr>
            <a:xfrm>
              <a:off x="6559821" y="3622548"/>
              <a:ext cx="215418" cy="203468"/>
            </a:xfrm>
            <a:custGeom>
              <a:avLst/>
              <a:gdLst/>
              <a:ahLst/>
              <a:cxnLst/>
              <a:rect l="l" t="t" r="r" b="b"/>
              <a:pathLst>
                <a:path w="21650" h="20449" extrusionOk="0">
                  <a:moveTo>
                    <a:pt x="1" y="0"/>
                  </a:moveTo>
                  <a:lnTo>
                    <a:pt x="1" y="7939"/>
                  </a:lnTo>
                  <a:lnTo>
                    <a:pt x="21649" y="20448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8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81;p29">
              <a:extLst>
                <a:ext uri="{FF2B5EF4-FFF2-40B4-BE49-F238E27FC236}">
                  <a16:creationId xmlns:a16="http://schemas.microsoft.com/office/drawing/2014/main" id="{733C6BAD-90D2-491B-ADE1-85A6772F5C40}"/>
                </a:ext>
              </a:extLst>
            </p:cNvPr>
            <p:cNvSpPr/>
            <p:nvPr/>
          </p:nvSpPr>
          <p:spPr>
            <a:xfrm>
              <a:off x="6775213" y="3623872"/>
              <a:ext cx="203796" cy="684063"/>
            </a:xfrm>
            <a:custGeom>
              <a:avLst/>
              <a:gdLst/>
              <a:ahLst/>
              <a:cxnLst/>
              <a:rect l="l" t="t" r="r" b="b"/>
              <a:pathLst>
                <a:path w="20482" h="68750" extrusionOk="0">
                  <a:moveTo>
                    <a:pt x="20482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482" y="56975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82;p29">
              <a:extLst>
                <a:ext uri="{FF2B5EF4-FFF2-40B4-BE49-F238E27FC236}">
                  <a16:creationId xmlns:a16="http://schemas.microsoft.com/office/drawing/2014/main" id="{D135FE01-8ACC-4620-95E7-4DED4F332F9A}"/>
                </a:ext>
              </a:extLst>
            </p:cNvPr>
            <p:cNvSpPr/>
            <p:nvPr/>
          </p:nvSpPr>
          <p:spPr>
            <a:xfrm>
              <a:off x="6795788" y="4124679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83;p29">
              <a:extLst>
                <a:ext uri="{FF2B5EF4-FFF2-40B4-BE49-F238E27FC236}">
                  <a16:creationId xmlns:a16="http://schemas.microsoft.com/office/drawing/2014/main" id="{F33F5DEB-12D9-4982-9AEF-E18A74C50EAD}"/>
                </a:ext>
              </a:extLst>
            </p:cNvPr>
            <p:cNvSpPr/>
            <p:nvPr/>
          </p:nvSpPr>
          <p:spPr>
            <a:xfrm>
              <a:off x="6795788" y="3727752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84;p29">
              <a:extLst>
                <a:ext uri="{FF2B5EF4-FFF2-40B4-BE49-F238E27FC236}">
                  <a16:creationId xmlns:a16="http://schemas.microsoft.com/office/drawing/2014/main" id="{EB393592-9CC4-41F4-830B-DB608F11FB47}"/>
                </a:ext>
              </a:extLst>
            </p:cNvPr>
            <p:cNvSpPr/>
            <p:nvPr/>
          </p:nvSpPr>
          <p:spPr>
            <a:xfrm>
              <a:off x="6795788" y="3841254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85;p29">
              <a:extLst>
                <a:ext uri="{FF2B5EF4-FFF2-40B4-BE49-F238E27FC236}">
                  <a16:creationId xmlns:a16="http://schemas.microsoft.com/office/drawing/2014/main" id="{D7957B0B-CDE9-4503-B4C2-C4B7CB0C5A62}"/>
                </a:ext>
              </a:extLst>
            </p:cNvPr>
            <p:cNvSpPr/>
            <p:nvPr/>
          </p:nvSpPr>
          <p:spPr>
            <a:xfrm>
              <a:off x="6795788" y="3784503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86;p29">
              <a:extLst>
                <a:ext uri="{FF2B5EF4-FFF2-40B4-BE49-F238E27FC236}">
                  <a16:creationId xmlns:a16="http://schemas.microsoft.com/office/drawing/2014/main" id="{6B959BA4-6171-4B7E-9D19-1A188EC6AD55}"/>
                </a:ext>
              </a:extLst>
            </p:cNvPr>
            <p:cNvSpPr/>
            <p:nvPr/>
          </p:nvSpPr>
          <p:spPr>
            <a:xfrm>
              <a:off x="6795788" y="3898004"/>
              <a:ext cx="166961" cy="134106"/>
            </a:xfrm>
            <a:custGeom>
              <a:avLst/>
              <a:gdLst/>
              <a:ahLst/>
              <a:cxnLst/>
              <a:rect l="l" t="t" r="r" b="b"/>
              <a:pathLst>
                <a:path w="16780" h="13478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770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87;p29">
              <a:extLst>
                <a:ext uri="{FF2B5EF4-FFF2-40B4-BE49-F238E27FC236}">
                  <a16:creationId xmlns:a16="http://schemas.microsoft.com/office/drawing/2014/main" id="{9D580BB5-52A2-49C4-B8FC-C0B8B6D57011}"/>
                </a:ext>
              </a:extLst>
            </p:cNvPr>
            <p:cNvSpPr/>
            <p:nvPr/>
          </p:nvSpPr>
          <p:spPr>
            <a:xfrm>
              <a:off x="6795788" y="395442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0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88;p29">
              <a:extLst>
                <a:ext uri="{FF2B5EF4-FFF2-40B4-BE49-F238E27FC236}">
                  <a16:creationId xmlns:a16="http://schemas.microsoft.com/office/drawing/2014/main" id="{D9136930-C8F5-48E7-8487-1B0DD2EFF65F}"/>
                </a:ext>
              </a:extLst>
            </p:cNvPr>
            <p:cNvSpPr/>
            <p:nvPr/>
          </p:nvSpPr>
          <p:spPr>
            <a:xfrm>
              <a:off x="6795788" y="4011177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89;p29">
              <a:extLst>
                <a:ext uri="{FF2B5EF4-FFF2-40B4-BE49-F238E27FC236}">
                  <a16:creationId xmlns:a16="http://schemas.microsoft.com/office/drawing/2014/main" id="{43408B2A-7C68-4528-B7D7-40BE02F33C5E}"/>
                </a:ext>
              </a:extLst>
            </p:cNvPr>
            <p:cNvSpPr/>
            <p:nvPr/>
          </p:nvSpPr>
          <p:spPr>
            <a:xfrm>
              <a:off x="6795788" y="4067928"/>
              <a:ext cx="166961" cy="134096"/>
            </a:xfrm>
            <a:custGeom>
              <a:avLst/>
              <a:gdLst/>
              <a:ahLst/>
              <a:cxnLst/>
              <a:rect l="l" t="t" r="r" b="b"/>
              <a:pathLst>
                <a:path w="16780" h="13477" extrusionOk="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90;p29">
              <a:extLst>
                <a:ext uri="{FF2B5EF4-FFF2-40B4-BE49-F238E27FC236}">
                  <a16:creationId xmlns:a16="http://schemas.microsoft.com/office/drawing/2014/main" id="{B6EB6563-5B70-4920-8872-1F116AFCA7F7}"/>
                </a:ext>
              </a:extLst>
            </p:cNvPr>
            <p:cNvSpPr/>
            <p:nvPr/>
          </p:nvSpPr>
          <p:spPr>
            <a:xfrm>
              <a:off x="6571103" y="3623872"/>
              <a:ext cx="204134" cy="684063"/>
            </a:xfrm>
            <a:custGeom>
              <a:avLst/>
              <a:gdLst/>
              <a:ahLst/>
              <a:cxnLst/>
              <a:rect l="l" t="t" r="r" b="b"/>
              <a:pathLst>
                <a:path w="20516" h="68750" extrusionOk="0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91;p29">
              <a:extLst>
                <a:ext uri="{FF2B5EF4-FFF2-40B4-BE49-F238E27FC236}">
                  <a16:creationId xmlns:a16="http://schemas.microsoft.com/office/drawing/2014/main" id="{03771B9B-B6BB-44FA-9CCE-9B637E1D58FA}"/>
                </a:ext>
              </a:extLst>
            </p:cNvPr>
            <p:cNvSpPr/>
            <p:nvPr/>
          </p:nvSpPr>
          <p:spPr>
            <a:xfrm>
              <a:off x="6559821" y="3499088"/>
              <a:ext cx="429163" cy="247606"/>
            </a:xfrm>
            <a:custGeom>
              <a:avLst/>
              <a:gdLst/>
              <a:ahLst/>
              <a:cxnLst/>
              <a:rect l="l" t="t" r="r" b="b"/>
              <a:pathLst>
                <a:path w="43132" h="24885" extrusionOk="0">
                  <a:moveTo>
                    <a:pt x="21483" y="0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48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92;p29">
              <a:extLst>
                <a:ext uri="{FF2B5EF4-FFF2-40B4-BE49-F238E27FC236}">
                  <a16:creationId xmlns:a16="http://schemas.microsoft.com/office/drawing/2014/main" id="{39B1E04E-7551-45ED-8B79-C7522CB2F018}"/>
                </a:ext>
              </a:extLst>
            </p:cNvPr>
            <p:cNvSpPr/>
            <p:nvPr/>
          </p:nvSpPr>
          <p:spPr>
            <a:xfrm>
              <a:off x="6598653" y="3195683"/>
              <a:ext cx="352817" cy="203796"/>
            </a:xfrm>
            <a:custGeom>
              <a:avLst/>
              <a:gdLst/>
              <a:ahLst/>
              <a:cxnLst/>
              <a:rect l="l" t="t" r="r" b="b"/>
              <a:pathLst>
                <a:path w="35459" h="20482" extrusionOk="0">
                  <a:moveTo>
                    <a:pt x="17680" y="0"/>
                  </a:moveTo>
                  <a:lnTo>
                    <a:pt x="0" y="10207"/>
                  </a:lnTo>
                  <a:lnTo>
                    <a:pt x="17780" y="20482"/>
                  </a:lnTo>
                  <a:lnTo>
                    <a:pt x="35459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93;p29">
              <a:extLst>
                <a:ext uri="{FF2B5EF4-FFF2-40B4-BE49-F238E27FC236}">
                  <a16:creationId xmlns:a16="http://schemas.microsoft.com/office/drawing/2014/main" id="{ACAC0E92-2AB2-4651-8883-03390B43286E}"/>
                </a:ext>
              </a:extLst>
            </p:cNvPr>
            <p:cNvSpPr/>
            <p:nvPr/>
          </p:nvSpPr>
          <p:spPr>
            <a:xfrm>
              <a:off x="6597986" y="3296968"/>
              <a:ext cx="176583" cy="427173"/>
            </a:xfrm>
            <a:custGeom>
              <a:avLst/>
              <a:gdLst/>
              <a:ahLst/>
              <a:cxnLst/>
              <a:rect l="l" t="t" r="r" b="b"/>
              <a:pathLst>
                <a:path w="17747" h="42932" extrusionOk="0">
                  <a:moveTo>
                    <a:pt x="1" y="1"/>
                  </a:moveTo>
                  <a:lnTo>
                    <a:pt x="1" y="32724"/>
                  </a:lnTo>
                  <a:lnTo>
                    <a:pt x="17747" y="42932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94;p29">
              <a:extLst>
                <a:ext uri="{FF2B5EF4-FFF2-40B4-BE49-F238E27FC236}">
                  <a16:creationId xmlns:a16="http://schemas.microsoft.com/office/drawing/2014/main" id="{93F269A3-CD29-43DF-AAFC-8C072FBC059C}"/>
                </a:ext>
              </a:extLst>
            </p:cNvPr>
            <p:cNvSpPr/>
            <p:nvPr/>
          </p:nvSpPr>
          <p:spPr>
            <a:xfrm>
              <a:off x="666967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1" y="0"/>
                  </a:moveTo>
                  <a:lnTo>
                    <a:pt x="1" y="30789"/>
                  </a:lnTo>
                  <a:lnTo>
                    <a:pt x="3303" y="32724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95;p29">
              <a:extLst>
                <a:ext uri="{FF2B5EF4-FFF2-40B4-BE49-F238E27FC236}">
                  <a16:creationId xmlns:a16="http://schemas.microsoft.com/office/drawing/2014/main" id="{3D02597E-A761-44B3-AD96-C90B10A3DB08}"/>
                </a:ext>
              </a:extLst>
            </p:cNvPr>
            <p:cNvSpPr/>
            <p:nvPr/>
          </p:nvSpPr>
          <p:spPr>
            <a:xfrm>
              <a:off x="6774546" y="3296968"/>
              <a:ext cx="176254" cy="427173"/>
            </a:xfrm>
            <a:custGeom>
              <a:avLst/>
              <a:gdLst/>
              <a:ahLst/>
              <a:cxnLst/>
              <a:rect l="l" t="t" r="r" b="b"/>
              <a:pathLst>
                <a:path w="17714" h="42932" extrusionOk="0">
                  <a:moveTo>
                    <a:pt x="17713" y="1"/>
                  </a:moveTo>
                  <a:lnTo>
                    <a:pt x="1" y="10175"/>
                  </a:lnTo>
                  <a:lnTo>
                    <a:pt x="1" y="42932"/>
                  </a:lnTo>
                  <a:lnTo>
                    <a:pt x="17713" y="32724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96;p29">
              <a:extLst>
                <a:ext uri="{FF2B5EF4-FFF2-40B4-BE49-F238E27FC236}">
                  <a16:creationId xmlns:a16="http://schemas.microsoft.com/office/drawing/2014/main" id="{5E938AD8-9CEC-433F-8199-F6D8838D2944}"/>
                </a:ext>
              </a:extLst>
            </p:cNvPr>
            <p:cNvSpPr/>
            <p:nvPr/>
          </p:nvSpPr>
          <p:spPr>
            <a:xfrm>
              <a:off x="6846231" y="3357042"/>
              <a:ext cx="32875" cy="325604"/>
            </a:xfrm>
            <a:custGeom>
              <a:avLst/>
              <a:gdLst/>
              <a:ahLst/>
              <a:cxnLst/>
              <a:rect l="l" t="t" r="r" b="b"/>
              <a:pathLst>
                <a:path w="3304" h="32724" extrusionOk="0">
                  <a:moveTo>
                    <a:pt x="3303" y="0"/>
                  </a:moveTo>
                  <a:lnTo>
                    <a:pt x="1" y="1902"/>
                  </a:lnTo>
                  <a:lnTo>
                    <a:pt x="1" y="32724"/>
                  </a:lnTo>
                  <a:lnTo>
                    <a:pt x="3303" y="3078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997;p29">
            <a:extLst>
              <a:ext uri="{FF2B5EF4-FFF2-40B4-BE49-F238E27FC236}">
                <a16:creationId xmlns:a16="http://schemas.microsoft.com/office/drawing/2014/main" id="{E5EB0AD5-B425-4563-9261-DECA35D8200A}"/>
              </a:ext>
            </a:extLst>
          </p:cNvPr>
          <p:cNvGrpSpPr/>
          <p:nvPr/>
        </p:nvGrpSpPr>
        <p:grpSpPr>
          <a:xfrm flipH="1">
            <a:off x="7490205" y="3089404"/>
            <a:ext cx="589485" cy="1309726"/>
            <a:chOff x="6281380" y="3515345"/>
            <a:chExt cx="429153" cy="953569"/>
          </a:xfrm>
        </p:grpSpPr>
        <p:sp>
          <p:nvSpPr>
            <p:cNvPr id="85" name="Google Shape;998;p29">
              <a:extLst>
                <a:ext uri="{FF2B5EF4-FFF2-40B4-BE49-F238E27FC236}">
                  <a16:creationId xmlns:a16="http://schemas.microsoft.com/office/drawing/2014/main" id="{8B5A6A3D-2AAE-4994-9C21-321C833158F4}"/>
                </a:ext>
              </a:extLst>
            </p:cNvPr>
            <p:cNvSpPr/>
            <p:nvPr/>
          </p:nvSpPr>
          <p:spPr>
            <a:xfrm>
              <a:off x="6496434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20081" y="0"/>
                  </a:moveTo>
                  <a:lnTo>
                    <a:pt x="0" y="11609"/>
                  </a:lnTo>
                  <a:lnTo>
                    <a:pt x="0" y="82526"/>
                  </a:lnTo>
                  <a:lnTo>
                    <a:pt x="20081" y="7091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99;p29">
              <a:extLst>
                <a:ext uri="{FF2B5EF4-FFF2-40B4-BE49-F238E27FC236}">
                  <a16:creationId xmlns:a16="http://schemas.microsoft.com/office/drawing/2014/main" id="{29F31F59-709F-446C-BAEC-7D26C57898A2}"/>
                </a:ext>
              </a:extLst>
            </p:cNvPr>
            <p:cNvSpPr/>
            <p:nvPr/>
          </p:nvSpPr>
          <p:spPr>
            <a:xfrm>
              <a:off x="6296643" y="3647770"/>
              <a:ext cx="199816" cy="821144"/>
            </a:xfrm>
            <a:custGeom>
              <a:avLst/>
              <a:gdLst/>
              <a:ahLst/>
              <a:cxnLst/>
              <a:rect l="l" t="t" r="r" b="b"/>
              <a:pathLst>
                <a:path w="20082" h="82527" extrusionOk="0">
                  <a:moveTo>
                    <a:pt x="0" y="0"/>
                  </a:moveTo>
                  <a:lnTo>
                    <a:pt x="0" y="70918"/>
                  </a:lnTo>
                  <a:lnTo>
                    <a:pt x="20081" y="82526"/>
                  </a:lnTo>
                  <a:lnTo>
                    <a:pt x="20081" y="11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00;p29">
              <a:extLst>
                <a:ext uri="{FF2B5EF4-FFF2-40B4-BE49-F238E27FC236}">
                  <a16:creationId xmlns:a16="http://schemas.microsoft.com/office/drawing/2014/main" id="{F6366D78-9BD9-4F64-A482-932F301124F9}"/>
                </a:ext>
              </a:extLst>
            </p:cNvPr>
            <p:cNvSpPr/>
            <p:nvPr/>
          </p:nvSpPr>
          <p:spPr>
            <a:xfrm>
              <a:off x="6496434" y="3646061"/>
              <a:ext cx="214084" cy="141071"/>
            </a:xfrm>
            <a:custGeom>
              <a:avLst/>
              <a:gdLst/>
              <a:ahLst/>
              <a:cxnLst/>
              <a:rect l="l" t="t" r="r" b="b"/>
              <a:pathLst>
                <a:path w="21516" h="14178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177"/>
                  </a:lnTo>
                  <a:lnTo>
                    <a:pt x="21516" y="1768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1;p29">
              <a:extLst>
                <a:ext uri="{FF2B5EF4-FFF2-40B4-BE49-F238E27FC236}">
                  <a16:creationId xmlns:a16="http://schemas.microsoft.com/office/drawing/2014/main" id="{C4E3B6EE-138B-4575-93D4-10EE7694A9AD}"/>
                </a:ext>
              </a:extLst>
            </p:cNvPr>
            <p:cNvSpPr/>
            <p:nvPr/>
          </p:nvSpPr>
          <p:spPr>
            <a:xfrm>
              <a:off x="6496434" y="3791477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74"/>
                  </a:lnTo>
                  <a:lnTo>
                    <a:pt x="7339" y="5337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02;p29">
              <a:extLst>
                <a:ext uri="{FF2B5EF4-FFF2-40B4-BE49-F238E27FC236}">
                  <a16:creationId xmlns:a16="http://schemas.microsoft.com/office/drawing/2014/main" id="{4C8F62EC-D54C-458B-9942-3E7AA1186F72}"/>
                </a:ext>
              </a:extLst>
            </p:cNvPr>
            <p:cNvSpPr/>
            <p:nvPr/>
          </p:nvSpPr>
          <p:spPr>
            <a:xfrm>
              <a:off x="6496434" y="3862167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7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03;p29">
              <a:extLst>
                <a:ext uri="{FF2B5EF4-FFF2-40B4-BE49-F238E27FC236}">
                  <a16:creationId xmlns:a16="http://schemas.microsoft.com/office/drawing/2014/main" id="{DDA5C017-040D-4CB3-8678-02A16F0A0309}"/>
                </a:ext>
              </a:extLst>
            </p:cNvPr>
            <p:cNvSpPr/>
            <p:nvPr/>
          </p:nvSpPr>
          <p:spPr>
            <a:xfrm>
              <a:off x="6496434" y="3932518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71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04;p29">
              <a:extLst>
                <a:ext uri="{FF2B5EF4-FFF2-40B4-BE49-F238E27FC236}">
                  <a16:creationId xmlns:a16="http://schemas.microsoft.com/office/drawing/2014/main" id="{945FB3A2-BA06-4E56-A93C-031926739527}"/>
                </a:ext>
              </a:extLst>
            </p:cNvPr>
            <p:cNvSpPr/>
            <p:nvPr/>
          </p:nvSpPr>
          <p:spPr>
            <a:xfrm>
              <a:off x="6496434" y="4003208"/>
              <a:ext cx="73023" cy="94943"/>
            </a:xfrm>
            <a:custGeom>
              <a:avLst/>
              <a:gdLst/>
              <a:ahLst/>
              <a:cxnLst/>
              <a:rect l="l" t="t" r="r" b="b"/>
              <a:pathLst>
                <a:path w="7339" h="9542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05;p29">
              <a:extLst>
                <a:ext uri="{FF2B5EF4-FFF2-40B4-BE49-F238E27FC236}">
                  <a16:creationId xmlns:a16="http://schemas.microsoft.com/office/drawing/2014/main" id="{326C5F50-1C72-43D0-85B5-FF24C79CAC34}"/>
                </a:ext>
              </a:extLst>
            </p:cNvPr>
            <p:cNvSpPr/>
            <p:nvPr/>
          </p:nvSpPr>
          <p:spPr>
            <a:xfrm>
              <a:off x="6496434" y="4073908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0"/>
                  </a:moveTo>
                  <a:lnTo>
                    <a:pt x="0" y="4236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06;p29">
              <a:extLst>
                <a:ext uri="{FF2B5EF4-FFF2-40B4-BE49-F238E27FC236}">
                  <a16:creationId xmlns:a16="http://schemas.microsoft.com/office/drawing/2014/main" id="{7965D0E3-F1FF-4DBD-94EE-26575CE14508}"/>
                </a:ext>
              </a:extLst>
            </p:cNvPr>
            <p:cNvSpPr/>
            <p:nvPr/>
          </p:nvSpPr>
          <p:spPr>
            <a:xfrm>
              <a:off x="6496434" y="4144259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07;p29">
              <a:extLst>
                <a:ext uri="{FF2B5EF4-FFF2-40B4-BE49-F238E27FC236}">
                  <a16:creationId xmlns:a16="http://schemas.microsoft.com/office/drawing/2014/main" id="{D64455DB-FAE1-4375-84DD-D7A27C1AB7F3}"/>
                </a:ext>
              </a:extLst>
            </p:cNvPr>
            <p:cNvSpPr/>
            <p:nvPr/>
          </p:nvSpPr>
          <p:spPr>
            <a:xfrm>
              <a:off x="6496434" y="4214949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08;p29">
              <a:extLst>
                <a:ext uri="{FF2B5EF4-FFF2-40B4-BE49-F238E27FC236}">
                  <a16:creationId xmlns:a16="http://schemas.microsoft.com/office/drawing/2014/main" id="{EF3FDA0F-191C-440D-B314-4274D6451A55}"/>
                </a:ext>
              </a:extLst>
            </p:cNvPr>
            <p:cNvSpPr/>
            <p:nvPr/>
          </p:nvSpPr>
          <p:spPr>
            <a:xfrm>
              <a:off x="6496434" y="4285310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09;p29">
              <a:extLst>
                <a:ext uri="{FF2B5EF4-FFF2-40B4-BE49-F238E27FC236}">
                  <a16:creationId xmlns:a16="http://schemas.microsoft.com/office/drawing/2014/main" id="{331F10EB-FE7E-4C6A-9B60-92643D239A7F}"/>
                </a:ext>
              </a:extLst>
            </p:cNvPr>
            <p:cNvSpPr/>
            <p:nvPr/>
          </p:nvSpPr>
          <p:spPr>
            <a:xfrm>
              <a:off x="6581062" y="3767241"/>
              <a:ext cx="30875" cy="70715"/>
            </a:xfrm>
            <a:custGeom>
              <a:avLst/>
              <a:gdLst/>
              <a:ahLst/>
              <a:cxnLst/>
              <a:rect l="l" t="t" r="r" b="b"/>
              <a:pathLst>
                <a:path w="3103" h="7107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10;p29">
              <a:extLst>
                <a:ext uri="{FF2B5EF4-FFF2-40B4-BE49-F238E27FC236}">
                  <a16:creationId xmlns:a16="http://schemas.microsoft.com/office/drawing/2014/main" id="{2A70A069-DDBE-442B-8714-DA3ACEE6A00B}"/>
                </a:ext>
              </a:extLst>
            </p:cNvPr>
            <p:cNvSpPr/>
            <p:nvPr/>
          </p:nvSpPr>
          <p:spPr>
            <a:xfrm>
              <a:off x="6623208" y="374268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11;p29">
              <a:extLst>
                <a:ext uri="{FF2B5EF4-FFF2-40B4-BE49-F238E27FC236}">
                  <a16:creationId xmlns:a16="http://schemas.microsoft.com/office/drawing/2014/main" id="{5E802AA7-462C-44B9-9682-60AE1818CE8A}"/>
                </a:ext>
              </a:extLst>
            </p:cNvPr>
            <p:cNvSpPr/>
            <p:nvPr/>
          </p:nvSpPr>
          <p:spPr>
            <a:xfrm>
              <a:off x="6665691" y="3718460"/>
              <a:ext cx="30546" cy="70376"/>
            </a:xfrm>
            <a:custGeom>
              <a:avLst/>
              <a:gdLst/>
              <a:ahLst/>
              <a:cxnLst/>
              <a:rect l="l" t="t" r="r" b="b"/>
              <a:pathLst>
                <a:path w="3070" h="7073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12;p29">
              <a:extLst>
                <a:ext uri="{FF2B5EF4-FFF2-40B4-BE49-F238E27FC236}">
                  <a16:creationId xmlns:a16="http://schemas.microsoft.com/office/drawing/2014/main" id="{34A93FFE-869A-4EA0-BE4E-B3EFA0B64201}"/>
                </a:ext>
              </a:extLst>
            </p:cNvPr>
            <p:cNvSpPr/>
            <p:nvPr/>
          </p:nvSpPr>
          <p:spPr>
            <a:xfrm>
              <a:off x="6581062" y="383760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13;p29">
              <a:extLst>
                <a:ext uri="{FF2B5EF4-FFF2-40B4-BE49-F238E27FC236}">
                  <a16:creationId xmlns:a16="http://schemas.microsoft.com/office/drawing/2014/main" id="{89AFD6B0-5E33-41A0-BD65-C5B25CA6EFD0}"/>
                </a:ext>
              </a:extLst>
            </p:cNvPr>
            <p:cNvSpPr/>
            <p:nvPr/>
          </p:nvSpPr>
          <p:spPr>
            <a:xfrm>
              <a:off x="6623208" y="3813376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4;p29">
              <a:extLst>
                <a:ext uri="{FF2B5EF4-FFF2-40B4-BE49-F238E27FC236}">
                  <a16:creationId xmlns:a16="http://schemas.microsoft.com/office/drawing/2014/main" id="{AA2FF5A5-B24F-4A44-9FE6-E3EC65206134}"/>
                </a:ext>
              </a:extLst>
            </p:cNvPr>
            <p:cNvSpPr/>
            <p:nvPr/>
          </p:nvSpPr>
          <p:spPr>
            <a:xfrm>
              <a:off x="6665691" y="378882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15;p29">
              <a:extLst>
                <a:ext uri="{FF2B5EF4-FFF2-40B4-BE49-F238E27FC236}">
                  <a16:creationId xmlns:a16="http://schemas.microsoft.com/office/drawing/2014/main" id="{2BBD19D2-6A03-427D-A6C2-9FC1CD2C0F45}"/>
                </a:ext>
              </a:extLst>
            </p:cNvPr>
            <p:cNvSpPr/>
            <p:nvPr/>
          </p:nvSpPr>
          <p:spPr>
            <a:xfrm>
              <a:off x="6581062" y="3908292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16;p29">
              <a:extLst>
                <a:ext uri="{FF2B5EF4-FFF2-40B4-BE49-F238E27FC236}">
                  <a16:creationId xmlns:a16="http://schemas.microsoft.com/office/drawing/2014/main" id="{904E965B-C6A3-417B-947B-109518FA5B11}"/>
                </a:ext>
              </a:extLst>
            </p:cNvPr>
            <p:cNvSpPr/>
            <p:nvPr/>
          </p:nvSpPr>
          <p:spPr>
            <a:xfrm>
              <a:off x="6623208" y="388373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17;p29">
              <a:extLst>
                <a:ext uri="{FF2B5EF4-FFF2-40B4-BE49-F238E27FC236}">
                  <a16:creationId xmlns:a16="http://schemas.microsoft.com/office/drawing/2014/main" id="{C7592B3B-945C-4D40-8E61-65E953F632C0}"/>
                </a:ext>
              </a:extLst>
            </p:cNvPr>
            <p:cNvSpPr/>
            <p:nvPr/>
          </p:nvSpPr>
          <p:spPr>
            <a:xfrm>
              <a:off x="6665691" y="385951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18;p29">
              <a:extLst>
                <a:ext uri="{FF2B5EF4-FFF2-40B4-BE49-F238E27FC236}">
                  <a16:creationId xmlns:a16="http://schemas.microsoft.com/office/drawing/2014/main" id="{4EDCEA8C-9F7C-49A8-A4C8-402DF721A751}"/>
                </a:ext>
              </a:extLst>
            </p:cNvPr>
            <p:cNvSpPr/>
            <p:nvPr/>
          </p:nvSpPr>
          <p:spPr>
            <a:xfrm>
              <a:off x="6581062" y="3978653"/>
              <a:ext cx="30875" cy="71033"/>
            </a:xfrm>
            <a:custGeom>
              <a:avLst/>
              <a:gdLst/>
              <a:ahLst/>
              <a:cxnLst/>
              <a:rect l="l" t="t" r="r" b="b"/>
              <a:pathLst>
                <a:path w="3103" h="7139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39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19;p29">
              <a:extLst>
                <a:ext uri="{FF2B5EF4-FFF2-40B4-BE49-F238E27FC236}">
                  <a16:creationId xmlns:a16="http://schemas.microsoft.com/office/drawing/2014/main" id="{AE817479-3EF7-4D61-8DC3-36E169303FE8}"/>
                </a:ext>
              </a:extLst>
            </p:cNvPr>
            <p:cNvSpPr/>
            <p:nvPr/>
          </p:nvSpPr>
          <p:spPr>
            <a:xfrm>
              <a:off x="6623208" y="395442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20;p29">
              <a:extLst>
                <a:ext uri="{FF2B5EF4-FFF2-40B4-BE49-F238E27FC236}">
                  <a16:creationId xmlns:a16="http://schemas.microsoft.com/office/drawing/2014/main" id="{FF11073F-354A-4B78-AC14-69FCA5577F47}"/>
                </a:ext>
              </a:extLst>
            </p:cNvPr>
            <p:cNvSpPr/>
            <p:nvPr/>
          </p:nvSpPr>
          <p:spPr>
            <a:xfrm>
              <a:off x="6665691" y="392987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21;p29">
              <a:extLst>
                <a:ext uri="{FF2B5EF4-FFF2-40B4-BE49-F238E27FC236}">
                  <a16:creationId xmlns:a16="http://schemas.microsoft.com/office/drawing/2014/main" id="{ACF8DE0F-198A-481F-A1AC-BDE2E2877986}"/>
                </a:ext>
              </a:extLst>
            </p:cNvPr>
            <p:cNvSpPr/>
            <p:nvPr/>
          </p:nvSpPr>
          <p:spPr>
            <a:xfrm>
              <a:off x="6581062" y="404934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22;p29">
              <a:extLst>
                <a:ext uri="{FF2B5EF4-FFF2-40B4-BE49-F238E27FC236}">
                  <a16:creationId xmlns:a16="http://schemas.microsoft.com/office/drawing/2014/main" id="{37CB9789-4AEA-426E-A521-4494C1A1E09F}"/>
                </a:ext>
              </a:extLst>
            </p:cNvPr>
            <p:cNvSpPr/>
            <p:nvPr/>
          </p:nvSpPr>
          <p:spPr>
            <a:xfrm>
              <a:off x="6623208" y="4025116"/>
              <a:ext cx="30875" cy="70376"/>
            </a:xfrm>
            <a:custGeom>
              <a:avLst/>
              <a:gdLst/>
              <a:ahLst/>
              <a:cxnLst/>
              <a:rect l="l" t="t" r="r" b="b"/>
              <a:pathLst>
                <a:path w="3103" h="7073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23;p29">
              <a:extLst>
                <a:ext uri="{FF2B5EF4-FFF2-40B4-BE49-F238E27FC236}">
                  <a16:creationId xmlns:a16="http://schemas.microsoft.com/office/drawing/2014/main" id="{B18B32FA-E5A0-4C9F-9F36-2F4FE2AD0890}"/>
                </a:ext>
              </a:extLst>
            </p:cNvPr>
            <p:cNvSpPr/>
            <p:nvPr/>
          </p:nvSpPr>
          <p:spPr>
            <a:xfrm>
              <a:off x="6665691" y="400056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24;p29">
              <a:extLst>
                <a:ext uri="{FF2B5EF4-FFF2-40B4-BE49-F238E27FC236}">
                  <a16:creationId xmlns:a16="http://schemas.microsoft.com/office/drawing/2014/main" id="{9873FF90-EF94-4613-94BE-B870BA61CE5F}"/>
                </a:ext>
              </a:extLst>
            </p:cNvPr>
            <p:cNvSpPr/>
            <p:nvPr/>
          </p:nvSpPr>
          <p:spPr>
            <a:xfrm>
              <a:off x="6581062" y="4120033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25;p29">
              <a:extLst>
                <a:ext uri="{FF2B5EF4-FFF2-40B4-BE49-F238E27FC236}">
                  <a16:creationId xmlns:a16="http://schemas.microsoft.com/office/drawing/2014/main" id="{3F989852-7953-488C-910D-7F1372ECA339}"/>
                </a:ext>
              </a:extLst>
            </p:cNvPr>
            <p:cNvSpPr/>
            <p:nvPr/>
          </p:nvSpPr>
          <p:spPr>
            <a:xfrm>
              <a:off x="6623208" y="4095478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26;p29">
              <a:extLst>
                <a:ext uri="{FF2B5EF4-FFF2-40B4-BE49-F238E27FC236}">
                  <a16:creationId xmlns:a16="http://schemas.microsoft.com/office/drawing/2014/main" id="{B887D0F8-6F7D-491D-93DC-DDF6C3FA5511}"/>
                </a:ext>
              </a:extLst>
            </p:cNvPr>
            <p:cNvSpPr/>
            <p:nvPr/>
          </p:nvSpPr>
          <p:spPr>
            <a:xfrm>
              <a:off x="6665691" y="4071251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27;p29">
              <a:extLst>
                <a:ext uri="{FF2B5EF4-FFF2-40B4-BE49-F238E27FC236}">
                  <a16:creationId xmlns:a16="http://schemas.microsoft.com/office/drawing/2014/main" id="{63E95755-60ED-4253-87DC-D526EFFB4B0B}"/>
                </a:ext>
              </a:extLst>
            </p:cNvPr>
            <p:cNvSpPr/>
            <p:nvPr/>
          </p:nvSpPr>
          <p:spPr>
            <a:xfrm>
              <a:off x="6581062" y="419039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28;p29">
              <a:extLst>
                <a:ext uri="{FF2B5EF4-FFF2-40B4-BE49-F238E27FC236}">
                  <a16:creationId xmlns:a16="http://schemas.microsoft.com/office/drawing/2014/main" id="{F40D9C9D-4239-4FFD-94E8-28549C350955}"/>
                </a:ext>
              </a:extLst>
            </p:cNvPr>
            <p:cNvSpPr/>
            <p:nvPr/>
          </p:nvSpPr>
          <p:spPr>
            <a:xfrm>
              <a:off x="6623208" y="4166167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29;p29">
              <a:extLst>
                <a:ext uri="{FF2B5EF4-FFF2-40B4-BE49-F238E27FC236}">
                  <a16:creationId xmlns:a16="http://schemas.microsoft.com/office/drawing/2014/main" id="{22A98D65-0C98-4D29-BF42-C24154A65A59}"/>
                </a:ext>
              </a:extLst>
            </p:cNvPr>
            <p:cNvSpPr/>
            <p:nvPr/>
          </p:nvSpPr>
          <p:spPr>
            <a:xfrm>
              <a:off x="6665691" y="414160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069" y="533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30;p29">
              <a:extLst>
                <a:ext uri="{FF2B5EF4-FFF2-40B4-BE49-F238E27FC236}">
                  <a16:creationId xmlns:a16="http://schemas.microsoft.com/office/drawing/2014/main" id="{452FB965-EEE1-465E-9A67-BED39130DF97}"/>
                </a:ext>
              </a:extLst>
            </p:cNvPr>
            <p:cNvSpPr/>
            <p:nvPr/>
          </p:nvSpPr>
          <p:spPr>
            <a:xfrm>
              <a:off x="6581062" y="4261084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1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31;p29">
              <a:extLst>
                <a:ext uri="{FF2B5EF4-FFF2-40B4-BE49-F238E27FC236}">
                  <a16:creationId xmlns:a16="http://schemas.microsoft.com/office/drawing/2014/main" id="{EC92D33F-C33E-4C0A-AE81-E081987DA309}"/>
                </a:ext>
              </a:extLst>
            </p:cNvPr>
            <p:cNvSpPr/>
            <p:nvPr/>
          </p:nvSpPr>
          <p:spPr>
            <a:xfrm>
              <a:off x="6623208" y="4236529"/>
              <a:ext cx="30875" cy="70705"/>
            </a:xfrm>
            <a:custGeom>
              <a:avLst/>
              <a:gdLst/>
              <a:ahLst/>
              <a:cxnLst/>
              <a:rect l="l" t="t" r="r" b="b"/>
              <a:pathLst>
                <a:path w="3103" h="7106" extrusionOk="0">
                  <a:moveTo>
                    <a:pt x="3103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2;p29">
              <a:extLst>
                <a:ext uri="{FF2B5EF4-FFF2-40B4-BE49-F238E27FC236}">
                  <a16:creationId xmlns:a16="http://schemas.microsoft.com/office/drawing/2014/main" id="{71A50A7D-5036-4F71-AF90-610616EBC452}"/>
                </a:ext>
              </a:extLst>
            </p:cNvPr>
            <p:cNvSpPr/>
            <p:nvPr/>
          </p:nvSpPr>
          <p:spPr>
            <a:xfrm>
              <a:off x="6665691" y="4212302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33;p29">
              <a:extLst>
                <a:ext uri="{FF2B5EF4-FFF2-40B4-BE49-F238E27FC236}">
                  <a16:creationId xmlns:a16="http://schemas.microsoft.com/office/drawing/2014/main" id="{AD72B010-69A2-47DB-B137-702D36F41DC3}"/>
                </a:ext>
              </a:extLst>
            </p:cNvPr>
            <p:cNvSpPr/>
            <p:nvPr/>
          </p:nvSpPr>
          <p:spPr>
            <a:xfrm>
              <a:off x="6281380" y="3532935"/>
              <a:ext cx="429153" cy="247944"/>
            </a:xfrm>
            <a:custGeom>
              <a:avLst/>
              <a:gdLst/>
              <a:ahLst/>
              <a:cxnLst/>
              <a:rect l="l" t="t" r="r" b="b"/>
              <a:pathLst>
                <a:path w="43131" h="24919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919"/>
                  </a:lnTo>
                  <a:lnTo>
                    <a:pt x="43131" y="12510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34;p29">
              <a:extLst>
                <a:ext uri="{FF2B5EF4-FFF2-40B4-BE49-F238E27FC236}">
                  <a16:creationId xmlns:a16="http://schemas.microsoft.com/office/drawing/2014/main" id="{B5F5C205-502B-4496-96CA-1C0BD3790018}"/>
                </a:ext>
              </a:extLst>
            </p:cNvPr>
            <p:cNvSpPr/>
            <p:nvPr/>
          </p:nvSpPr>
          <p:spPr>
            <a:xfrm>
              <a:off x="6281380" y="3515345"/>
              <a:ext cx="429153" cy="247616"/>
            </a:xfrm>
            <a:custGeom>
              <a:avLst/>
              <a:gdLst/>
              <a:ahLst/>
              <a:cxnLst/>
              <a:rect l="l" t="t" r="r" b="b"/>
              <a:pathLst>
                <a:path w="43131" h="24886" extrusionOk="0">
                  <a:moveTo>
                    <a:pt x="21482" y="1"/>
                  </a:moveTo>
                  <a:lnTo>
                    <a:pt x="0" y="12410"/>
                  </a:lnTo>
                  <a:lnTo>
                    <a:pt x="21615" y="24885"/>
                  </a:lnTo>
                  <a:lnTo>
                    <a:pt x="43131" y="12476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35;p29">
              <a:extLst>
                <a:ext uri="{FF2B5EF4-FFF2-40B4-BE49-F238E27FC236}">
                  <a16:creationId xmlns:a16="http://schemas.microsoft.com/office/drawing/2014/main" id="{E042646E-D13E-4FF0-A7AE-886DC391B0FA}"/>
                </a:ext>
              </a:extLst>
            </p:cNvPr>
            <p:cNvSpPr/>
            <p:nvPr/>
          </p:nvSpPr>
          <p:spPr>
            <a:xfrm>
              <a:off x="6316889" y="3535930"/>
              <a:ext cx="358130" cy="206781"/>
            </a:xfrm>
            <a:custGeom>
              <a:avLst/>
              <a:gdLst/>
              <a:ahLst/>
              <a:cxnLst/>
              <a:rect l="l" t="t" r="r" b="b"/>
              <a:pathLst>
                <a:path w="35993" h="20782" extrusionOk="0">
                  <a:moveTo>
                    <a:pt x="17913" y="0"/>
                  </a:moveTo>
                  <a:lnTo>
                    <a:pt x="0" y="10341"/>
                  </a:lnTo>
                  <a:lnTo>
                    <a:pt x="18046" y="20782"/>
                  </a:lnTo>
                  <a:lnTo>
                    <a:pt x="35993" y="10407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36;p29">
              <a:extLst>
                <a:ext uri="{FF2B5EF4-FFF2-40B4-BE49-F238E27FC236}">
                  <a16:creationId xmlns:a16="http://schemas.microsoft.com/office/drawing/2014/main" id="{3935A037-549F-44DB-8186-49CF37468667}"/>
                </a:ext>
              </a:extLst>
            </p:cNvPr>
            <p:cNvSpPr/>
            <p:nvPr/>
          </p:nvSpPr>
          <p:spPr>
            <a:xfrm>
              <a:off x="6281380" y="3638806"/>
              <a:ext cx="215079" cy="142066"/>
            </a:xfrm>
            <a:custGeom>
              <a:avLst/>
              <a:gdLst/>
              <a:ahLst/>
              <a:cxnLst/>
              <a:rect l="l" t="t" r="r" b="b"/>
              <a:pathLst>
                <a:path w="21616" h="14278" extrusionOk="0">
                  <a:moveTo>
                    <a:pt x="0" y="1"/>
                  </a:moveTo>
                  <a:lnTo>
                    <a:pt x="0" y="1769"/>
                  </a:lnTo>
                  <a:lnTo>
                    <a:pt x="21615" y="14278"/>
                  </a:lnTo>
                  <a:lnTo>
                    <a:pt x="21615" y="12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37;p29">
              <a:extLst>
                <a:ext uri="{FF2B5EF4-FFF2-40B4-BE49-F238E27FC236}">
                  <a16:creationId xmlns:a16="http://schemas.microsoft.com/office/drawing/2014/main" id="{E3E66549-AE48-445C-8025-9E4A6F0F8548}"/>
                </a:ext>
              </a:extLst>
            </p:cNvPr>
            <p:cNvSpPr/>
            <p:nvPr/>
          </p:nvSpPr>
          <p:spPr>
            <a:xfrm>
              <a:off x="6496434" y="3639472"/>
              <a:ext cx="214084" cy="141399"/>
            </a:xfrm>
            <a:custGeom>
              <a:avLst/>
              <a:gdLst/>
              <a:ahLst/>
              <a:cxnLst/>
              <a:rect l="l" t="t" r="r" b="b"/>
              <a:pathLst>
                <a:path w="21516" h="14211" extrusionOk="0">
                  <a:moveTo>
                    <a:pt x="21516" y="0"/>
                  </a:moveTo>
                  <a:lnTo>
                    <a:pt x="0" y="12409"/>
                  </a:lnTo>
                  <a:lnTo>
                    <a:pt x="0" y="14211"/>
                  </a:lnTo>
                  <a:lnTo>
                    <a:pt x="21516" y="180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38;p29">
              <a:extLst>
                <a:ext uri="{FF2B5EF4-FFF2-40B4-BE49-F238E27FC236}">
                  <a16:creationId xmlns:a16="http://schemas.microsoft.com/office/drawing/2014/main" id="{569BABCF-4F1C-40E0-AEED-F04DB3A7F6ED}"/>
                </a:ext>
              </a:extLst>
            </p:cNvPr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C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39;p29">
              <a:extLst>
                <a:ext uri="{FF2B5EF4-FFF2-40B4-BE49-F238E27FC236}">
                  <a16:creationId xmlns:a16="http://schemas.microsoft.com/office/drawing/2014/main" id="{426C13C3-70A9-4988-8452-2B0232E15164}"/>
                </a:ext>
              </a:extLst>
            </p:cNvPr>
            <p:cNvSpPr/>
            <p:nvPr/>
          </p:nvSpPr>
          <p:spPr>
            <a:xfrm>
              <a:off x="6342439" y="3594332"/>
              <a:ext cx="153678" cy="140743"/>
            </a:xfrm>
            <a:custGeom>
              <a:avLst/>
              <a:gdLst/>
              <a:ahLst/>
              <a:cxnLst/>
              <a:rect l="l" t="t" r="r" b="b"/>
              <a:pathLst>
                <a:path w="15445" h="14145" extrusionOk="0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40;p29">
              <a:extLst>
                <a:ext uri="{FF2B5EF4-FFF2-40B4-BE49-F238E27FC236}">
                  <a16:creationId xmlns:a16="http://schemas.microsoft.com/office/drawing/2014/main" id="{2C5576B9-8FBE-4A6E-8E74-DD7C7F609DCC}"/>
                </a:ext>
              </a:extLst>
            </p:cNvPr>
            <p:cNvSpPr/>
            <p:nvPr/>
          </p:nvSpPr>
          <p:spPr>
            <a:xfrm>
              <a:off x="6342777" y="3563808"/>
              <a:ext cx="306679" cy="118823"/>
            </a:xfrm>
            <a:custGeom>
              <a:avLst/>
              <a:gdLst/>
              <a:ahLst/>
              <a:cxnLst/>
              <a:rect l="l" t="t" r="r" b="b"/>
              <a:pathLst>
                <a:path w="30822" h="11942" extrusionOk="0">
                  <a:moveTo>
                    <a:pt x="15344" y="0"/>
                  </a:moveTo>
                  <a:lnTo>
                    <a:pt x="0" y="3036"/>
                  </a:lnTo>
                  <a:lnTo>
                    <a:pt x="15444" y="11942"/>
                  </a:lnTo>
                  <a:lnTo>
                    <a:pt x="30822" y="8906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41;p29">
              <a:extLst>
                <a:ext uri="{FF2B5EF4-FFF2-40B4-BE49-F238E27FC236}">
                  <a16:creationId xmlns:a16="http://schemas.microsoft.com/office/drawing/2014/main" id="{3695CC4F-EDF8-4864-B80C-C17BE0C796FB}"/>
                </a:ext>
              </a:extLst>
            </p:cNvPr>
            <p:cNvSpPr/>
            <p:nvPr/>
          </p:nvSpPr>
          <p:spPr>
            <a:xfrm>
              <a:off x="6495439" y="3647151"/>
              <a:ext cx="154006" cy="88635"/>
            </a:xfrm>
            <a:custGeom>
              <a:avLst/>
              <a:gdLst/>
              <a:ahLst/>
              <a:cxnLst/>
              <a:rect l="l" t="t" r="r" b="b"/>
              <a:pathLst>
                <a:path w="15478" h="8908" extrusionOk="0">
                  <a:moveTo>
                    <a:pt x="15478" y="1"/>
                  </a:moveTo>
                  <a:lnTo>
                    <a:pt x="13966" y="871"/>
                  </a:lnTo>
                  <a:lnTo>
                    <a:pt x="13966" y="871"/>
                  </a:lnTo>
                  <a:lnTo>
                    <a:pt x="15478" y="568"/>
                  </a:lnTo>
                  <a:lnTo>
                    <a:pt x="15478" y="1"/>
                  </a:lnTo>
                  <a:close/>
                  <a:moveTo>
                    <a:pt x="13966" y="871"/>
                  </a:moveTo>
                  <a:lnTo>
                    <a:pt x="0" y="3670"/>
                  </a:lnTo>
                  <a:lnTo>
                    <a:pt x="0" y="8907"/>
                  </a:lnTo>
                  <a:lnTo>
                    <a:pt x="13966" y="8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042;p29">
            <a:extLst>
              <a:ext uri="{FF2B5EF4-FFF2-40B4-BE49-F238E27FC236}">
                <a16:creationId xmlns:a16="http://schemas.microsoft.com/office/drawing/2014/main" id="{508FE35E-DF3A-4B6E-A159-1C3033D036A8}"/>
              </a:ext>
            </a:extLst>
          </p:cNvPr>
          <p:cNvGrpSpPr/>
          <p:nvPr/>
        </p:nvGrpSpPr>
        <p:grpSpPr>
          <a:xfrm flipH="1">
            <a:off x="7895931" y="3538871"/>
            <a:ext cx="589485" cy="1094537"/>
            <a:chOff x="5986006" y="3842587"/>
            <a:chExt cx="429153" cy="796897"/>
          </a:xfrm>
        </p:grpSpPr>
        <p:sp>
          <p:nvSpPr>
            <p:cNvPr id="130" name="Google Shape;1043;p29">
              <a:extLst>
                <a:ext uri="{FF2B5EF4-FFF2-40B4-BE49-F238E27FC236}">
                  <a16:creationId xmlns:a16="http://schemas.microsoft.com/office/drawing/2014/main" id="{8F79DCCD-80E3-476D-AECB-A10842DB8309}"/>
                </a:ext>
              </a:extLst>
            </p:cNvPr>
            <p:cNvSpPr/>
            <p:nvPr/>
          </p:nvSpPr>
          <p:spPr>
            <a:xfrm>
              <a:off x="6296643" y="3929872"/>
              <a:ext cx="73023" cy="95261"/>
            </a:xfrm>
            <a:custGeom>
              <a:avLst/>
              <a:gdLst/>
              <a:ahLst/>
              <a:cxnLst/>
              <a:rect l="l" t="t" r="r" b="b"/>
              <a:pathLst>
                <a:path w="7339" h="9574" extrusionOk="0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44;p29">
              <a:extLst>
                <a:ext uri="{FF2B5EF4-FFF2-40B4-BE49-F238E27FC236}">
                  <a16:creationId xmlns:a16="http://schemas.microsoft.com/office/drawing/2014/main" id="{16651C39-299B-4D37-A8F4-CFB585DA121B}"/>
                </a:ext>
              </a:extLst>
            </p:cNvPr>
            <p:cNvSpPr/>
            <p:nvPr/>
          </p:nvSpPr>
          <p:spPr>
            <a:xfrm>
              <a:off x="6296643" y="392987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45;p29">
              <a:extLst>
                <a:ext uri="{FF2B5EF4-FFF2-40B4-BE49-F238E27FC236}">
                  <a16:creationId xmlns:a16="http://schemas.microsoft.com/office/drawing/2014/main" id="{69F7F380-CCDA-42B9-93AC-D45F8D2B6A2A}"/>
                </a:ext>
              </a:extLst>
            </p:cNvPr>
            <p:cNvSpPr/>
            <p:nvPr/>
          </p:nvSpPr>
          <p:spPr>
            <a:xfrm>
              <a:off x="6296643" y="400056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46;p29">
              <a:extLst>
                <a:ext uri="{FF2B5EF4-FFF2-40B4-BE49-F238E27FC236}">
                  <a16:creationId xmlns:a16="http://schemas.microsoft.com/office/drawing/2014/main" id="{7A249D11-059A-4B1D-B51D-3425C68AC6F6}"/>
                </a:ext>
              </a:extLst>
            </p:cNvPr>
            <p:cNvSpPr/>
            <p:nvPr/>
          </p:nvSpPr>
          <p:spPr>
            <a:xfrm>
              <a:off x="6296643" y="400056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47;p29">
              <a:extLst>
                <a:ext uri="{FF2B5EF4-FFF2-40B4-BE49-F238E27FC236}">
                  <a16:creationId xmlns:a16="http://schemas.microsoft.com/office/drawing/2014/main" id="{10D01178-A6E9-44F5-A6B9-ACB15A465E26}"/>
                </a:ext>
              </a:extLst>
            </p:cNvPr>
            <p:cNvSpPr/>
            <p:nvPr/>
          </p:nvSpPr>
          <p:spPr>
            <a:xfrm>
              <a:off x="6296643" y="4071251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48;p29">
              <a:extLst>
                <a:ext uri="{FF2B5EF4-FFF2-40B4-BE49-F238E27FC236}">
                  <a16:creationId xmlns:a16="http://schemas.microsoft.com/office/drawing/2014/main" id="{D84EB780-FE0F-46E7-B0E0-26E8259A4E04}"/>
                </a:ext>
              </a:extLst>
            </p:cNvPr>
            <p:cNvSpPr/>
            <p:nvPr/>
          </p:nvSpPr>
          <p:spPr>
            <a:xfrm>
              <a:off x="6296643" y="4071251"/>
              <a:ext cx="73023" cy="45481"/>
            </a:xfrm>
            <a:custGeom>
              <a:avLst/>
              <a:gdLst/>
              <a:ahLst/>
              <a:cxnLst/>
              <a:rect l="l" t="t" r="r" b="b"/>
              <a:pathLst>
                <a:path w="7339" h="4571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49;p29">
              <a:extLst>
                <a:ext uri="{FF2B5EF4-FFF2-40B4-BE49-F238E27FC236}">
                  <a16:creationId xmlns:a16="http://schemas.microsoft.com/office/drawing/2014/main" id="{B2E1A87D-B0F3-4673-A8BB-EB7F33655703}"/>
                </a:ext>
              </a:extLst>
            </p:cNvPr>
            <p:cNvSpPr/>
            <p:nvPr/>
          </p:nvSpPr>
          <p:spPr>
            <a:xfrm>
              <a:off x="6296643" y="4141603"/>
              <a:ext cx="73023" cy="95271"/>
            </a:xfrm>
            <a:custGeom>
              <a:avLst/>
              <a:gdLst/>
              <a:ahLst/>
              <a:cxnLst/>
              <a:rect l="l" t="t" r="r" b="b"/>
              <a:pathLst>
                <a:path w="7339" h="9575" extrusionOk="0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50;p29">
              <a:extLst>
                <a:ext uri="{FF2B5EF4-FFF2-40B4-BE49-F238E27FC236}">
                  <a16:creationId xmlns:a16="http://schemas.microsoft.com/office/drawing/2014/main" id="{DAD06EE9-8FE9-4D55-8D4A-906A0C0E466C}"/>
                </a:ext>
              </a:extLst>
            </p:cNvPr>
            <p:cNvSpPr/>
            <p:nvPr/>
          </p:nvSpPr>
          <p:spPr>
            <a:xfrm>
              <a:off x="6296643" y="4141603"/>
              <a:ext cx="73023" cy="45820"/>
            </a:xfrm>
            <a:custGeom>
              <a:avLst/>
              <a:gdLst/>
              <a:ahLst/>
              <a:cxnLst/>
              <a:rect l="l" t="t" r="r" b="b"/>
              <a:pathLst>
                <a:path w="7339" h="4605" extrusionOk="0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51;p29">
              <a:extLst>
                <a:ext uri="{FF2B5EF4-FFF2-40B4-BE49-F238E27FC236}">
                  <a16:creationId xmlns:a16="http://schemas.microsoft.com/office/drawing/2014/main" id="{B16AA8C0-7B1E-4C1C-9CD5-1931BD45342D}"/>
                </a:ext>
              </a:extLst>
            </p:cNvPr>
            <p:cNvSpPr/>
            <p:nvPr/>
          </p:nvSpPr>
          <p:spPr>
            <a:xfrm>
              <a:off x="6296643" y="4212302"/>
              <a:ext cx="73023" cy="94933"/>
            </a:xfrm>
            <a:custGeom>
              <a:avLst/>
              <a:gdLst/>
              <a:ahLst/>
              <a:cxnLst/>
              <a:rect l="l" t="t" r="r" b="b"/>
              <a:pathLst>
                <a:path w="7339" h="9541" extrusionOk="0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52;p29">
              <a:extLst>
                <a:ext uri="{FF2B5EF4-FFF2-40B4-BE49-F238E27FC236}">
                  <a16:creationId xmlns:a16="http://schemas.microsoft.com/office/drawing/2014/main" id="{24DB7331-AAC5-41B4-9332-2C62C96445D7}"/>
                </a:ext>
              </a:extLst>
            </p:cNvPr>
            <p:cNvSpPr/>
            <p:nvPr/>
          </p:nvSpPr>
          <p:spPr>
            <a:xfrm>
              <a:off x="6296643" y="4212302"/>
              <a:ext cx="73023" cy="45810"/>
            </a:xfrm>
            <a:custGeom>
              <a:avLst/>
              <a:gdLst/>
              <a:ahLst/>
              <a:cxnLst/>
              <a:rect l="l" t="t" r="r" b="b"/>
              <a:pathLst>
                <a:path w="7339" h="4604" extrusionOk="0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53;p29">
              <a:extLst>
                <a:ext uri="{FF2B5EF4-FFF2-40B4-BE49-F238E27FC236}">
                  <a16:creationId xmlns:a16="http://schemas.microsoft.com/office/drawing/2014/main" id="{0A6353B9-4245-48D1-B6F0-CE2651E7638C}"/>
                </a:ext>
              </a:extLst>
            </p:cNvPr>
            <p:cNvSpPr/>
            <p:nvPr/>
          </p:nvSpPr>
          <p:spPr>
            <a:xfrm>
              <a:off x="6381271" y="3978653"/>
              <a:ext cx="30546" cy="71033"/>
            </a:xfrm>
            <a:custGeom>
              <a:avLst/>
              <a:gdLst/>
              <a:ahLst/>
              <a:cxnLst/>
              <a:rect l="l" t="t" r="r" b="b"/>
              <a:pathLst>
                <a:path w="3070" h="7139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54;p29">
              <a:extLst>
                <a:ext uri="{FF2B5EF4-FFF2-40B4-BE49-F238E27FC236}">
                  <a16:creationId xmlns:a16="http://schemas.microsoft.com/office/drawing/2014/main" id="{76C70091-4C0E-4D5F-889A-4ABAB4588662}"/>
                </a:ext>
              </a:extLst>
            </p:cNvPr>
            <p:cNvSpPr/>
            <p:nvPr/>
          </p:nvSpPr>
          <p:spPr>
            <a:xfrm>
              <a:off x="6381271" y="397865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55;p29">
              <a:extLst>
                <a:ext uri="{FF2B5EF4-FFF2-40B4-BE49-F238E27FC236}">
                  <a16:creationId xmlns:a16="http://schemas.microsoft.com/office/drawing/2014/main" id="{B2B0A9D0-A24E-444F-93C5-38068B1479C4}"/>
                </a:ext>
              </a:extLst>
            </p:cNvPr>
            <p:cNvSpPr/>
            <p:nvPr/>
          </p:nvSpPr>
          <p:spPr>
            <a:xfrm>
              <a:off x="6381271" y="404934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56;p29">
              <a:extLst>
                <a:ext uri="{FF2B5EF4-FFF2-40B4-BE49-F238E27FC236}">
                  <a16:creationId xmlns:a16="http://schemas.microsoft.com/office/drawing/2014/main" id="{AB1E652A-2B08-4526-96B0-39945E7F2553}"/>
                </a:ext>
              </a:extLst>
            </p:cNvPr>
            <p:cNvSpPr/>
            <p:nvPr/>
          </p:nvSpPr>
          <p:spPr>
            <a:xfrm>
              <a:off x="6381271" y="4049343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57;p29">
              <a:extLst>
                <a:ext uri="{FF2B5EF4-FFF2-40B4-BE49-F238E27FC236}">
                  <a16:creationId xmlns:a16="http://schemas.microsoft.com/office/drawing/2014/main" id="{1C3257E4-9D87-47DD-A255-BCCF0AFEE09A}"/>
                </a:ext>
              </a:extLst>
            </p:cNvPr>
            <p:cNvSpPr/>
            <p:nvPr/>
          </p:nvSpPr>
          <p:spPr>
            <a:xfrm>
              <a:off x="6381271" y="4120033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58;p29">
              <a:extLst>
                <a:ext uri="{FF2B5EF4-FFF2-40B4-BE49-F238E27FC236}">
                  <a16:creationId xmlns:a16="http://schemas.microsoft.com/office/drawing/2014/main" id="{2CE68CAB-2809-430E-8E4D-F43C3209B8F8}"/>
                </a:ext>
              </a:extLst>
            </p:cNvPr>
            <p:cNvSpPr/>
            <p:nvPr/>
          </p:nvSpPr>
          <p:spPr>
            <a:xfrm>
              <a:off x="6381271" y="4120033"/>
              <a:ext cx="30546" cy="54446"/>
            </a:xfrm>
            <a:custGeom>
              <a:avLst/>
              <a:gdLst/>
              <a:ahLst/>
              <a:cxnLst/>
              <a:rect l="l" t="t" r="r" b="b"/>
              <a:pathLst>
                <a:path w="3070" h="5472" extrusionOk="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59;p29">
              <a:extLst>
                <a:ext uri="{FF2B5EF4-FFF2-40B4-BE49-F238E27FC236}">
                  <a16:creationId xmlns:a16="http://schemas.microsoft.com/office/drawing/2014/main" id="{BE0EA077-85BE-45A9-841F-959E3D37A297}"/>
                </a:ext>
              </a:extLst>
            </p:cNvPr>
            <p:cNvSpPr/>
            <p:nvPr/>
          </p:nvSpPr>
          <p:spPr>
            <a:xfrm>
              <a:off x="6381271" y="419039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60;p29">
              <a:extLst>
                <a:ext uri="{FF2B5EF4-FFF2-40B4-BE49-F238E27FC236}">
                  <a16:creationId xmlns:a16="http://schemas.microsoft.com/office/drawing/2014/main" id="{DFE1D1F1-3D30-4C2A-B2B2-EACEDF0661F9}"/>
                </a:ext>
              </a:extLst>
            </p:cNvPr>
            <p:cNvSpPr/>
            <p:nvPr/>
          </p:nvSpPr>
          <p:spPr>
            <a:xfrm>
              <a:off x="6381271" y="419039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61;p29">
              <a:extLst>
                <a:ext uri="{FF2B5EF4-FFF2-40B4-BE49-F238E27FC236}">
                  <a16:creationId xmlns:a16="http://schemas.microsoft.com/office/drawing/2014/main" id="{4544F306-8EC9-4020-8BA4-D6239B30481E}"/>
                </a:ext>
              </a:extLst>
            </p:cNvPr>
            <p:cNvSpPr/>
            <p:nvPr/>
          </p:nvSpPr>
          <p:spPr>
            <a:xfrm>
              <a:off x="6381271" y="4261084"/>
              <a:ext cx="30546" cy="70705"/>
            </a:xfrm>
            <a:custGeom>
              <a:avLst/>
              <a:gdLst/>
              <a:ahLst/>
              <a:cxnLst/>
              <a:rect l="l" t="t" r="r" b="b"/>
              <a:pathLst>
                <a:path w="3070" h="7106" extrusionOk="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62;p29">
              <a:extLst>
                <a:ext uri="{FF2B5EF4-FFF2-40B4-BE49-F238E27FC236}">
                  <a16:creationId xmlns:a16="http://schemas.microsoft.com/office/drawing/2014/main" id="{94D872DA-8F5C-49CF-BF37-7F1C8959F09C}"/>
                </a:ext>
              </a:extLst>
            </p:cNvPr>
            <p:cNvSpPr/>
            <p:nvPr/>
          </p:nvSpPr>
          <p:spPr>
            <a:xfrm>
              <a:off x="6381271" y="4261084"/>
              <a:ext cx="30546" cy="54775"/>
            </a:xfrm>
            <a:custGeom>
              <a:avLst/>
              <a:gdLst/>
              <a:ahLst/>
              <a:cxnLst/>
              <a:rect l="l" t="t" r="r" b="b"/>
              <a:pathLst>
                <a:path w="3070" h="5505" extrusionOk="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63;p29">
              <a:extLst>
                <a:ext uri="{FF2B5EF4-FFF2-40B4-BE49-F238E27FC236}">
                  <a16:creationId xmlns:a16="http://schemas.microsoft.com/office/drawing/2014/main" id="{B75F4FD1-BF11-4F29-B0B1-72530B9A4EFA}"/>
                </a:ext>
              </a:extLst>
            </p:cNvPr>
            <p:cNvSpPr/>
            <p:nvPr/>
          </p:nvSpPr>
          <p:spPr>
            <a:xfrm>
              <a:off x="5986006" y="3966376"/>
              <a:ext cx="215079" cy="673108"/>
            </a:xfrm>
            <a:custGeom>
              <a:avLst/>
              <a:gdLst/>
              <a:ahLst/>
              <a:cxnLst/>
              <a:rect l="l" t="t" r="r" b="b"/>
              <a:pathLst>
                <a:path w="21616" h="67649" extrusionOk="0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64;p29">
              <a:extLst>
                <a:ext uri="{FF2B5EF4-FFF2-40B4-BE49-F238E27FC236}">
                  <a16:creationId xmlns:a16="http://schemas.microsoft.com/office/drawing/2014/main" id="{8287D24B-563B-426E-B445-9BC5FAE724DF}"/>
                </a:ext>
              </a:extLst>
            </p:cNvPr>
            <p:cNvSpPr/>
            <p:nvPr/>
          </p:nvSpPr>
          <p:spPr>
            <a:xfrm>
              <a:off x="6201060" y="3967042"/>
              <a:ext cx="214084" cy="672441"/>
            </a:xfrm>
            <a:custGeom>
              <a:avLst/>
              <a:gdLst/>
              <a:ahLst/>
              <a:cxnLst/>
              <a:rect l="l" t="t" r="r" b="b"/>
              <a:pathLst>
                <a:path w="21516" h="67582" extrusionOk="0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65;p29">
              <a:extLst>
                <a:ext uri="{FF2B5EF4-FFF2-40B4-BE49-F238E27FC236}">
                  <a16:creationId xmlns:a16="http://schemas.microsoft.com/office/drawing/2014/main" id="{A9863389-1677-41A4-AC07-AA737845951A}"/>
                </a:ext>
              </a:extLst>
            </p:cNvPr>
            <p:cNvSpPr/>
            <p:nvPr/>
          </p:nvSpPr>
          <p:spPr>
            <a:xfrm>
              <a:off x="6258477" y="4054318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66;p29">
              <a:extLst>
                <a:ext uri="{FF2B5EF4-FFF2-40B4-BE49-F238E27FC236}">
                  <a16:creationId xmlns:a16="http://schemas.microsoft.com/office/drawing/2014/main" id="{BCF4F0F4-E599-42E2-86DA-D7FEB8AE4091}"/>
                </a:ext>
              </a:extLst>
            </p:cNvPr>
            <p:cNvSpPr/>
            <p:nvPr/>
          </p:nvSpPr>
          <p:spPr>
            <a:xfrm>
              <a:off x="6225286" y="4117714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67;p29">
              <a:extLst>
                <a:ext uri="{FF2B5EF4-FFF2-40B4-BE49-F238E27FC236}">
                  <a16:creationId xmlns:a16="http://schemas.microsoft.com/office/drawing/2014/main" id="{5BC5D788-1274-40CA-BABC-726DF713C485}"/>
                </a:ext>
              </a:extLst>
            </p:cNvPr>
            <p:cNvSpPr/>
            <p:nvPr/>
          </p:nvSpPr>
          <p:spPr>
            <a:xfrm>
              <a:off x="6368655" y="4035076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68;p29">
              <a:extLst>
                <a:ext uri="{FF2B5EF4-FFF2-40B4-BE49-F238E27FC236}">
                  <a16:creationId xmlns:a16="http://schemas.microsoft.com/office/drawing/2014/main" id="{5061B62A-A3A0-4ACA-863C-2A8594834B73}"/>
                </a:ext>
              </a:extLst>
            </p:cNvPr>
            <p:cNvSpPr/>
            <p:nvPr/>
          </p:nvSpPr>
          <p:spPr>
            <a:xfrm>
              <a:off x="6258477" y="4100452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69;p29">
              <a:extLst>
                <a:ext uri="{FF2B5EF4-FFF2-40B4-BE49-F238E27FC236}">
                  <a16:creationId xmlns:a16="http://schemas.microsoft.com/office/drawing/2014/main" id="{D628D3EF-F82F-41EF-A792-E7C32E1362A6}"/>
                </a:ext>
              </a:extLst>
            </p:cNvPr>
            <p:cNvSpPr/>
            <p:nvPr/>
          </p:nvSpPr>
          <p:spPr>
            <a:xfrm>
              <a:off x="6225286" y="4164178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70;p29">
              <a:extLst>
                <a:ext uri="{FF2B5EF4-FFF2-40B4-BE49-F238E27FC236}">
                  <a16:creationId xmlns:a16="http://schemas.microsoft.com/office/drawing/2014/main" id="{727F4A03-6D9D-47FC-A79D-E09946560B85}"/>
                </a:ext>
              </a:extLst>
            </p:cNvPr>
            <p:cNvSpPr/>
            <p:nvPr/>
          </p:nvSpPr>
          <p:spPr>
            <a:xfrm>
              <a:off x="6368655" y="4081201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71;p29">
              <a:extLst>
                <a:ext uri="{FF2B5EF4-FFF2-40B4-BE49-F238E27FC236}">
                  <a16:creationId xmlns:a16="http://schemas.microsoft.com/office/drawing/2014/main" id="{A798004B-3E0C-408B-8BD9-561450122297}"/>
                </a:ext>
              </a:extLst>
            </p:cNvPr>
            <p:cNvSpPr/>
            <p:nvPr/>
          </p:nvSpPr>
          <p:spPr>
            <a:xfrm>
              <a:off x="6258477" y="4146916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72;p29">
              <a:extLst>
                <a:ext uri="{FF2B5EF4-FFF2-40B4-BE49-F238E27FC236}">
                  <a16:creationId xmlns:a16="http://schemas.microsoft.com/office/drawing/2014/main" id="{E3EF2F7A-3FA2-4FFD-B94C-E50DC6C3AAF4}"/>
                </a:ext>
              </a:extLst>
            </p:cNvPr>
            <p:cNvSpPr/>
            <p:nvPr/>
          </p:nvSpPr>
          <p:spPr>
            <a:xfrm>
              <a:off x="6225286" y="4210302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73;p29">
              <a:extLst>
                <a:ext uri="{FF2B5EF4-FFF2-40B4-BE49-F238E27FC236}">
                  <a16:creationId xmlns:a16="http://schemas.microsoft.com/office/drawing/2014/main" id="{25E44B99-D5FD-4E05-BCB9-40968ECA517C}"/>
                </a:ext>
              </a:extLst>
            </p:cNvPr>
            <p:cNvSpPr/>
            <p:nvPr/>
          </p:nvSpPr>
          <p:spPr>
            <a:xfrm>
              <a:off x="6368655" y="4127664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74;p29">
              <a:extLst>
                <a:ext uri="{FF2B5EF4-FFF2-40B4-BE49-F238E27FC236}">
                  <a16:creationId xmlns:a16="http://schemas.microsoft.com/office/drawing/2014/main" id="{6835CD0D-22A5-4AE9-AC5C-D6B613970D2D}"/>
                </a:ext>
              </a:extLst>
            </p:cNvPr>
            <p:cNvSpPr/>
            <p:nvPr/>
          </p:nvSpPr>
          <p:spPr>
            <a:xfrm>
              <a:off x="6258477" y="419305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75;p29">
              <a:extLst>
                <a:ext uri="{FF2B5EF4-FFF2-40B4-BE49-F238E27FC236}">
                  <a16:creationId xmlns:a16="http://schemas.microsoft.com/office/drawing/2014/main" id="{5AB5E8C8-FD71-4D8C-9920-9501019C559A}"/>
                </a:ext>
              </a:extLst>
            </p:cNvPr>
            <p:cNvSpPr/>
            <p:nvPr/>
          </p:nvSpPr>
          <p:spPr>
            <a:xfrm>
              <a:off x="6225286" y="4256766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76;p29">
              <a:extLst>
                <a:ext uri="{FF2B5EF4-FFF2-40B4-BE49-F238E27FC236}">
                  <a16:creationId xmlns:a16="http://schemas.microsoft.com/office/drawing/2014/main" id="{45D1B8E0-B080-4DE2-9A3F-E8D12CA4153F}"/>
                </a:ext>
              </a:extLst>
            </p:cNvPr>
            <p:cNvSpPr/>
            <p:nvPr/>
          </p:nvSpPr>
          <p:spPr>
            <a:xfrm>
              <a:off x="6368655" y="4173799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77;p29">
              <a:extLst>
                <a:ext uri="{FF2B5EF4-FFF2-40B4-BE49-F238E27FC236}">
                  <a16:creationId xmlns:a16="http://schemas.microsoft.com/office/drawing/2014/main" id="{F41459ED-B546-4A77-AEE0-158693074EDF}"/>
                </a:ext>
              </a:extLst>
            </p:cNvPr>
            <p:cNvSpPr/>
            <p:nvPr/>
          </p:nvSpPr>
          <p:spPr>
            <a:xfrm>
              <a:off x="6258477" y="4239514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78;p29">
              <a:extLst>
                <a:ext uri="{FF2B5EF4-FFF2-40B4-BE49-F238E27FC236}">
                  <a16:creationId xmlns:a16="http://schemas.microsoft.com/office/drawing/2014/main" id="{74DA1C4E-2D83-492F-82A0-3E7A76C42B27}"/>
                </a:ext>
              </a:extLst>
            </p:cNvPr>
            <p:cNvSpPr/>
            <p:nvPr/>
          </p:nvSpPr>
          <p:spPr>
            <a:xfrm>
              <a:off x="6225286" y="4302900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79;p29">
              <a:extLst>
                <a:ext uri="{FF2B5EF4-FFF2-40B4-BE49-F238E27FC236}">
                  <a16:creationId xmlns:a16="http://schemas.microsoft.com/office/drawing/2014/main" id="{5AB09FFE-91CD-4A4D-95F6-34C06BDDA88F}"/>
                </a:ext>
              </a:extLst>
            </p:cNvPr>
            <p:cNvSpPr/>
            <p:nvPr/>
          </p:nvSpPr>
          <p:spPr>
            <a:xfrm>
              <a:off x="6368655" y="42202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0;p29">
              <a:extLst>
                <a:ext uri="{FF2B5EF4-FFF2-40B4-BE49-F238E27FC236}">
                  <a16:creationId xmlns:a16="http://schemas.microsoft.com/office/drawing/2014/main" id="{21F38104-C96B-4143-8FD0-45E0491A29DA}"/>
                </a:ext>
              </a:extLst>
            </p:cNvPr>
            <p:cNvSpPr/>
            <p:nvPr/>
          </p:nvSpPr>
          <p:spPr>
            <a:xfrm>
              <a:off x="6258477" y="4285977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1;p29">
              <a:extLst>
                <a:ext uri="{FF2B5EF4-FFF2-40B4-BE49-F238E27FC236}">
                  <a16:creationId xmlns:a16="http://schemas.microsoft.com/office/drawing/2014/main" id="{FFBD75DA-858A-4703-A06C-3FBE9C89B73A}"/>
                </a:ext>
              </a:extLst>
            </p:cNvPr>
            <p:cNvSpPr/>
            <p:nvPr/>
          </p:nvSpPr>
          <p:spPr>
            <a:xfrm>
              <a:off x="6225286" y="4349364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82;p29">
              <a:extLst>
                <a:ext uri="{FF2B5EF4-FFF2-40B4-BE49-F238E27FC236}">
                  <a16:creationId xmlns:a16="http://schemas.microsoft.com/office/drawing/2014/main" id="{EA734F25-5DB1-4010-A6F1-532633447D72}"/>
                </a:ext>
              </a:extLst>
            </p:cNvPr>
            <p:cNvSpPr/>
            <p:nvPr/>
          </p:nvSpPr>
          <p:spPr>
            <a:xfrm>
              <a:off x="6368655" y="4266397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83;p29">
              <a:extLst>
                <a:ext uri="{FF2B5EF4-FFF2-40B4-BE49-F238E27FC236}">
                  <a16:creationId xmlns:a16="http://schemas.microsoft.com/office/drawing/2014/main" id="{0463E034-294E-48AA-9E7D-111B3F8A3203}"/>
                </a:ext>
              </a:extLst>
            </p:cNvPr>
            <p:cNvSpPr/>
            <p:nvPr/>
          </p:nvSpPr>
          <p:spPr>
            <a:xfrm>
              <a:off x="6258477" y="4332102"/>
              <a:ext cx="100575" cy="85650"/>
            </a:xfrm>
            <a:custGeom>
              <a:avLst/>
              <a:gdLst/>
              <a:ahLst/>
              <a:cxnLst/>
              <a:rect l="l" t="t" r="r" b="b"/>
              <a:pathLst>
                <a:path w="10108" h="8608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84;p29">
              <a:extLst>
                <a:ext uri="{FF2B5EF4-FFF2-40B4-BE49-F238E27FC236}">
                  <a16:creationId xmlns:a16="http://schemas.microsoft.com/office/drawing/2014/main" id="{CA7FB58B-B8F7-4490-8FFF-9FED37B66733}"/>
                </a:ext>
              </a:extLst>
            </p:cNvPr>
            <p:cNvSpPr/>
            <p:nvPr/>
          </p:nvSpPr>
          <p:spPr>
            <a:xfrm>
              <a:off x="6225286" y="4395498"/>
              <a:ext cx="23910" cy="41492"/>
            </a:xfrm>
            <a:custGeom>
              <a:avLst/>
              <a:gdLst/>
              <a:ahLst/>
              <a:cxnLst/>
              <a:rect l="l" t="t" r="r" b="b"/>
              <a:pathLst>
                <a:path w="2403" h="4170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85;p29">
              <a:extLst>
                <a:ext uri="{FF2B5EF4-FFF2-40B4-BE49-F238E27FC236}">
                  <a16:creationId xmlns:a16="http://schemas.microsoft.com/office/drawing/2014/main" id="{7322AABA-1BD9-4BED-B975-C73FF59D5AAF}"/>
                </a:ext>
              </a:extLst>
            </p:cNvPr>
            <p:cNvSpPr/>
            <p:nvPr/>
          </p:nvSpPr>
          <p:spPr>
            <a:xfrm>
              <a:off x="6368655" y="4312860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86;p29">
              <a:extLst>
                <a:ext uri="{FF2B5EF4-FFF2-40B4-BE49-F238E27FC236}">
                  <a16:creationId xmlns:a16="http://schemas.microsoft.com/office/drawing/2014/main" id="{2B7EF5A8-0BDA-4462-99A1-7589C6E7F739}"/>
                </a:ext>
              </a:extLst>
            </p:cNvPr>
            <p:cNvSpPr/>
            <p:nvPr/>
          </p:nvSpPr>
          <p:spPr>
            <a:xfrm>
              <a:off x="6258477" y="4378565"/>
              <a:ext cx="100575" cy="85311"/>
            </a:xfrm>
            <a:custGeom>
              <a:avLst/>
              <a:gdLst/>
              <a:ahLst/>
              <a:cxnLst/>
              <a:rect l="l" t="t" r="r" b="b"/>
              <a:pathLst>
                <a:path w="10108" h="8574" extrusionOk="0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87;p29">
              <a:extLst>
                <a:ext uri="{FF2B5EF4-FFF2-40B4-BE49-F238E27FC236}">
                  <a16:creationId xmlns:a16="http://schemas.microsoft.com/office/drawing/2014/main" id="{0F5D2CE4-ABDA-4313-BB69-46F53DF63730}"/>
                </a:ext>
              </a:extLst>
            </p:cNvPr>
            <p:cNvSpPr/>
            <p:nvPr/>
          </p:nvSpPr>
          <p:spPr>
            <a:xfrm>
              <a:off x="6225286" y="4441962"/>
              <a:ext cx="23910" cy="41163"/>
            </a:xfrm>
            <a:custGeom>
              <a:avLst/>
              <a:gdLst/>
              <a:ahLst/>
              <a:cxnLst/>
              <a:rect l="l" t="t" r="r" b="b"/>
              <a:pathLst>
                <a:path w="2403" h="4137" extrusionOk="0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88;p29">
              <a:extLst>
                <a:ext uri="{FF2B5EF4-FFF2-40B4-BE49-F238E27FC236}">
                  <a16:creationId xmlns:a16="http://schemas.microsoft.com/office/drawing/2014/main" id="{167D8197-F42B-404F-B555-E618E72EFD0D}"/>
                </a:ext>
              </a:extLst>
            </p:cNvPr>
            <p:cNvSpPr/>
            <p:nvPr/>
          </p:nvSpPr>
          <p:spPr>
            <a:xfrm>
              <a:off x="6368655" y="4358985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89;p29">
              <a:extLst>
                <a:ext uri="{FF2B5EF4-FFF2-40B4-BE49-F238E27FC236}">
                  <a16:creationId xmlns:a16="http://schemas.microsoft.com/office/drawing/2014/main" id="{F93B28B6-DAFC-4E4B-BD09-3CC07B217594}"/>
                </a:ext>
              </a:extLst>
            </p:cNvPr>
            <p:cNvSpPr/>
            <p:nvPr/>
          </p:nvSpPr>
          <p:spPr>
            <a:xfrm>
              <a:off x="6258477" y="4424700"/>
              <a:ext cx="100575" cy="85640"/>
            </a:xfrm>
            <a:custGeom>
              <a:avLst/>
              <a:gdLst/>
              <a:ahLst/>
              <a:cxnLst/>
              <a:rect l="l" t="t" r="r" b="b"/>
              <a:pathLst>
                <a:path w="10108" h="8607" extrusionOk="0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90;p29">
              <a:extLst>
                <a:ext uri="{FF2B5EF4-FFF2-40B4-BE49-F238E27FC236}">
                  <a16:creationId xmlns:a16="http://schemas.microsoft.com/office/drawing/2014/main" id="{3739C41A-9121-4F7E-8484-0EB83FB941E3}"/>
                </a:ext>
              </a:extLst>
            </p:cNvPr>
            <p:cNvSpPr/>
            <p:nvPr/>
          </p:nvSpPr>
          <p:spPr>
            <a:xfrm>
              <a:off x="6225286" y="4488086"/>
              <a:ext cx="23910" cy="41501"/>
            </a:xfrm>
            <a:custGeom>
              <a:avLst/>
              <a:gdLst/>
              <a:ahLst/>
              <a:cxnLst/>
              <a:rect l="l" t="t" r="r" b="b"/>
              <a:pathLst>
                <a:path w="2403" h="4171" extrusionOk="0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91;p29">
              <a:extLst>
                <a:ext uri="{FF2B5EF4-FFF2-40B4-BE49-F238E27FC236}">
                  <a16:creationId xmlns:a16="http://schemas.microsoft.com/office/drawing/2014/main" id="{AFCD9B9E-CFE9-49FC-B99D-32C98C11394C}"/>
                </a:ext>
              </a:extLst>
            </p:cNvPr>
            <p:cNvSpPr/>
            <p:nvPr/>
          </p:nvSpPr>
          <p:spPr>
            <a:xfrm>
              <a:off x="6368655" y="4405448"/>
              <a:ext cx="23910" cy="41173"/>
            </a:xfrm>
            <a:custGeom>
              <a:avLst/>
              <a:gdLst/>
              <a:ahLst/>
              <a:cxnLst/>
              <a:rect l="l" t="t" r="r" b="b"/>
              <a:pathLst>
                <a:path w="2403" h="4138" extrusionOk="0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92;p29">
              <a:extLst>
                <a:ext uri="{FF2B5EF4-FFF2-40B4-BE49-F238E27FC236}">
                  <a16:creationId xmlns:a16="http://schemas.microsoft.com/office/drawing/2014/main" id="{136A5973-F718-4CB0-994E-B24F68765C9A}"/>
                </a:ext>
              </a:extLst>
            </p:cNvPr>
            <p:cNvSpPr/>
            <p:nvPr/>
          </p:nvSpPr>
          <p:spPr>
            <a:xfrm>
              <a:off x="5986006" y="3842587"/>
              <a:ext cx="429153" cy="247934"/>
            </a:xfrm>
            <a:custGeom>
              <a:avLst/>
              <a:gdLst/>
              <a:ahLst/>
              <a:cxnLst/>
              <a:rect l="l" t="t" r="r" b="b"/>
              <a:pathLst>
                <a:path w="43131" h="24918" extrusionOk="0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93;p29">
              <a:extLst>
                <a:ext uri="{FF2B5EF4-FFF2-40B4-BE49-F238E27FC236}">
                  <a16:creationId xmlns:a16="http://schemas.microsoft.com/office/drawing/2014/main" id="{AB504A47-DB68-494A-9ED0-A12E3504519B}"/>
                </a:ext>
              </a:extLst>
            </p:cNvPr>
            <p:cNvSpPr/>
            <p:nvPr/>
          </p:nvSpPr>
          <p:spPr>
            <a:xfrm>
              <a:off x="6013546" y="3858516"/>
              <a:ext cx="374070" cy="216074"/>
            </a:xfrm>
            <a:custGeom>
              <a:avLst/>
              <a:gdLst/>
              <a:ahLst/>
              <a:cxnLst/>
              <a:rect l="l" t="t" r="r" b="b"/>
              <a:pathLst>
                <a:path w="37595" h="21716" extrusionOk="0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94;p29">
              <a:extLst>
                <a:ext uri="{FF2B5EF4-FFF2-40B4-BE49-F238E27FC236}">
                  <a16:creationId xmlns:a16="http://schemas.microsoft.com/office/drawing/2014/main" id="{2002B465-485F-4460-A098-990D01D00658}"/>
                </a:ext>
              </a:extLst>
            </p:cNvPr>
            <p:cNvSpPr/>
            <p:nvPr/>
          </p:nvSpPr>
          <p:spPr>
            <a:xfrm>
              <a:off x="6200065" y="3858516"/>
              <a:ext cx="187538" cy="115181"/>
            </a:xfrm>
            <a:custGeom>
              <a:avLst/>
              <a:gdLst/>
              <a:ahLst/>
              <a:cxnLst/>
              <a:rect l="l" t="t" r="r" b="b"/>
              <a:pathLst>
                <a:path w="18848" h="11576" extrusionOk="0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95;p29">
              <a:extLst>
                <a:ext uri="{FF2B5EF4-FFF2-40B4-BE49-F238E27FC236}">
                  <a16:creationId xmlns:a16="http://schemas.microsoft.com/office/drawing/2014/main" id="{69E91395-8D8A-4048-B5A9-7F4C03E6917A}"/>
                </a:ext>
              </a:extLst>
            </p:cNvPr>
            <p:cNvSpPr/>
            <p:nvPr/>
          </p:nvSpPr>
          <p:spPr>
            <a:xfrm>
              <a:off x="6013546" y="3858516"/>
              <a:ext cx="186543" cy="114515"/>
            </a:xfrm>
            <a:custGeom>
              <a:avLst/>
              <a:gdLst/>
              <a:ahLst/>
              <a:cxnLst/>
              <a:rect l="l" t="t" r="r" b="b"/>
              <a:pathLst>
                <a:path w="18748" h="11509" extrusionOk="0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96;p29">
              <a:extLst>
                <a:ext uri="{FF2B5EF4-FFF2-40B4-BE49-F238E27FC236}">
                  <a16:creationId xmlns:a16="http://schemas.microsoft.com/office/drawing/2014/main" id="{A8C3DFE7-F5E7-4012-BF87-7AF344A90A19}"/>
                </a:ext>
              </a:extLst>
            </p:cNvPr>
            <p:cNvSpPr/>
            <p:nvPr/>
          </p:nvSpPr>
          <p:spPr>
            <a:xfrm>
              <a:off x="6200732" y="403241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97;p29">
              <a:extLst>
                <a:ext uri="{FF2B5EF4-FFF2-40B4-BE49-F238E27FC236}">
                  <a16:creationId xmlns:a16="http://schemas.microsoft.com/office/drawing/2014/main" id="{E3692D17-8C59-4AE6-8A06-4B9A5A2AD8CB}"/>
                </a:ext>
              </a:extLst>
            </p:cNvPr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98;p29">
              <a:extLst>
                <a:ext uri="{FF2B5EF4-FFF2-40B4-BE49-F238E27FC236}">
                  <a16:creationId xmlns:a16="http://schemas.microsoft.com/office/drawing/2014/main" id="{0D1D7AC7-2DB8-4D85-A49C-CF8130D04DCF}"/>
                </a:ext>
              </a:extLst>
            </p:cNvPr>
            <p:cNvSpPr/>
            <p:nvPr/>
          </p:nvSpPr>
          <p:spPr>
            <a:xfrm>
              <a:off x="6185459" y="4014501"/>
              <a:ext cx="15283" cy="44815"/>
            </a:xfrm>
            <a:custGeom>
              <a:avLst/>
              <a:gdLst/>
              <a:ahLst/>
              <a:cxnLst/>
              <a:rect l="l" t="t" r="r" b="b"/>
              <a:pathLst>
                <a:path w="1536" h="4504" extrusionOk="0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99;p29">
              <a:extLst>
                <a:ext uri="{FF2B5EF4-FFF2-40B4-BE49-F238E27FC236}">
                  <a16:creationId xmlns:a16="http://schemas.microsoft.com/office/drawing/2014/main" id="{AA5863B3-9348-4D63-81CD-D8391189C514}"/>
                </a:ext>
              </a:extLst>
            </p:cNvPr>
            <p:cNvSpPr/>
            <p:nvPr/>
          </p:nvSpPr>
          <p:spPr>
            <a:xfrm>
              <a:off x="6185459" y="4005536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00;p29">
              <a:extLst>
                <a:ext uri="{FF2B5EF4-FFF2-40B4-BE49-F238E27FC236}">
                  <a16:creationId xmlns:a16="http://schemas.microsoft.com/office/drawing/2014/main" id="{DB37B28C-EA37-4681-9D84-3798C26362E4}"/>
                </a:ext>
              </a:extLst>
            </p:cNvPr>
            <p:cNvSpPr/>
            <p:nvPr/>
          </p:nvSpPr>
          <p:spPr>
            <a:xfrm>
              <a:off x="6231922" y="4014501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01;p29">
              <a:extLst>
                <a:ext uri="{FF2B5EF4-FFF2-40B4-BE49-F238E27FC236}">
                  <a16:creationId xmlns:a16="http://schemas.microsoft.com/office/drawing/2014/main" id="{2DA4EA87-2B22-41A4-83DE-1F643700E2D0}"/>
                </a:ext>
              </a:extLst>
            </p:cNvPr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02;p29">
              <a:extLst>
                <a:ext uri="{FF2B5EF4-FFF2-40B4-BE49-F238E27FC236}">
                  <a16:creationId xmlns:a16="http://schemas.microsoft.com/office/drawing/2014/main" id="{976AC5A5-4156-48C4-9C92-632FFE238C7C}"/>
                </a:ext>
              </a:extLst>
            </p:cNvPr>
            <p:cNvSpPr/>
            <p:nvPr/>
          </p:nvSpPr>
          <p:spPr>
            <a:xfrm>
              <a:off x="6216332" y="3996572"/>
              <a:ext cx="15602" cy="44825"/>
            </a:xfrm>
            <a:custGeom>
              <a:avLst/>
              <a:gdLst/>
              <a:ahLst/>
              <a:cxnLst/>
              <a:rect l="l" t="t" r="r" b="b"/>
              <a:pathLst>
                <a:path w="1568" h="4505" extrusionOk="0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03;p29">
              <a:extLst>
                <a:ext uri="{FF2B5EF4-FFF2-40B4-BE49-F238E27FC236}">
                  <a16:creationId xmlns:a16="http://schemas.microsoft.com/office/drawing/2014/main" id="{28C70287-45F0-4126-92F3-2A071DE1D23B}"/>
                </a:ext>
              </a:extLst>
            </p:cNvPr>
            <p:cNvSpPr/>
            <p:nvPr/>
          </p:nvSpPr>
          <p:spPr>
            <a:xfrm>
              <a:off x="6216332" y="3987618"/>
              <a:ext cx="31203" cy="35850"/>
            </a:xfrm>
            <a:custGeom>
              <a:avLst/>
              <a:gdLst/>
              <a:ahLst/>
              <a:cxnLst/>
              <a:rect l="l" t="t" r="r" b="b"/>
              <a:pathLst>
                <a:path w="3136" h="3603" extrusionOk="0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04;p29">
              <a:extLst>
                <a:ext uri="{FF2B5EF4-FFF2-40B4-BE49-F238E27FC236}">
                  <a16:creationId xmlns:a16="http://schemas.microsoft.com/office/drawing/2014/main" id="{8F732FEE-DD58-4FE9-866E-CBF03F92EE0D}"/>
                </a:ext>
              </a:extLst>
            </p:cNvPr>
            <p:cNvSpPr/>
            <p:nvPr/>
          </p:nvSpPr>
          <p:spPr>
            <a:xfrm>
              <a:off x="6262795" y="3996572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05;p29">
              <a:extLst>
                <a:ext uri="{FF2B5EF4-FFF2-40B4-BE49-F238E27FC236}">
                  <a16:creationId xmlns:a16="http://schemas.microsoft.com/office/drawing/2014/main" id="{7FE97271-D13E-4EB9-B3B6-6BFE91699241}"/>
                </a:ext>
              </a:extLst>
            </p:cNvPr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06;p29">
              <a:extLst>
                <a:ext uri="{FF2B5EF4-FFF2-40B4-BE49-F238E27FC236}">
                  <a16:creationId xmlns:a16="http://schemas.microsoft.com/office/drawing/2014/main" id="{FC543CCD-1054-4B8B-92B8-C263F7531799}"/>
                </a:ext>
              </a:extLst>
            </p:cNvPr>
            <p:cNvSpPr/>
            <p:nvPr/>
          </p:nvSpPr>
          <p:spPr>
            <a:xfrm>
              <a:off x="6247523" y="3978653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07;p29">
              <a:extLst>
                <a:ext uri="{FF2B5EF4-FFF2-40B4-BE49-F238E27FC236}">
                  <a16:creationId xmlns:a16="http://schemas.microsoft.com/office/drawing/2014/main" id="{E40057E2-4817-4E69-B80D-BBB40CBD40F4}"/>
                </a:ext>
              </a:extLst>
            </p:cNvPr>
            <p:cNvSpPr/>
            <p:nvPr/>
          </p:nvSpPr>
          <p:spPr>
            <a:xfrm>
              <a:off x="6247523" y="3969689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08;p29">
              <a:extLst>
                <a:ext uri="{FF2B5EF4-FFF2-40B4-BE49-F238E27FC236}">
                  <a16:creationId xmlns:a16="http://schemas.microsoft.com/office/drawing/2014/main" id="{28C33BE6-0579-4615-B511-E951CE86644A}"/>
                </a:ext>
              </a:extLst>
            </p:cNvPr>
            <p:cNvSpPr/>
            <p:nvPr/>
          </p:nvSpPr>
          <p:spPr>
            <a:xfrm>
              <a:off x="6293986" y="3978653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09;p29">
              <a:extLst>
                <a:ext uri="{FF2B5EF4-FFF2-40B4-BE49-F238E27FC236}">
                  <a16:creationId xmlns:a16="http://schemas.microsoft.com/office/drawing/2014/main" id="{589453F5-9860-485C-A633-06C8521BBA23}"/>
                </a:ext>
              </a:extLst>
            </p:cNvPr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110;p29">
              <a:extLst>
                <a:ext uri="{FF2B5EF4-FFF2-40B4-BE49-F238E27FC236}">
                  <a16:creationId xmlns:a16="http://schemas.microsoft.com/office/drawing/2014/main" id="{96BA3519-4792-46E0-95F0-07F2734E6000}"/>
                </a:ext>
              </a:extLst>
            </p:cNvPr>
            <p:cNvSpPr/>
            <p:nvPr/>
          </p:nvSpPr>
          <p:spPr>
            <a:xfrm>
              <a:off x="6278724" y="3960735"/>
              <a:ext cx="15273" cy="44815"/>
            </a:xfrm>
            <a:custGeom>
              <a:avLst/>
              <a:gdLst/>
              <a:ahLst/>
              <a:cxnLst/>
              <a:rect l="l" t="t" r="r" b="b"/>
              <a:pathLst>
                <a:path w="1535" h="4504" extrusionOk="0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111;p29">
              <a:extLst>
                <a:ext uri="{FF2B5EF4-FFF2-40B4-BE49-F238E27FC236}">
                  <a16:creationId xmlns:a16="http://schemas.microsoft.com/office/drawing/2014/main" id="{3A057E93-0402-4DF8-A4FD-7022FEFE3674}"/>
                </a:ext>
              </a:extLst>
            </p:cNvPr>
            <p:cNvSpPr/>
            <p:nvPr/>
          </p:nvSpPr>
          <p:spPr>
            <a:xfrm>
              <a:off x="6278724" y="3951770"/>
              <a:ext cx="30875" cy="35860"/>
            </a:xfrm>
            <a:custGeom>
              <a:avLst/>
              <a:gdLst/>
              <a:ahLst/>
              <a:cxnLst/>
              <a:rect l="l" t="t" r="r" b="b"/>
              <a:pathLst>
                <a:path w="3103" h="3604" extrusionOk="0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12;p29">
              <a:extLst>
                <a:ext uri="{FF2B5EF4-FFF2-40B4-BE49-F238E27FC236}">
                  <a16:creationId xmlns:a16="http://schemas.microsoft.com/office/drawing/2014/main" id="{43A43213-C894-4CF7-93C5-219E7C734170}"/>
                </a:ext>
              </a:extLst>
            </p:cNvPr>
            <p:cNvSpPr/>
            <p:nvPr/>
          </p:nvSpPr>
          <p:spPr>
            <a:xfrm>
              <a:off x="6138996" y="3996244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13;p29">
              <a:extLst>
                <a:ext uri="{FF2B5EF4-FFF2-40B4-BE49-F238E27FC236}">
                  <a16:creationId xmlns:a16="http://schemas.microsoft.com/office/drawing/2014/main" id="{FB63EAAC-DE57-4711-8DE9-09D0F68B7813}"/>
                </a:ext>
              </a:extLst>
            </p:cNvPr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14;p29">
              <a:extLst>
                <a:ext uri="{FF2B5EF4-FFF2-40B4-BE49-F238E27FC236}">
                  <a16:creationId xmlns:a16="http://schemas.microsoft.com/office/drawing/2014/main" id="{725CF893-44DB-4F3E-8998-4EBBEDA72D80}"/>
                </a:ext>
              </a:extLst>
            </p:cNvPr>
            <p:cNvSpPr/>
            <p:nvPr/>
          </p:nvSpPr>
          <p:spPr>
            <a:xfrm>
              <a:off x="6123406" y="3978325"/>
              <a:ext cx="15602" cy="44815"/>
            </a:xfrm>
            <a:custGeom>
              <a:avLst/>
              <a:gdLst/>
              <a:ahLst/>
              <a:cxnLst/>
              <a:rect l="l" t="t" r="r" b="b"/>
              <a:pathLst>
                <a:path w="1568" h="4504" extrusionOk="0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115;p29">
              <a:extLst>
                <a:ext uri="{FF2B5EF4-FFF2-40B4-BE49-F238E27FC236}">
                  <a16:creationId xmlns:a16="http://schemas.microsoft.com/office/drawing/2014/main" id="{BE43454D-1A2D-4D21-AAA9-FF9939302509}"/>
                </a:ext>
              </a:extLst>
            </p:cNvPr>
            <p:cNvSpPr/>
            <p:nvPr/>
          </p:nvSpPr>
          <p:spPr>
            <a:xfrm>
              <a:off x="6123406" y="3969361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116;p29">
              <a:extLst>
                <a:ext uri="{FF2B5EF4-FFF2-40B4-BE49-F238E27FC236}">
                  <a16:creationId xmlns:a16="http://schemas.microsoft.com/office/drawing/2014/main" id="{A072D3CE-C0CC-4139-B4C6-86285D444CF2}"/>
                </a:ext>
              </a:extLst>
            </p:cNvPr>
            <p:cNvSpPr/>
            <p:nvPr/>
          </p:nvSpPr>
          <p:spPr>
            <a:xfrm>
              <a:off x="6170197" y="3977987"/>
              <a:ext cx="15273" cy="26895"/>
            </a:xfrm>
            <a:custGeom>
              <a:avLst/>
              <a:gdLst/>
              <a:ahLst/>
              <a:cxnLst/>
              <a:rect l="l" t="t" r="r" b="b"/>
              <a:pathLst>
                <a:path w="1535" h="2703" extrusionOk="0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17;p29">
              <a:extLst>
                <a:ext uri="{FF2B5EF4-FFF2-40B4-BE49-F238E27FC236}">
                  <a16:creationId xmlns:a16="http://schemas.microsoft.com/office/drawing/2014/main" id="{035A46E2-2530-43A9-A0D7-70BF603CD299}"/>
                </a:ext>
              </a:extLst>
            </p:cNvPr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118;p29">
              <a:extLst>
                <a:ext uri="{FF2B5EF4-FFF2-40B4-BE49-F238E27FC236}">
                  <a16:creationId xmlns:a16="http://schemas.microsoft.com/office/drawing/2014/main" id="{7070501A-7159-4BF8-9A3B-12693FC571D6}"/>
                </a:ext>
              </a:extLst>
            </p:cNvPr>
            <p:cNvSpPr/>
            <p:nvPr/>
          </p:nvSpPr>
          <p:spPr>
            <a:xfrm>
              <a:off x="6154597" y="3960396"/>
              <a:ext cx="15612" cy="44486"/>
            </a:xfrm>
            <a:custGeom>
              <a:avLst/>
              <a:gdLst/>
              <a:ahLst/>
              <a:cxnLst/>
              <a:rect l="l" t="t" r="r" b="b"/>
              <a:pathLst>
                <a:path w="1569" h="4471" extrusionOk="0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119;p29">
              <a:extLst>
                <a:ext uri="{FF2B5EF4-FFF2-40B4-BE49-F238E27FC236}">
                  <a16:creationId xmlns:a16="http://schemas.microsoft.com/office/drawing/2014/main" id="{EB9B7AB6-F3B4-4119-8046-D3AFE252C4E3}"/>
                </a:ext>
              </a:extLst>
            </p:cNvPr>
            <p:cNvSpPr/>
            <p:nvPr/>
          </p:nvSpPr>
          <p:spPr>
            <a:xfrm>
              <a:off x="6154597" y="3951442"/>
              <a:ext cx="30875" cy="35521"/>
            </a:xfrm>
            <a:custGeom>
              <a:avLst/>
              <a:gdLst/>
              <a:ahLst/>
              <a:cxnLst/>
              <a:rect l="l" t="t" r="r" b="b"/>
              <a:pathLst>
                <a:path w="3103" h="3570" extrusionOk="0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120;p29">
              <a:extLst>
                <a:ext uri="{FF2B5EF4-FFF2-40B4-BE49-F238E27FC236}">
                  <a16:creationId xmlns:a16="http://schemas.microsoft.com/office/drawing/2014/main" id="{04C7F766-4C90-4A1B-AA84-415B8298E7C3}"/>
                </a:ext>
              </a:extLst>
            </p:cNvPr>
            <p:cNvSpPr/>
            <p:nvPr/>
          </p:nvSpPr>
          <p:spPr>
            <a:xfrm>
              <a:off x="6201060" y="3960396"/>
              <a:ext cx="15612" cy="26895"/>
            </a:xfrm>
            <a:custGeom>
              <a:avLst/>
              <a:gdLst/>
              <a:ahLst/>
              <a:cxnLst/>
              <a:rect l="l" t="t" r="r" b="b"/>
              <a:pathLst>
                <a:path w="1569" h="2703" extrusionOk="0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121;p29">
              <a:extLst>
                <a:ext uri="{FF2B5EF4-FFF2-40B4-BE49-F238E27FC236}">
                  <a16:creationId xmlns:a16="http://schemas.microsoft.com/office/drawing/2014/main" id="{519A88A1-CF59-4DA2-AFED-90656EE2BA6F}"/>
                </a:ext>
              </a:extLst>
            </p:cNvPr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122;p29">
              <a:extLst>
                <a:ext uri="{FF2B5EF4-FFF2-40B4-BE49-F238E27FC236}">
                  <a16:creationId xmlns:a16="http://schemas.microsoft.com/office/drawing/2014/main" id="{A6DD94ED-582D-408F-813E-FF6C4066AAE5}"/>
                </a:ext>
              </a:extLst>
            </p:cNvPr>
            <p:cNvSpPr/>
            <p:nvPr/>
          </p:nvSpPr>
          <p:spPr>
            <a:xfrm>
              <a:off x="6185459" y="3942478"/>
              <a:ext cx="15612" cy="44815"/>
            </a:xfrm>
            <a:custGeom>
              <a:avLst/>
              <a:gdLst/>
              <a:ahLst/>
              <a:cxnLst/>
              <a:rect l="l" t="t" r="r" b="b"/>
              <a:pathLst>
                <a:path w="1569" h="4504" extrusionOk="0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123;p29">
              <a:extLst>
                <a:ext uri="{FF2B5EF4-FFF2-40B4-BE49-F238E27FC236}">
                  <a16:creationId xmlns:a16="http://schemas.microsoft.com/office/drawing/2014/main" id="{A7E251C8-F6C8-46BB-9BB5-D40E01AE6B96}"/>
                </a:ext>
              </a:extLst>
            </p:cNvPr>
            <p:cNvSpPr/>
            <p:nvPr/>
          </p:nvSpPr>
          <p:spPr>
            <a:xfrm>
              <a:off x="6185459" y="3933513"/>
              <a:ext cx="31213" cy="35531"/>
            </a:xfrm>
            <a:custGeom>
              <a:avLst/>
              <a:gdLst/>
              <a:ahLst/>
              <a:cxnLst/>
              <a:rect l="l" t="t" r="r" b="b"/>
              <a:pathLst>
                <a:path w="3137" h="3571" extrusionOk="0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124;p29">
              <a:extLst>
                <a:ext uri="{FF2B5EF4-FFF2-40B4-BE49-F238E27FC236}">
                  <a16:creationId xmlns:a16="http://schemas.microsoft.com/office/drawing/2014/main" id="{783AC387-E380-40E0-A8F9-67D69140E8E1}"/>
                </a:ext>
              </a:extLst>
            </p:cNvPr>
            <p:cNvSpPr/>
            <p:nvPr/>
          </p:nvSpPr>
          <p:spPr>
            <a:xfrm>
              <a:off x="6232261" y="3942149"/>
              <a:ext cx="15602" cy="26895"/>
            </a:xfrm>
            <a:custGeom>
              <a:avLst/>
              <a:gdLst/>
              <a:ahLst/>
              <a:cxnLst/>
              <a:rect l="l" t="t" r="r" b="b"/>
              <a:pathLst>
                <a:path w="1568" h="2703" extrusionOk="0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125;p29">
              <a:extLst>
                <a:ext uri="{FF2B5EF4-FFF2-40B4-BE49-F238E27FC236}">
                  <a16:creationId xmlns:a16="http://schemas.microsoft.com/office/drawing/2014/main" id="{F866447B-78FB-407B-9B54-AE4242E113B6}"/>
                </a:ext>
              </a:extLst>
            </p:cNvPr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126;p29">
              <a:extLst>
                <a:ext uri="{FF2B5EF4-FFF2-40B4-BE49-F238E27FC236}">
                  <a16:creationId xmlns:a16="http://schemas.microsoft.com/office/drawing/2014/main" id="{D73042D9-76EF-4AF2-AEE3-5F1B55803693}"/>
                </a:ext>
              </a:extLst>
            </p:cNvPr>
            <p:cNvSpPr/>
            <p:nvPr/>
          </p:nvSpPr>
          <p:spPr>
            <a:xfrm>
              <a:off x="6216660" y="3924221"/>
              <a:ext cx="15612" cy="44825"/>
            </a:xfrm>
            <a:custGeom>
              <a:avLst/>
              <a:gdLst/>
              <a:ahLst/>
              <a:cxnLst/>
              <a:rect l="l" t="t" r="r" b="b"/>
              <a:pathLst>
                <a:path w="1569" h="4505" extrusionOk="0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127;p29">
              <a:extLst>
                <a:ext uri="{FF2B5EF4-FFF2-40B4-BE49-F238E27FC236}">
                  <a16:creationId xmlns:a16="http://schemas.microsoft.com/office/drawing/2014/main" id="{6F091C66-E716-40A3-A6C1-DC0138A4879C}"/>
                </a:ext>
              </a:extLst>
            </p:cNvPr>
            <p:cNvSpPr/>
            <p:nvPr/>
          </p:nvSpPr>
          <p:spPr>
            <a:xfrm>
              <a:off x="6216660" y="3915595"/>
              <a:ext cx="31203" cy="35521"/>
            </a:xfrm>
            <a:custGeom>
              <a:avLst/>
              <a:gdLst/>
              <a:ahLst/>
              <a:cxnLst/>
              <a:rect l="l" t="t" r="r" b="b"/>
              <a:pathLst>
                <a:path w="3136" h="3570" extrusionOk="0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FF4E1B88-8D73-4D4E-80D8-E20682A76060}"/>
              </a:ext>
            </a:extLst>
          </p:cNvPr>
          <p:cNvSpPr txBox="1"/>
          <p:nvPr/>
        </p:nvSpPr>
        <p:spPr>
          <a:xfrm>
            <a:off x="323429" y="1185371"/>
            <a:ext cx="428574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latin typeface="Fira Sans Extra Condensed Medium" panose="020B0604020202020204" charset="0"/>
              </a:rPr>
            </a:br>
            <a:r>
              <a:rPr lang="en-US" sz="1800" b="0" i="0" dirty="0">
                <a:solidFill>
                  <a:srgbClr val="1D1C1D"/>
                </a:solidFill>
                <a:effectLst/>
                <a:latin typeface="Fira Sans Extra Condensed Medium" panose="020B0604020202020204" charset="0"/>
              </a:rPr>
              <a:t>• Target countries with lower average property prices for better investment options.</a:t>
            </a:r>
          </a:p>
          <a:p>
            <a:br>
              <a:rPr lang="en-US" sz="1800" dirty="0">
                <a:latin typeface="Fira Sans Extra Condensed Medium" panose="020B0604020202020204" charset="0"/>
              </a:rPr>
            </a:br>
            <a:r>
              <a:rPr lang="en-US" sz="1800" b="0" i="0" dirty="0">
                <a:solidFill>
                  <a:srgbClr val="1D1C1D"/>
                </a:solidFill>
                <a:effectLst/>
                <a:latin typeface="Fira Sans Extra Condensed Medium" panose="020B0604020202020204" charset="0"/>
              </a:rPr>
              <a:t>• Look for properties with larger areas and more rooms, as they are usually more valuable.</a:t>
            </a:r>
          </a:p>
          <a:p>
            <a:br>
              <a:rPr lang="en-US" sz="1800" dirty="0">
                <a:latin typeface="Fira Sans Extra Condensed Medium" panose="020B0604020202020204" charset="0"/>
              </a:rPr>
            </a:br>
            <a:r>
              <a:rPr lang="en-US" sz="1800" b="0" i="0" dirty="0">
                <a:solidFill>
                  <a:srgbClr val="1D1C1D"/>
                </a:solidFill>
                <a:effectLst/>
                <a:latin typeface="Fira Sans Extra Condensed Medium" panose="020B0604020202020204" charset="0"/>
              </a:rPr>
              <a:t>• Use feature-price correlations to guide property evaluation.</a:t>
            </a:r>
          </a:p>
          <a:p>
            <a:br>
              <a:rPr lang="en-US" sz="1800" dirty="0">
                <a:latin typeface="Fira Sans Extra Condensed Medium" panose="020B0604020202020204" charset="0"/>
              </a:rPr>
            </a:br>
            <a:r>
              <a:rPr lang="en-US" sz="1800" b="0" i="0" dirty="0">
                <a:solidFill>
                  <a:srgbClr val="1D1C1D"/>
                </a:solidFill>
                <a:effectLst/>
                <a:latin typeface="Fira Sans Extra Condensed Medium" panose="020B0604020202020204" charset="0"/>
              </a:rPr>
              <a:t>• Always compare prices across countries to spot market differences</a:t>
            </a:r>
            <a:endParaRPr lang="en-US" sz="1800" dirty="0">
              <a:latin typeface="Fira Sans Extra Condensed Medium" panose="020B060402020202020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08762D-A547-4328-B48A-81D25B2FE4B1}"/>
              </a:ext>
            </a:extLst>
          </p:cNvPr>
          <p:cNvSpPr txBox="1"/>
          <p:nvPr/>
        </p:nvSpPr>
        <p:spPr>
          <a:xfrm>
            <a:off x="523072" y="35121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1D1C1D"/>
                </a:solidFill>
                <a:effectLst/>
                <a:latin typeface="Fira Sans Extra Condensed Medium" panose="020B0604020202020204" charset="0"/>
              </a:rPr>
              <a:t>Recommendations:</a:t>
            </a:r>
            <a:endParaRPr lang="en-US" sz="3200" dirty="0"/>
          </a:p>
        </p:txBody>
      </p:sp>
      <p:sp>
        <p:nvSpPr>
          <p:cNvPr id="381" name="Google Shape;1683;p34">
            <a:extLst>
              <a:ext uri="{FF2B5EF4-FFF2-40B4-BE49-F238E27FC236}">
                <a16:creationId xmlns:a16="http://schemas.microsoft.com/office/drawing/2014/main" id="{D5741B98-0EE5-4636-8218-8A8536B82D79}"/>
              </a:ext>
            </a:extLst>
          </p:cNvPr>
          <p:cNvSpPr/>
          <p:nvPr/>
        </p:nvSpPr>
        <p:spPr>
          <a:xfrm>
            <a:off x="189599" y="604974"/>
            <a:ext cx="228408" cy="91308"/>
          </a:xfrm>
          <a:custGeom>
            <a:avLst/>
            <a:gdLst/>
            <a:ahLst/>
            <a:cxnLst/>
            <a:rect l="l" t="t" r="r" b="b"/>
            <a:pathLst>
              <a:path w="23519" h="11284" extrusionOk="0">
                <a:moveTo>
                  <a:pt x="0" y="4079"/>
                </a:moveTo>
                <a:lnTo>
                  <a:pt x="1178" y="1768"/>
                </a:lnTo>
                <a:lnTo>
                  <a:pt x="2673" y="499"/>
                </a:lnTo>
                <a:lnTo>
                  <a:pt x="6344" y="0"/>
                </a:lnTo>
                <a:lnTo>
                  <a:pt x="8927" y="997"/>
                </a:lnTo>
                <a:lnTo>
                  <a:pt x="10196" y="4124"/>
                </a:lnTo>
                <a:lnTo>
                  <a:pt x="14229" y="4124"/>
                </a:lnTo>
                <a:lnTo>
                  <a:pt x="20619" y="4487"/>
                </a:lnTo>
                <a:lnTo>
                  <a:pt x="22522" y="4351"/>
                </a:lnTo>
                <a:lnTo>
                  <a:pt x="23157" y="4849"/>
                </a:lnTo>
                <a:lnTo>
                  <a:pt x="23519" y="7432"/>
                </a:lnTo>
                <a:lnTo>
                  <a:pt x="22885" y="7976"/>
                </a:lnTo>
                <a:lnTo>
                  <a:pt x="21616" y="7976"/>
                </a:lnTo>
                <a:lnTo>
                  <a:pt x="21435" y="8837"/>
                </a:lnTo>
                <a:lnTo>
                  <a:pt x="19350" y="8882"/>
                </a:lnTo>
                <a:lnTo>
                  <a:pt x="18806" y="7795"/>
                </a:lnTo>
                <a:lnTo>
                  <a:pt x="16586" y="7749"/>
                </a:lnTo>
                <a:lnTo>
                  <a:pt x="15861" y="8610"/>
                </a:lnTo>
                <a:lnTo>
                  <a:pt x="14728" y="7568"/>
                </a:lnTo>
                <a:lnTo>
                  <a:pt x="14093" y="8565"/>
                </a:lnTo>
                <a:lnTo>
                  <a:pt x="12371" y="7795"/>
                </a:lnTo>
                <a:lnTo>
                  <a:pt x="10921" y="7976"/>
                </a:lnTo>
                <a:lnTo>
                  <a:pt x="10105" y="8792"/>
                </a:lnTo>
                <a:lnTo>
                  <a:pt x="8383" y="10695"/>
                </a:lnTo>
                <a:lnTo>
                  <a:pt x="6933" y="11284"/>
                </a:lnTo>
                <a:lnTo>
                  <a:pt x="3172" y="10831"/>
                </a:lnTo>
                <a:lnTo>
                  <a:pt x="680" y="91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82" name="Google Shape;1688;p34">
            <a:extLst>
              <a:ext uri="{FF2B5EF4-FFF2-40B4-BE49-F238E27FC236}">
                <a16:creationId xmlns:a16="http://schemas.microsoft.com/office/drawing/2014/main" id="{6187521D-4DE4-47AC-8D6A-78977EBB2598}"/>
              </a:ext>
            </a:extLst>
          </p:cNvPr>
          <p:cNvSpPr/>
          <p:nvPr/>
        </p:nvSpPr>
        <p:spPr>
          <a:xfrm>
            <a:off x="101273" y="505352"/>
            <a:ext cx="399060" cy="303963"/>
          </a:xfrm>
          <a:custGeom>
            <a:avLst/>
            <a:gdLst/>
            <a:ahLst/>
            <a:cxnLst/>
            <a:rect l="l" t="t" r="r" b="b"/>
            <a:pathLst>
              <a:path w="18419" h="16833" extrusionOk="0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1708;p34">
            <a:extLst>
              <a:ext uri="{FF2B5EF4-FFF2-40B4-BE49-F238E27FC236}">
                <a16:creationId xmlns:a16="http://schemas.microsoft.com/office/drawing/2014/main" id="{F9AC0DB8-54AD-4EEB-967E-0FFB91267B4E}"/>
              </a:ext>
            </a:extLst>
          </p:cNvPr>
          <p:cNvGrpSpPr/>
          <p:nvPr/>
        </p:nvGrpSpPr>
        <p:grpSpPr>
          <a:xfrm>
            <a:off x="204182" y="604974"/>
            <a:ext cx="238495" cy="100906"/>
            <a:chOff x="5958383" y="1800906"/>
            <a:chExt cx="522769" cy="265482"/>
          </a:xfrm>
        </p:grpSpPr>
        <p:sp>
          <p:nvSpPr>
            <p:cNvPr id="384" name="Google Shape;1709;p34">
              <a:extLst>
                <a:ext uri="{FF2B5EF4-FFF2-40B4-BE49-F238E27FC236}">
                  <a16:creationId xmlns:a16="http://schemas.microsoft.com/office/drawing/2014/main" id="{84D4FEB4-F60E-4B23-B670-20F6CB116BDC}"/>
                </a:ext>
              </a:extLst>
            </p:cNvPr>
            <p:cNvSpPr/>
            <p:nvPr/>
          </p:nvSpPr>
          <p:spPr>
            <a:xfrm>
              <a:off x="5958383" y="1800906"/>
              <a:ext cx="522769" cy="265482"/>
            </a:xfrm>
            <a:custGeom>
              <a:avLst/>
              <a:gdLst/>
              <a:ahLst/>
              <a:cxnLst/>
              <a:rect l="l" t="t" r="r" b="b"/>
              <a:pathLst>
                <a:path w="40635" h="20636" extrusionOk="0">
                  <a:moveTo>
                    <a:pt x="9606" y="1599"/>
                  </a:moveTo>
                  <a:cubicBezTo>
                    <a:pt x="11233" y="1599"/>
                    <a:pt x="12813" y="2003"/>
                    <a:pt x="14110" y="3093"/>
                  </a:cubicBezTo>
                  <a:cubicBezTo>
                    <a:pt x="15578" y="4360"/>
                    <a:pt x="15411" y="5861"/>
                    <a:pt x="16145" y="7396"/>
                  </a:cubicBezTo>
                  <a:cubicBezTo>
                    <a:pt x="16545" y="8263"/>
                    <a:pt x="17079" y="8730"/>
                    <a:pt x="18046" y="8730"/>
                  </a:cubicBezTo>
                  <a:cubicBezTo>
                    <a:pt x="18083" y="8732"/>
                    <a:pt x="18120" y="8733"/>
                    <a:pt x="18157" y="8733"/>
                  </a:cubicBezTo>
                  <a:cubicBezTo>
                    <a:pt x="18824" y="8733"/>
                    <a:pt x="19519" y="8461"/>
                    <a:pt x="20215" y="8430"/>
                  </a:cubicBezTo>
                  <a:cubicBezTo>
                    <a:pt x="20504" y="8419"/>
                    <a:pt x="20796" y="8415"/>
                    <a:pt x="21091" y="8415"/>
                  </a:cubicBezTo>
                  <a:cubicBezTo>
                    <a:pt x="21679" y="8415"/>
                    <a:pt x="22272" y="8430"/>
                    <a:pt x="22850" y="8430"/>
                  </a:cubicBezTo>
                  <a:cubicBezTo>
                    <a:pt x="24584" y="8430"/>
                    <a:pt x="26219" y="8497"/>
                    <a:pt x="27920" y="8630"/>
                  </a:cubicBezTo>
                  <a:cubicBezTo>
                    <a:pt x="29555" y="8763"/>
                    <a:pt x="31222" y="9030"/>
                    <a:pt x="32857" y="9030"/>
                  </a:cubicBezTo>
                  <a:cubicBezTo>
                    <a:pt x="33658" y="9030"/>
                    <a:pt x="34458" y="9064"/>
                    <a:pt x="35259" y="9064"/>
                  </a:cubicBezTo>
                  <a:cubicBezTo>
                    <a:pt x="35481" y="9064"/>
                    <a:pt x="35600" y="9093"/>
                    <a:pt x="35763" y="9093"/>
                  </a:cubicBezTo>
                  <a:cubicBezTo>
                    <a:pt x="35844" y="9093"/>
                    <a:pt x="35937" y="9086"/>
                    <a:pt x="36059" y="9064"/>
                  </a:cubicBezTo>
                  <a:cubicBezTo>
                    <a:pt x="36226" y="8997"/>
                    <a:pt x="36326" y="8897"/>
                    <a:pt x="36393" y="8797"/>
                  </a:cubicBezTo>
                  <a:cubicBezTo>
                    <a:pt x="36483" y="8792"/>
                    <a:pt x="36572" y="8790"/>
                    <a:pt x="36660" y="8790"/>
                  </a:cubicBezTo>
                  <a:cubicBezTo>
                    <a:pt x="37260" y="8790"/>
                    <a:pt x="37812" y="8911"/>
                    <a:pt x="38161" y="9464"/>
                  </a:cubicBezTo>
                  <a:cubicBezTo>
                    <a:pt x="38528" y="10098"/>
                    <a:pt x="38961" y="11932"/>
                    <a:pt x="38728" y="12633"/>
                  </a:cubicBezTo>
                  <a:cubicBezTo>
                    <a:pt x="38628" y="12933"/>
                    <a:pt x="38428" y="13133"/>
                    <a:pt x="38161" y="13300"/>
                  </a:cubicBezTo>
                  <a:cubicBezTo>
                    <a:pt x="38161" y="13300"/>
                    <a:pt x="38127" y="13267"/>
                    <a:pt x="38127" y="13267"/>
                  </a:cubicBezTo>
                  <a:cubicBezTo>
                    <a:pt x="38007" y="13259"/>
                    <a:pt x="37862" y="13253"/>
                    <a:pt x="37705" y="13253"/>
                  </a:cubicBezTo>
                  <a:cubicBezTo>
                    <a:pt x="37207" y="13253"/>
                    <a:pt x="36589" y="13313"/>
                    <a:pt x="36259" y="13567"/>
                  </a:cubicBezTo>
                  <a:cubicBezTo>
                    <a:pt x="35859" y="13867"/>
                    <a:pt x="36026" y="14301"/>
                    <a:pt x="35759" y="14634"/>
                  </a:cubicBezTo>
                  <a:cubicBezTo>
                    <a:pt x="35541" y="14896"/>
                    <a:pt x="34638" y="15144"/>
                    <a:pt x="33909" y="15144"/>
                  </a:cubicBezTo>
                  <a:cubicBezTo>
                    <a:pt x="33523" y="15144"/>
                    <a:pt x="33185" y="15074"/>
                    <a:pt x="33024" y="14901"/>
                  </a:cubicBezTo>
                  <a:cubicBezTo>
                    <a:pt x="32657" y="14467"/>
                    <a:pt x="33090" y="13800"/>
                    <a:pt x="32457" y="13300"/>
                  </a:cubicBezTo>
                  <a:cubicBezTo>
                    <a:pt x="32201" y="13124"/>
                    <a:pt x="31893" y="13079"/>
                    <a:pt x="31574" y="13079"/>
                  </a:cubicBezTo>
                  <a:cubicBezTo>
                    <a:pt x="31227" y="13079"/>
                    <a:pt x="30869" y="13133"/>
                    <a:pt x="30555" y="13133"/>
                  </a:cubicBezTo>
                  <a:cubicBezTo>
                    <a:pt x="30018" y="13133"/>
                    <a:pt x="29399" y="13019"/>
                    <a:pt x="28825" y="13019"/>
                  </a:cubicBezTo>
                  <a:cubicBezTo>
                    <a:pt x="28579" y="13019"/>
                    <a:pt x="28340" y="13040"/>
                    <a:pt x="28120" y="13100"/>
                  </a:cubicBezTo>
                  <a:cubicBezTo>
                    <a:pt x="27520" y="13267"/>
                    <a:pt x="27386" y="13500"/>
                    <a:pt x="26953" y="13900"/>
                  </a:cubicBezTo>
                  <a:cubicBezTo>
                    <a:pt x="26664" y="14167"/>
                    <a:pt x="26701" y="14390"/>
                    <a:pt x="26599" y="14390"/>
                  </a:cubicBezTo>
                  <a:cubicBezTo>
                    <a:pt x="26549" y="14390"/>
                    <a:pt x="26463" y="14334"/>
                    <a:pt x="26286" y="14201"/>
                  </a:cubicBezTo>
                  <a:cubicBezTo>
                    <a:pt x="26052" y="14000"/>
                    <a:pt x="25819" y="13400"/>
                    <a:pt x="25552" y="13167"/>
                  </a:cubicBezTo>
                  <a:cubicBezTo>
                    <a:pt x="25448" y="13046"/>
                    <a:pt x="25274" y="12979"/>
                    <a:pt x="25101" y="12979"/>
                  </a:cubicBezTo>
                  <a:cubicBezTo>
                    <a:pt x="24940" y="12979"/>
                    <a:pt x="24781" y="13038"/>
                    <a:pt x="24684" y="13167"/>
                  </a:cubicBezTo>
                  <a:cubicBezTo>
                    <a:pt x="24418" y="13467"/>
                    <a:pt x="24217" y="13900"/>
                    <a:pt x="23951" y="14201"/>
                  </a:cubicBezTo>
                  <a:cubicBezTo>
                    <a:pt x="23723" y="14459"/>
                    <a:pt x="23563" y="14561"/>
                    <a:pt x="23431" y="14561"/>
                  </a:cubicBezTo>
                  <a:cubicBezTo>
                    <a:pt x="23138" y="14561"/>
                    <a:pt x="22987" y="14058"/>
                    <a:pt x="22550" y="13667"/>
                  </a:cubicBezTo>
                  <a:cubicBezTo>
                    <a:pt x="22114" y="13264"/>
                    <a:pt x="21678" y="13141"/>
                    <a:pt x="21216" y="13141"/>
                  </a:cubicBezTo>
                  <a:cubicBezTo>
                    <a:pt x="20723" y="13141"/>
                    <a:pt x="20200" y="13281"/>
                    <a:pt x="19614" y="13367"/>
                  </a:cubicBezTo>
                  <a:cubicBezTo>
                    <a:pt x="18680" y="13500"/>
                    <a:pt x="17746" y="13634"/>
                    <a:pt x="17179" y="14434"/>
                  </a:cubicBezTo>
                  <a:cubicBezTo>
                    <a:pt x="16846" y="14868"/>
                    <a:pt x="16579" y="15401"/>
                    <a:pt x="16312" y="15969"/>
                  </a:cubicBezTo>
                  <a:cubicBezTo>
                    <a:pt x="16312" y="16002"/>
                    <a:pt x="16278" y="16002"/>
                    <a:pt x="16278" y="16035"/>
                  </a:cubicBezTo>
                  <a:cubicBezTo>
                    <a:pt x="16078" y="16335"/>
                    <a:pt x="15578" y="16469"/>
                    <a:pt x="15311" y="16636"/>
                  </a:cubicBezTo>
                  <a:cubicBezTo>
                    <a:pt x="14744" y="17036"/>
                    <a:pt x="14310" y="17636"/>
                    <a:pt x="13743" y="18037"/>
                  </a:cubicBezTo>
                  <a:cubicBezTo>
                    <a:pt x="12845" y="18660"/>
                    <a:pt x="11715" y="18880"/>
                    <a:pt x="10564" y="18880"/>
                  </a:cubicBezTo>
                  <a:cubicBezTo>
                    <a:pt x="9620" y="18880"/>
                    <a:pt x="8662" y="18732"/>
                    <a:pt x="7806" y="18537"/>
                  </a:cubicBezTo>
                  <a:cubicBezTo>
                    <a:pt x="6238" y="18170"/>
                    <a:pt x="4570" y="17503"/>
                    <a:pt x="3403" y="16369"/>
                  </a:cubicBezTo>
                  <a:cubicBezTo>
                    <a:pt x="2002" y="15035"/>
                    <a:pt x="1935" y="13267"/>
                    <a:pt x="1668" y="11499"/>
                  </a:cubicBezTo>
                  <a:cubicBezTo>
                    <a:pt x="1134" y="8196"/>
                    <a:pt x="2035" y="4360"/>
                    <a:pt x="5070" y="2492"/>
                  </a:cubicBezTo>
                  <a:cubicBezTo>
                    <a:pt x="5237" y="2392"/>
                    <a:pt x="5404" y="2292"/>
                    <a:pt x="5604" y="2192"/>
                  </a:cubicBezTo>
                  <a:cubicBezTo>
                    <a:pt x="6471" y="2059"/>
                    <a:pt x="7372" y="1825"/>
                    <a:pt x="8206" y="1692"/>
                  </a:cubicBezTo>
                  <a:cubicBezTo>
                    <a:pt x="8673" y="1632"/>
                    <a:pt x="9142" y="1599"/>
                    <a:pt x="9606" y="1599"/>
                  </a:cubicBezTo>
                  <a:close/>
                  <a:moveTo>
                    <a:pt x="9277" y="1"/>
                  </a:moveTo>
                  <a:cubicBezTo>
                    <a:pt x="8072" y="1"/>
                    <a:pt x="6895" y="280"/>
                    <a:pt x="5638" y="791"/>
                  </a:cubicBezTo>
                  <a:cubicBezTo>
                    <a:pt x="3503" y="1658"/>
                    <a:pt x="2202" y="3193"/>
                    <a:pt x="1001" y="5094"/>
                  </a:cubicBezTo>
                  <a:cubicBezTo>
                    <a:pt x="0" y="6695"/>
                    <a:pt x="0" y="9164"/>
                    <a:pt x="100" y="10998"/>
                  </a:cubicBezTo>
                  <a:cubicBezTo>
                    <a:pt x="167" y="12766"/>
                    <a:pt x="400" y="15101"/>
                    <a:pt x="1501" y="16569"/>
                  </a:cubicBezTo>
                  <a:cubicBezTo>
                    <a:pt x="2702" y="18237"/>
                    <a:pt x="4670" y="19304"/>
                    <a:pt x="6605" y="19905"/>
                  </a:cubicBezTo>
                  <a:cubicBezTo>
                    <a:pt x="7839" y="20295"/>
                    <a:pt x="9453" y="20636"/>
                    <a:pt x="10964" y="20636"/>
                  </a:cubicBezTo>
                  <a:cubicBezTo>
                    <a:pt x="11903" y="20636"/>
                    <a:pt x="12801" y="20504"/>
                    <a:pt x="13543" y="20172"/>
                  </a:cubicBezTo>
                  <a:cubicBezTo>
                    <a:pt x="14511" y="19771"/>
                    <a:pt x="15845" y="18837"/>
                    <a:pt x="16612" y="17770"/>
                  </a:cubicBezTo>
                  <a:cubicBezTo>
                    <a:pt x="17046" y="17436"/>
                    <a:pt x="17379" y="16969"/>
                    <a:pt x="17646" y="16536"/>
                  </a:cubicBezTo>
                  <a:cubicBezTo>
                    <a:pt x="18146" y="15735"/>
                    <a:pt x="18447" y="15035"/>
                    <a:pt x="19547" y="14801"/>
                  </a:cubicBezTo>
                  <a:cubicBezTo>
                    <a:pt x="19831" y="14746"/>
                    <a:pt x="20119" y="14713"/>
                    <a:pt x="20399" y="14713"/>
                  </a:cubicBezTo>
                  <a:cubicBezTo>
                    <a:pt x="20976" y="14713"/>
                    <a:pt x="21523" y="14853"/>
                    <a:pt x="21949" y="15235"/>
                  </a:cubicBezTo>
                  <a:cubicBezTo>
                    <a:pt x="22674" y="15906"/>
                    <a:pt x="23188" y="16188"/>
                    <a:pt x="23604" y="16188"/>
                  </a:cubicBezTo>
                  <a:cubicBezTo>
                    <a:pt x="24223" y="16188"/>
                    <a:pt x="24627" y="15565"/>
                    <a:pt x="25185" y="14668"/>
                  </a:cubicBezTo>
                  <a:cubicBezTo>
                    <a:pt x="25583" y="15299"/>
                    <a:pt x="25997" y="16029"/>
                    <a:pt x="26611" y="16029"/>
                  </a:cubicBezTo>
                  <a:cubicBezTo>
                    <a:pt x="26873" y="16029"/>
                    <a:pt x="27171" y="15897"/>
                    <a:pt x="27520" y="15568"/>
                  </a:cubicBezTo>
                  <a:cubicBezTo>
                    <a:pt x="27987" y="15135"/>
                    <a:pt x="27887" y="14601"/>
                    <a:pt x="28587" y="14367"/>
                  </a:cubicBezTo>
                  <a:cubicBezTo>
                    <a:pt x="28687" y="14334"/>
                    <a:pt x="28800" y="14322"/>
                    <a:pt x="28919" y="14322"/>
                  </a:cubicBezTo>
                  <a:cubicBezTo>
                    <a:pt x="29275" y="14322"/>
                    <a:pt x="29688" y="14434"/>
                    <a:pt x="29988" y="14434"/>
                  </a:cubicBezTo>
                  <a:cubicBezTo>
                    <a:pt x="30163" y="14434"/>
                    <a:pt x="30676" y="14378"/>
                    <a:pt x="30978" y="14378"/>
                  </a:cubicBezTo>
                  <a:cubicBezTo>
                    <a:pt x="31079" y="14378"/>
                    <a:pt x="31156" y="14384"/>
                    <a:pt x="31189" y="14401"/>
                  </a:cubicBezTo>
                  <a:cubicBezTo>
                    <a:pt x="31956" y="14734"/>
                    <a:pt x="31489" y="15201"/>
                    <a:pt x="31790" y="15702"/>
                  </a:cubicBezTo>
                  <a:cubicBezTo>
                    <a:pt x="32246" y="16425"/>
                    <a:pt x="32942" y="16638"/>
                    <a:pt x="33715" y="16638"/>
                  </a:cubicBezTo>
                  <a:cubicBezTo>
                    <a:pt x="34297" y="16638"/>
                    <a:pt x="34924" y="16517"/>
                    <a:pt x="35526" y="16402"/>
                  </a:cubicBezTo>
                  <a:cubicBezTo>
                    <a:pt x="36359" y="16235"/>
                    <a:pt x="36526" y="16002"/>
                    <a:pt x="36993" y="15401"/>
                  </a:cubicBezTo>
                  <a:cubicBezTo>
                    <a:pt x="37127" y="15268"/>
                    <a:pt x="37027" y="14901"/>
                    <a:pt x="37093" y="14768"/>
                  </a:cubicBezTo>
                  <a:cubicBezTo>
                    <a:pt x="37127" y="14768"/>
                    <a:pt x="37127" y="14801"/>
                    <a:pt x="37160" y="14801"/>
                  </a:cubicBezTo>
                  <a:cubicBezTo>
                    <a:pt x="37510" y="14891"/>
                    <a:pt x="37823" y="14933"/>
                    <a:pt x="38104" y="14933"/>
                  </a:cubicBezTo>
                  <a:cubicBezTo>
                    <a:pt x="40635" y="14933"/>
                    <a:pt x="40476" y="11539"/>
                    <a:pt x="39695" y="9497"/>
                  </a:cubicBezTo>
                  <a:cubicBezTo>
                    <a:pt x="39295" y="8530"/>
                    <a:pt x="38661" y="7596"/>
                    <a:pt x="37527" y="7529"/>
                  </a:cubicBezTo>
                  <a:cubicBezTo>
                    <a:pt x="37339" y="7520"/>
                    <a:pt x="37149" y="7516"/>
                    <a:pt x="36958" y="7516"/>
                  </a:cubicBezTo>
                  <a:cubicBezTo>
                    <a:pt x="36436" y="7516"/>
                    <a:pt x="35905" y="7547"/>
                    <a:pt x="35392" y="7596"/>
                  </a:cubicBezTo>
                  <a:cubicBezTo>
                    <a:pt x="35359" y="7596"/>
                    <a:pt x="35325" y="7563"/>
                    <a:pt x="35259" y="7529"/>
                  </a:cubicBezTo>
                  <a:cubicBezTo>
                    <a:pt x="35070" y="7479"/>
                    <a:pt x="34853" y="7462"/>
                    <a:pt x="34629" y="7462"/>
                  </a:cubicBezTo>
                  <a:cubicBezTo>
                    <a:pt x="34258" y="7462"/>
                    <a:pt x="33869" y="7508"/>
                    <a:pt x="33557" y="7529"/>
                  </a:cubicBezTo>
                  <a:cubicBezTo>
                    <a:pt x="33450" y="7531"/>
                    <a:pt x="33341" y="7532"/>
                    <a:pt x="33233" y="7532"/>
                  </a:cubicBezTo>
                  <a:cubicBezTo>
                    <a:pt x="31466" y="7532"/>
                    <a:pt x="29649" y="7286"/>
                    <a:pt x="27920" y="7129"/>
                  </a:cubicBezTo>
                  <a:cubicBezTo>
                    <a:pt x="25985" y="6962"/>
                    <a:pt x="24084" y="6929"/>
                    <a:pt x="22149" y="6929"/>
                  </a:cubicBezTo>
                  <a:cubicBezTo>
                    <a:pt x="21551" y="6906"/>
                    <a:pt x="20953" y="6867"/>
                    <a:pt x="20354" y="6867"/>
                  </a:cubicBezTo>
                  <a:cubicBezTo>
                    <a:pt x="20085" y="6867"/>
                    <a:pt x="19816" y="6875"/>
                    <a:pt x="19547" y="6895"/>
                  </a:cubicBezTo>
                  <a:cubicBezTo>
                    <a:pt x="19040" y="6927"/>
                    <a:pt x="18684" y="7072"/>
                    <a:pt x="18381" y="7072"/>
                  </a:cubicBezTo>
                  <a:cubicBezTo>
                    <a:pt x="18047" y="7072"/>
                    <a:pt x="17779" y="6895"/>
                    <a:pt x="17446" y="6195"/>
                  </a:cubicBezTo>
                  <a:cubicBezTo>
                    <a:pt x="16779" y="4827"/>
                    <a:pt x="16745" y="3560"/>
                    <a:pt x="15578" y="2426"/>
                  </a:cubicBezTo>
                  <a:cubicBezTo>
                    <a:pt x="14644" y="1492"/>
                    <a:pt x="13376" y="791"/>
                    <a:pt x="12075" y="457"/>
                  </a:cubicBezTo>
                  <a:lnTo>
                    <a:pt x="11975" y="457"/>
                  </a:lnTo>
                  <a:cubicBezTo>
                    <a:pt x="11942" y="457"/>
                    <a:pt x="11909" y="424"/>
                    <a:pt x="11875" y="424"/>
                  </a:cubicBezTo>
                  <a:cubicBezTo>
                    <a:pt x="10971" y="136"/>
                    <a:pt x="10117" y="1"/>
                    <a:pt x="9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710;p34">
              <a:extLst>
                <a:ext uri="{FF2B5EF4-FFF2-40B4-BE49-F238E27FC236}">
                  <a16:creationId xmlns:a16="http://schemas.microsoft.com/office/drawing/2014/main" id="{A2197253-E44F-4928-A59A-26A233BA4C11}"/>
                </a:ext>
              </a:extLst>
            </p:cNvPr>
            <p:cNvSpPr/>
            <p:nvPr/>
          </p:nvSpPr>
          <p:spPr>
            <a:xfrm>
              <a:off x="6008225" y="1902534"/>
              <a:ext cx="80625" cy="79905"/>
            </a:xfrm>
            <a:custGeom>
              <a:avLst/>
              <a:gdLst/>
              <a:ahLst/>
              <a:cxnLst/>
              <a:rect l="l" t="t" r="r" b="b"/>
              <a:pathLst>
                <a:path w="6267" h="6211" extrusionOk="0">
                  <a:moveTo>
                    <a:pt x="3130" y="1220"/>
                  </a:moveTo>
                  <a:cubicBezTo>
                    <a:pt x="3189" y="1220"/>
                    <a:pt x="3245" y="1223"/>
                    <a:pt x="3298" y="1231"/>
                  </a:cubicBezTo>
                  <a:cubicBezTo>
                    <a:pt x="3932" y="1331"/>
                    <a:pt x="4399" y="2265"/>
                    <a:pt x="4566" y="2799"/>
                  </a:cubicBezTo>
                  <a:cubicBezTo>
                    <a:pt x="4940" y="3954"/>
                    <a:pt x="4322" y="5050"/>
                    <a:pt x="3148" y="5050"/>
                  </a:cubicBezTo>
                  <a:cubicBezTo>
                    <a:pt x="3067" y="5050"/>
                    <a:pt x="2984" y="5045"/>
                    <a:pt x="2898" y="5034"/>
                  </a:cubicBezTo>
                  <a:cubicBezTo>
                    <a:pt x="1630" y="4867"/>
                    <a:pt x="963" y="4133"/>
                    <a:pt x="1096" y="2832"/>
                  </a:cubicBezTo>
                  <a:cubicBezTo>
                    <a:pt x="1163" y="2165"/>
                    <a:pt x="1397" y="1765"/>
                    <a:pt x="1730" y="1532"/>
                  </a:cubicBezTo>
                  <a:cubicBezTo>
                    <a:pt x="1747" y="1515"/>
                    <a:pt x="1755" y="1515"/>
                    <a:pt x="1764" y="1515"/>
                  </a:cubicBezTo>
                  <a:cubicBezTo>
                    <a:pt x="1772" y="1515"/>
                    <a:pt x="1780" y="1515"/>
                    <a:pt x="1797" y="1498"/>
                  </a:cubicBezTo>
                  <a:cubicBezTo>
                    <a:pt x="2148" y="1410"/>
                    <a:pt x="2706" y="1220"/>
                    <a:pt x="3130" y="1220"/>
                  </a:cubicBezTo>
                  <a:close/>
                  <a:moveTo>
                    <a:pt x="3224" y="0"/>
                  </a:moveTo>
                  <a:cubicBezTo>
                    <a:pt x="2661" y="0"/>
                    <a:pt x="2018" y="175"/>
                    <a:pt x="1597" y="497"/>
                  </a:cubicBezTo>
                  <a:cubicBezTo>
                    <a:pt x="1563" y="497"/>
                    <a:pt x="1530" y="531"/>
                    <a:pt x="1530" y="531"/>
                  </a:cubicBezTo>
                  <a:cubicBezTo>
                    <a:pt x="1499" y="521"/>
                    <a:pt x="1469" y="516"/>
                    <a:pt x="1439" y="516"/>
                  </a:cubicBezTo>
                  <a:cubicBezTo>
                    <a:pt x="1272" y="516"/>
                    <a:pt x="1120" y="661"/>
                    <a:pt x="1063" y="831"/>
                  </a:cubicBezTo>
                  <a:cubicBezTo>
                    <a:pt x="496" y="1331"/>
                    <a:pt x="129" y="2132"/>
                    <a:pt x="96" y="3099"/>
                  </a:cubicBezTo>
                  <a:cubicBezTo>
                    <a:pt x="0" y="4943"/>
                    <a:pt x="1480" y="6211"/>
                    <a:pt x="3236" y="6211"/>
                  </a:cubicBezTo>
                  <a:cubicBezTo>
                    <a:pt x="3323" y="6211"/>
                    <a:pt x="3410" y="6208"/>
                    <a:pt x="3498" y="6202"/>
                  </a:cubicBezTo>
                  <a:cubicBezTo>
                    <a:pt x="5466" y="6068"/>
                    <a:pt x="6267" y="3933"/>
                    <a:pt x="5633" y="2265"/>
                  </a:cubicBezTo>
                  <a:cubicBezTo>
                    <a:pt x="5333" y="1431"/>
                    <a:pt x="4699" y="331"/>
                    <a:pt x="3765" y="64"/>
                  </a:cubicBezTo>
                  <a:cubicBezTo>
                    <a:pt x="3602" y="21"/>
                    <a:pt x="3418" y="0"/>
                    <a:pt x="3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11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5"/>
          <p:cNvSpPr txBox="1">
            <a:spLocks noGrp="1"/>
          </p:cNvSpPr>
          <p:nvPr>
            <p:ph type="title"/>
          </p:nvPr>
        </p:nvSpPr>
        <p:spPr>
          <a:xfrm>
            <a:off x="2778485" y="744192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75000"/>
                  </a:schemeClr>
                </a:solidFill>
                <a:latin typeface="Fira Sans Extra Condensed Medium" panose="020B0604020202020204" charset="0"/>
              </a:rPr>
              <a:t>Thanks!</a:t>
            </a:r>
          </a:p>
        </p:txBody>
      </p:sp>
      <p:sp>
        <p:nvSpPr>
          <p:cNvPr id="750" name="Google Shape;750;p25"/>
          <p:cNvSpPr/>
          <p:nvPr/>
        </p:nvSpPr>
        <p:spPr>
          <a:xfrm>
            <a:off x="4851282" y="4540213"/>
            <a:ext cx="16" cy="1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5"/>
          <p:cNvSpPr/>
          <p:nvPr/>
        </p:nvSpPr>
        <p:spPr>
          <a:xfrm>
            <a:off x="5024794" y="1641130"/>
            <a:ext cx="298111" cy="2509645"/>
          </a:xfrm>
          <a:custGeom>
            <a:avLst/>
            <a:gdLst/>
            <a:ahLst/>
            <a:cxnLst/>
            <a:rect l="l" t="t" r="r" b="b"/>
            <a:pathLst>
              <a:path w="22550" h="189837" extrusionOk="0">
                <a:moveTo>
                  <a:pt x="0" y="0"/>
                </a:moveTo>
                <a:lnTo>
                  <a:pt x="0" y="189836"/>
                </a:lnTo>
                <a:lnTo>
                  <a:pt x="22550" y="183565"/>
                </a:lnTo>
                <a:lnTo>
                  <a:pt x="22550" y="7673"/>
                </a:lnTo>
                <a:close/>
                <a:moveTo>
                  <a:pt x="17313" y="177761"/>
                </a:moveTo>
                <a:lnTo>
                  <a:pt x="4503" y="181197"/>
                </a:lnTo>
                <a:lnTo>
                  <a:pt x="4503" y="176126"/>
                </a:lnTo>
                <a:lnTo>
                  <a:pt x="17313" y="173658"/>
                </a:lnTo>
                <a:close/>
                <a:moveTo>
                  <a:pt x="17313" y="160082"/>
                </a:moveTo>
                <a:cubicBezTo>
                  <a:pt x="13043" y="160982"/>
                  <a:pt x="8773" y="161883"/>
                  <a:pt x="4503" y="162784"/>
                </a:cubicBezTo>
                <a:lnTo>
                  <a:pt x="4503" y="157713"/>
                </a:lnTo>
                <a:cubicBezTo>
                  <a:pt x="8773" y="157113"/>
                  <a:pt x="13043" y="156512"/>
                  <a:pt x="17313" y="155945"/>
                </a:cubicBezTo>
                <a:close/>
                <a:moveTo>
                  <a:pt x="17313" y="142402"/>
                </a:moveTo>
                <a:cubicBezTo>
                  <a:pt x="13043" y="143069"/>
                  <a:pt x="8773" y="143737"/>
                  <a:pt x="4503" y="144370"/>
                </a:cubicBezTo>
                <a:lnTo>
                  <a:pt x="4503" y="139300"/>
                </a:lnTo>
                <a:cubicBezTo>
                  <a:pt x="8773" y="138933"/>
                  <a:pt x="13043" y="138566"/>
                  <a:pt x="17313" y="138199"/>
                </a:cubicBezTo>
                <a:close/>
                <a:moveTo>
                  <a:pt x="17313" y="124756"/>
                </a:moveTo>
                <a:cubicBezTo>
                  <a:pt x="13043" y="125157"/>
                  <a:pt x="8773" y="125557"/>
                  <a:pt x="4503" y="125991"/>
                </a:cubicBezTo>
                <a:lnTo>
                  <a:pt x="4503" y="120920"/>
                </a:lnTo>
                <a:cubicBezTo>
                  <a:pt x="8773" y="120787"/>
                  <a:pt x="13043" y="120620"/>
                  <a:pt x="17313" y="120487"/>
                </a:cubicBezTo>
                <a:close/>
                <a:moveTo>
                  <a:pt x="17313" y="107077"/>
                </a:moveTo>
                <a:cubicBezTo>
                  <a:pt x="13043" y="107244"/>
                  <a:pt x="8773" y="107411"/>
                  <a:pt x="4503" y="107577"/>
                </a:cubicBezTo>
                <a:lnTo>
                  <a:pt x="4503" y="102507"/>
                </a:lnTo>
                <a:cubicBezTo>
                  <a:pt x="8773" y="102607"/>
                  <a:pt x="13043" y="102674"/>
                  <a:pt x="17313" y="102741"/>
                </a:cubicBezTo>
                <a:close/>
                <a:moveTo>
                  <a:pt x="17313" y="89431"/>
                </a:moveTo>
                <a:cubicBezTo>
                  <a:pt x="13043" y="89331"/>
                  <a:pt x="8773" y="89264"/>
                  <a:pt x="4503" y="89198"/>
                </a:cubicBezTo>
                <a:lnTo>
                  <a:pt x="4503" y="84127"/>
                </a:lnTo>
                <a:cubicBezTo>
                  <a:pt x="8773" y="84427"/>
                  <a:pt x="13043" y="84728"/>
                  <a:pt x="17313" y="84995"/>
                </a:cubicBezTo>
                <a:close/>
                <a:moveTo>
                  <a:pt x="17313" y="71752"/>
                </a:moveTo>
                <a:cubicBezTo>
                  <a:pt x="13043" y="71418"/>
                  <a:pt x="8773" y="71118"/>
                  <a:pt x="4503" y="70784"/>
                </a:cubicBezTo>
                <a:lnTo>
                  <a:pt x="4503" y="65714"/>
                </a:lnTo>
                <a:cubicBezTo>
                  <a:pt x="8773" y="66248"/>
                  <a:pt x="13043" y="66748"/>
                  <a:pt x="17313" y="67282"/>
                </a:cubicBezTo>
                <a:close/>
                <a:moveTo>
                  <a:pt x="17313" y="54106"/>
                </a:moveTo>
                <a:cubicBezTo>
                  <a:pt x="13043" y="53539"/>
                  <a:pt x="8773" y="52972"/>
                  <a:pt x="4503" y="52371"/>
                </a:cubicBezTo>
                <a:lnTo>
                  <a:pt x="4503" y="47334"/>
                </a:lnTo>
                <a:cubicBezTo>
                  <a:pt x="8773" y="48068"/>
                  <a:pt x="13043" y="48802"/>
                  <a:pt x="17313" y="49569"/>
                </a:cubicBezTo>
                <a:close/>
                <a:moveTo>
                  <a:pt x="17313" y="36426"/>
                </a:moveTo>
                <a:cubicBezTo>
                  <a:pt x="13043" y="35626"/>
                  <a:pt x="8773" y="34792"/>
                  <a:pt x="4503" y="33991"/>
                </a:cubicBezTo>
                <a:lnTo>
                  <a:pt x="4503" y="28921"/>
                </a:lnTo>
                <a:cubicBezTo>
                  <a:pt x="8773" y="29888"/>
                  <a:pt x="13043" y="30856"/>
                  <a:pt x="17313" y="31823"/>
                </a:cubicBezTo>
                <a:close/>
                <a:moveTo>
                  <a:pt x="17313" y="18780"/>
                </a:moveTo>
                <a:lnTo>
                  <a:pt x="4503" y="15578"/>
                </a:lnTo>
                <a:lnTo>
                  <a:pt x="4503" y="10508"/>
                </a:lnTo>
                <a:lnTo>
                  <a:pt x="17313" y="140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5"/>
          <p:cNvSpPr/>
          <p:nvPr/>
        </p:nvSpPr>
        <p:spPr>
          <a:xfrm>
            <a:off x="4673329" y="1632749"/>
            <a:ext cx="328107" cy="2525959"/>
          </a:xfrm>
          <a:custGeom>
            <a:avLst/>
            <a:gdLst/>
            <a:ahLst/>
            <a:cxnLst/>
            <a:rect l="l" t="t" r="r" b="b"/>
            <a:pathLst>
              <a:path w="24819" h="191071" extrusionOk="0">
                <a:moveTo>
                  <a:pt x="1" y="31890"/>
                </a:moveTo>
                <a:lnTo>
                  <a:pt x="10541" y="35192"/>
                </a:lnTo>
                <a:lnTo>
                  <a:pt x="10541" y="189536"/>
                </a:lnTo>
                <a:lnTo>
                  <a:pt x="24818" y="191071"/>
                </a:lnTo>
                <a:lnTo>
                  <a:pt x="24818" y="1"/>
                </a:lnTo>
                <a:lnTo>
                  <a:pt x="1" y="12043"/>
                </a:lnTo>
                <a:close/>
                <a:moveTo>
                  <a:pt x="19915" y="174626"/>
                </a:moveTo>
                <a:cubicBezTo>
                  <a:pt x="17580" y="174159"/>
                  <a:pt x="15245" y="173658"/>
                  <a:pt x="12910" y="173191"/>
                </a:cubicBezTo>
                <a:lnTo>
                  <a:pt x="12910" y="168121"/>
                </a:lnTo>
                <a:cubicBezTo>
                  <a:pt x="15245" y="168488"/>
                  <a:pt x="17580" y="168855"/>
                  <a:pt x="19915" y="169222"/>
                </a:cubicBezTo>
                <a:close/>
                <a:moveTo>
                  <a:pt x="19915" y="164819"/>
                </a:moveTo>
                <a:cubicBezTo>
                  <a:pt x="17580" y="164418"/>
                  <a:pt x="15245" y="164018"/>
                  <a:pt x="12910" y="163584"/>
                </a:cubicBezTo>
                <a:lnTo>
                  <a:pt x="12910" y="158547"/>
                </a:lnTo>
                <a:cubicBezTo>
                  <a:pt x="15245" y="158848"/>
                  <a:pt x="17580" y="159114"/>
                  <a:pt x="19915" y="159415"/>
                </a:cubicBezTo>
                <a:close/>
                <a:moveTo>
                  <a:pt x="19915" y="155012"/>
                </a:moveTo>
                <a:cubicBezTo>
                  <a:pt x="17580" y="154678"/>
                  <a:pt x="15245" y="154344"/>
                  <a:pt x="12910" y="154011"/>
                </a:cubicBezTo>
                <a:lnTo>
                  <a:pt x="12910" y="148974"/>
                </a:lnTo>
                <a:cubicBezTo>
                  <a:pt x="15245" y="149174"/>
                  <a:pt x="17580" y="149408"/>
                  <a:pt x="19915" y="149608"/>
                </a:cubicBezTo>
                <a:close/>
                <a:moveTo>
                  <a:pt x="19915" y="145205"/>
                </a:moveTo>
                <a:lnTo>
                  <a:pt x="12910" y="144437"/>
                </a:lnTo>
                <a:lnTo>
                  <a:pt x="12910" y="139400"/>
                </a:lnTo>
                <a:lnTo>
                  <a:pt x="19915" y="139801"/>
                </a:lnTo>
                <a:close/>
                <a:moveTo>
                  <a:pt x="19915" y="135397"/>
                </a:moveTo>
                <a:cubicBezTo>
                  <a:pt x="17580" y="135231"/>
                  <a:pt x="15245" y="135031"/>
                  <a:pt x="12910" y="134864"/>
                </a:cubicBezTo>
                <a:lnTo>
                  <a:pt x="12910" y="129827"/>
                </a:lnTo>
                <a:cubicBezTo>
                  <a:pt x="15245" y="129860"/>
                  <a:pt x="17580" y="129927"/>
                  <a:pt x="19915" y="129994"/>
                </a:cubicBezTo>
                <a:close/>
                <a:moveTo>
                  <a:pt x="19915" y="125590"/>
                </a:moveTo>
                <a:cubicBezTo>
                  <a:pt x="17580" y="125490"/>
                  <a:pt x="15245" y="125390"/>
                  <a:pt x="12910" y="125290"/>
                </a:cubicBezTo>
                <a:lnTo>
                  <a:pt x="12910" y="120253"/>
                </a:lnTo>
                <a:cubicBezTo>
                  <a:pt x="15245" y="120220"/>
                  <a:pt x="17580" y="120220"/>
                  <a:pt x="19915" y="120187"/>
                </a:cubicBezTo>
                <a:close/>
                <a:moveTo>
                  <a:pt x="19915" y="115783"/>
                </a:moveTo>
                <a:cubicBezTo>
                  <a:pt x="17580" y="115750"/>
                  <a:pt x="15245" y="115750"/>
                  <a:pt x="12910" y="115717"/>
                </a:cubicBezTo>
                <a:lnTo>
                  <a:pt x="12910" y="110680"/>
                </a:lnTo>
                <a:cubicBezTo>
                  <a:pt x="15245" y="110580"/>
                  <a:pt x="17580" y="110480"/>
                  <a:pt x="19915" y="110380"/>
                </a:cubicBezTo>
                <a:close/>
                <a:moveTo>
                  <a:pt x="19915" y="105976"/>
                </a:moveTo>
                <a:cubicBezTo>
                  <a:pt x="17580" y="106043"/>
                  <a:pt x="15245" y="106077"/>
                  <a:pt x="12910" y="106110"/>
                </a:cubicBezTo>
                <a:lnTo>
                  <a:pt x="12910" y="101073"/>
                </a:lnTo>
                <a:cubicBezTo>
                  <a:pt x="15245" y="100906"/>
                  <a:pt x="17580" y="100739"/>
                  <a:pt x="19915" y="100573"/>
                </a:cubicBezTo>
                <a:close/>
                <a:moveTo>
                  <a:pt x="19915" y="96169"/>
                </a:moveTo>
                <a:lnTo>
                  <a:pt x="12910" y="96570"/>
                </a:lnTo>
                <a:lnTo>
                  <a:pt x="12910" y="91499"/>
                </a:lnTo>
                <a:lnTo>
                  <a:pt x="19915" y="90766"/>
                </a:lnTo>
                <a:close/>
                <a:moveTo>
                  <a:pt x="19915" y="86362"/>
                </a:moveTo>
                <a:lnTo>
                  <a:pt x="12910" y="86963"/>
                </a:lnTo>
                <a:lnTo>
                  <a:pt x="12910" y="81926"/>
                </a:lnTo>
                <a:lnTo>
                  <a:pt x="19915" y="80959"/>
                </a:lnTo>
                <a:close/>
                <a:moveTo>
                  <a:pt x="19915" y="76555"/>
                </a:moveTo>
                <a:cubicBezTo>
                  <a:pt x="17580" y="76856"/>
                  <a:pt x="15245" y="77122"/>
                  <a:pt x="12910" y="77389"/>
                </a:cubicBezTo>
                <a:lnTo>
                  <a:pt x="12910" y="72352"/>
                </a:lnTo>
                <a:cubicBezTo>
                  <a:pt x="15245" y="71952"/>
                  <a:pt x="17580" y="71552"/>
                  <a:pt x="19915" y="71151"/>
                </a:cubicBezTo>
                <a:close/>
                <a:moveTo>
                  <a:pt x="19915" y="66748"/>
                </a:moveTo>
                <a:cubicBezTo>
                  <a:pt x="17580" y="67115"/>
                  <a:pt x="15245" y="67449"/>
                  <a:pt x="12910" y="67816"/>
                </a:cubicBezTo>
                <a:lnTo>
                  <a:pt x="12910" y="62779"/>
                </a:lnTo>
                <a:cubicBezTo>
                  <a:pt x="15245" y="62278"/>
                  <a:pt x="17580" y="61811"/>
                  <a:pt x="19915" y="61344"/>
                </a:cubicBezTo>
                <a:close/>
                <a:moveTo>
                  <a:pt x="19915" y="56941"/>
                </a:moveTo>
                <a:cubicBezTo>
                  <a:pt x="17580" y="57375"/>
                  <a:pt x="15245" y="57809"/>
                  <a:pt x="12910" y="58242"/>
                </a:cubicBezTo>
                <a:lnTo>
                  <a:pt x="12910" y="53205"/>
                </a:lnTo>
                <a:cubicBezTo>
                  <a:pt x="15245" y="52638"/>
                  <a:pt x="17580" y="52071"/>
                  <a:pt x="19915" y="51537"/>
                </a:cubicBezTo>
                <a:close/>
                <a:moveTo>
                  <a:pt x="19915" y="47134"/>
                </a:moveTo>
                <a:lnTo>
                  <a:pt x="12910" y="48669"/>
                </a:lnTo>
                <a:lnTo>
                  <a:pt x="12910" y="43632"/>
                </a:lnTo>
                <a:lnTo>
                  <a:pt x="19915" y="41730"/>
                </a:lnTo>
                <a:close/>
                <a:moveTo>
                  <a:pt x="19915" y="37327"/>
                </a:moveTo>
                <a:cubicBezTo>
                  <a:pt x="17580" y="37928"/>
                  <a:pt x="15245" y="38495"/>
                  <a:pt x="12910" y="39095"/>
                </a:cubicBezTo>
                <a:lnTo>
                  <a:pt x="12910" y="34058"/>
                </a:lnTo>
                <a:cubicBezTo>
                  <a:pt x="15245" y="33324"/>
                  <a:pt x="17580" y="32624"/>
                  <a:pt x="19915" y="31923"/>
                </a:cubicBezTo>
                <a:close/>
                <a:moveTo>
                  <a:pt x="19915" y="27554"/>
                </a:moveTo>
                <a:cubicBezTo>
                  <a:pt x="17580" y="28187"/>
                  <a:pt x="15245" y="28855"/>
                  <a:pt x="12910" y="29522"/>
                </a:cubicBezTo>
                <a:lnTo>
                  <a:pt x="12910" y="24451"/>
                </a:lnTo>
                <a:cubicBezTo>
                  <a:pt x="15245" y="23684"/>
                  <a:pt x="17580" y="22917"/>
                  <a:pt x="19915" y="22116"/>
                </a:cubicBezTo>
                <a:close/>
                <a:moveTo>
                  <a:pt x="12910" y="14878"/>
                </a:moveTo>
                <a:lnTo>
                  <a:pt x="19915" y="12309"/>
                </a:lnTo>
                <a:lnTo>
                  <a:pt x="19915" y="17747"/>
                </a:lnTo>
                <a:lnTo>
                  <a:pt x="12910" y="19915"/>
                </a:lnTo>
                <a:close/>
                <a:moveTo>
                  <a:pt x="12910" y="177728"/>
                </a:moveTo>
                <a:lnTo>
                  <a:pt x="19915" y="179029"/>
                </a:lnTo>
                <a:lnTo>
                  <a:pt x="19915" y="184433"/>
                </a:lnTo>
                <a:lnTo>
                  <a:pt x="12910" y="182765"/>
                </a:lnTo>
                <a:close/>
                <a:moveTo>
                  <a:pt x="8607" y="30389"/>
                </a:moveTo>
                <a:cubicBezTo>
                  <a:pt x="6805" y="30956"/>
                  <a:pt x="5004" y="31523"/>
                  <a:pt x="3170" y="32124"/>
                </a:cubicBezTo>
                <a:lnTo>
                  <a:pt x="3170" y="28187"/>
                </a:lnTo>
                <a:cubicBezTo>
                  <a:pt x="5004" y="27520"/>
                  <a:pt x="6805" y="26853"/>
                  <a:pt x="8607" y="26186"/>
                </a:cubicBezTo>
                <a:close/>
                <a:moveTo>
                  <a:pt x="3170" y="18947"/>
                </a:moveTo>
                <a:lnTo>
                  <a:pt x="8607" y="16746"/>
                </a:lnTo>
                <a:lnTo>
                  <a:pt x="8607" y="20949"/>
                </a:lnTo>
                <a:lnTo>
                  <a:pt x="3170" y="228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5"/>
          <p:cNvSpPr/>
          <p:nvPr/>
        </p:nvSpPr>
        <p:spPr>
          <a:xfrm>
            <a:off x="4515906" y="2022581"/>
            <a:ext cx="285327" cy="2195221"/>
          </a:xfrm>
          <a:custGeom>
            <a:avLst/>
            <a:gdLst/>
            <a:ahLst/>
            <a:cxnLst/>
            <a:rect l="l" t="t" r="r" b="b"/>
            <a:pathLst>
              <a:path w="21583" h="166053" extrusionOk="0">
                <a:moveTo>
                  <a:pt x="0" y="166053"/>
                </a:moveTo>
                <a:lnTo>
                  <a:pt x="21582" y="160849"/>
                </a:lnTo>
                <a:lnTo>
                  <a:pt x="21582" y="7105"/>
                </a:lnTo>
                <a:lnTo>
                  <a:pt x="0" y="0"/>
                </a:lnTo>
                <a:close/>
                <a:moveTo>
                  <a:pt x="3002" y="9841"/>
                </a:moveTo>
                <a:lnTo>
                  <a:pt x="18814" y="14744"/>
                </a:lnTo>
                <a:lnTo>
                  <a:pt x="18814" y="18714"/>
                </a:lnTo>
                <a:lnTo>
                  <a:pt x="3002" y="14144"/>
                </a:lnTo>
                <a:lnTo>
                  <a:pt x="3002" y="9841"/>
                </a:lnTo>
                <a:close/>
                <a:moveTo>
                  <a:pt x="3002" y="20915"/>
                </a:moveTo>
                <a:cubicBezTo>
                  <a:pt x="8273" y="22316"/>
                  <a:pt x="13543" y="23751"/>
                  <a:pt x="18814" y="25152"/>
                </a:cubicBezTo>
                <a:lnTo>
                  <a:pt x="18814" y="29088"/>
                </a:lnTo>
                <a:lnTo>
                  <a:pt x="3002" y="25185"/>
                </a:lnTo>
                <a:close/>
                <a:moveTo>
                  <a:pt x="3002" y="31957"/>
                </a:moveTo>
                <a:cubicBezTo>
                  <a:pt x="8273" y="33157"/>
                  <a:pt x="13543" y="34358"/>
                  <a:pt x="18814" y="35592"/>
                </a:cubicBezTo>
                <a:lnTo>
                  <a:pt x="18814" y="39462"/>
                </a:lnTo>
                <a:cubicBezTo>
                  <a:pt x="13543" y="38394"/>
                  <a:pt x="8273" y="37327"/>
                  <a:pt x="3002" y="36260"/>
                </a:cubicBezTo>
                <a:close/>
                <a:moveTo>
                  <a:pt x="3002" y="43031"/>
                </a:moveTo>
                <a:lnTo>
                  <a:pt x="18814" y="46000"/>
                </a:lnTo>
                <a:lnTo>
                  <a:pt x="18814" y="49869"/>
                </a:lnTo>
                <a:lnTo>
                  <a:pt x="3002" y="47334"/>
                </a:lnTo>
                <a:close/>
                <a:moveTo>
                  <a:pt x="3002" y="54106"/>
                </a:moveTo>
                <a:cubicBezTo>
                  <a:pt x="8273" y="54873"/>
                  <a:pt x="13543" y="55640"/>
                  <a:pt x="18814" y="56441"/>
                </a:cubicBezTo>
                <a:lnTo>
                  <a:pt x="18814" y="60243"/>
                </a:lnTo>
                <a:cubicBezTo>
                  <a:pt x="13543" y="59610"/>
                  <a:pt x="8273" y="59009"/>
                  <a:pt x="3002" y="58409"/>
                </a:cubicBezTo>
                <a:close/>
                <a:moveTo>
                  <a:pt x="3002" y="65147"/>
                </a:moveTo>
                <a:lnTo>
                  <a:pt x="18814" y="66848"/>
                </a:lnTo>
                <a:lnTo>
                  <a:pt x="18814" y="70618"/>
                </a:lnTo>
                <a:lnTo>
                  <a:pt x="3002" y="69450"/>
                </a:lnTo>
                <a:close/>
                <a:moveTo>
                  <a:pt x="3002" y="76222"/>
                </a:moveTo>
                <a:cubicBezTo>
                  <a:pt x="8273" y="76589"/>
                  <a:pt x="13543" y="76922"/>
                  <a:pt x="18814" y="77289"/>
                </a:cubicBezTo>
                <a:lnTo>
                  <a:pt x="18814" y="80992"/>
                </a:lnTo>
                <a:cubicBezTo>
                  <a:pt x="13543" y="80858"/>
                  <a:pt x="8273" y="80691"/>
                  <a:pt x="3002" y="80525"/>
                </a:cubicBezTo>
                <a:close/>
                <a:moveTo>
                  <a:pt x="3002" y="87296"/>
                </a:moveTo>
                <a:cubicBezTo>
                  <a:pt x="8273" y="87430"/>
                  <a:pt x="13543" y="87563"/>
                  <a:pt x="18814" y="87696"/>
                </a:cubicBezTo>
                <a:lnTo>
                  <a:pt x="18814" y="91399"/>
                </a:lnTo>
                <a:lnTo>
                  <a:pt x="3002" y="91599"/>
                </a:lnTo>
                <a:close/>
                <a:moveTo>
                  <a:pt x="3002" y="98371"/>
                </a:moveTo>
                <a:cubicBezTo>
                  <a:pt x="8273" y="98271"/>
                  <a:pt x="13543" y="98204"/>
                  <a:pt x="18814" y="98104"/>
                </a:cubicBezTo>
                <a:lnTo>
                  <a:pt x="18814" y="101773"/>
                </a:lnTo>
                <a:cubicBezTo>
                  <a:pt x="13543" y="102073"/>
                  <a:pt x="8273" y="102374"/>
                  <a:pt x="3002" y="102674"/>
                </a:cubicBezTo>
                <a:close/>
                <a:moveTo>
                  <a:pt x="3002" y="109412"/>
                </a:moveTo>
                <a:cubicBezTo>
                  <a:pt x="8273" y="109145"/>
                  <a:pt x="13543" y="108845"/>
                  <a:pt x="18814" y="108545"/>
                </a:cubicBezTo>
                <a:lnTo>
                  <a:pt x="18814" y="112147"/>
                </a:lnTo>
                <a:lnTo>
                  <a:pt x="3002" y="113715"/>
                </a:lnTo>
                <a:close/>
                <a:moveTo>
                  <a:pt x="3002" y="120487"/>
                </a:moveTo>
                <a:lnTo>
                  <a:pt x="18814" y="118952"/>
                </a:lnTo>
                <a:lnTo>
                  <a:pt x="18814" y="122521"/>
                </a:lnTo>
                <a:cubicBezTo>
                  <a:pt x="13543" y="123289"/>
                  <a:pt x="8273" y="124022"/>
                  <a:pt x="3002" y="124790"/>
                </a:cubicBezTo>
                <a:close/>
                <a:moveTo>
                  <a:pt x="3002" y="131561"/>
                </a:moveTo>
                <a:cubicBezTo>
                  <a:pt x="8273" y="130827"/>
                  <a:pt x="13543" y="130093"/>
                  <a:pt x="18814" y="129393"/>
                </a:cubicBezTo>
                <a:lnTo>
                  <a:pt x="18814" y="132929"/>
                </a:lnTo>
                <a:lnTo>
                  <a:pt x="3002" y="135864"/>
                </a:lnTo>
                <a:close/>
                <a:moveTo>
                  <a:pt x="3002" y="142636"/>
                </a:moveTo>
                <a:cubicBezTo>
                  <a:pt x="8273" y="141668"/>
                  <a:pt x="13543" y="140734"/>
                  <a:pt x="18814" y="139800"/>
                </a:cubicBezTo>
                <a:lnTo>
                  <a:pt x="18814" y="143303"/>
                </a:lnTo>
                <a:cubicBezTo>
                  <a:pt x="13543" y="144504"/>
                  <a:pt x="8273" y="145705"/>
                  <a:pt x="3002" y="146939"/>
                </a:cubicBezTo>
                <a:close/>
                <a:moveTo>
                  <a:pt x="3002" y="153677"/>
                </a:moveTo>
                <a:lnTo>
                  <a:pt x="18814" y="150241"/>
                </a:lnTo>
                <a:lnTo>
                  <a:pt x="18814" y="153710"/>
                </a:lnTo>
                <a:lnTo>
                  <a:pt x="3002" y="157980"/>
                </a:lnTo>
                <a:lnTo>
                  <a:pt x="3002" y="1536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5"/>
          <p:cNvSpPr/>
          <p:nvPr/>
        </p:nvSpPr>
        <p:spPr>
          <a:xfrm>
            <a:off x="3944831" y="2025661"/>
            <a:ext cx="548154" cy="2190818"/>
          </a:xfrm>
          <a:custGeom>
            <a:avLst/>
            <a:gdLst/>
            <a:ahLst/>
            <a:cxnLst/>
            <a:rect l="l" t="t" r="r" b="b"/>
            <a:pathLst>
              <a:path w="41464" h="165720" extrusionOk="0">
                <a:moveTo>
                  <a:pt x="1" y="159415"/>
                </a:moveTo>
                <a:lnTo>
                  <a:pt x="41464" y="165719"/>
                </a:lnTo>
                <a:lnTo>
                  <a:pt x="41464" y="1"/>
                </a:lnTo>
                <a:lnTo>
                  <a:pt x="1" y="14244"/>
                </a:lnTo>
                <a:close/>
                <a:moveTo>
                  <a:pt x="34292" y="157447"/>
                </a:moveTo>
                <a:lnTo>
                  <a:pt x="27353" y="156513"/>
                </a:lnTo>
                <a:lnTo>
                  <a:pt x="27353" y="151876"/>
                </a:lnTo>
                <a:lnTo>
                  <a:pt x="34292" y="152477"/>
                </a:lnTo>
                <a:close/>
                <a:moveTo>
                  <a:pt x="34292" y="149074"/>
                </a:moveTo>
                <a:lnTo>
                  <a:pt x="27353" y="148307"/>
                </a:lnTo>
                <a:lnTo>
                  <a:pt x="27353" y="143670"/>
                </a:lnTo>
                <a:cubicBezTo>
                  <a:pt x="29655" y="143804"/>
                  <a:pt x="31957" y="143971"/>
                  <a:pt x="34292" y="144104"/>
                </a:cubicBezTo>
                <a:close/>
                <a:moveTo>
                  <a:pt x="34292" y="140702"/>
                </a:moveTo>
                <a:lnTo>
                  <a:pt x="27353" y="140101"/>
                </a:lnTo>
                <a:lnTo>
                  <a:pt x="27353" y="135464"/>
                </a:lnTo>
                <a:cubicBezTo>
                  <a:pt x="29655" y="135531"/>
                  <a:pt x="31990" y="135631"/>
                  <a:pt x="34292" y="135731"/>
                </a:cubicBezTo>
                <a:close/>
                <a:moveTo>
                  <a:pt x="34292" y="132329"/>
                </a:moveTo>
                <a:cubicBezTo>
                  <a:pt x="31990" y="132195"/>
                  <a:pt x="29655" y="132029"/>
                  <a:pt x="27353" y="131895"/>
                </a:cubicBezTo>
                <a:lnTo>
                  <a:pt x="27353" y="127259"/>
                </a:lnTo>
                <a:lnTo>
                  <a:pt x="34292" y="127359"/>
                </a:lnTo>
                <a:close/>
                <a:moveTo>
                  <a:pt x="34292" y="123956"/>
                </a:moveTo>
                <a:cubicBezTo>
                  <a:pt x="31990" y="123856"/>
                  <a:pt x="29655" y="123756"/>
                  <a:pt x="27353" y="123656"/>
                </a:cubicBezTo>
                <a:lnTo>
                  <a:pt x="27353" y="119053"/>
                </a:lnTo>
                <a:cubicBezTo>
                  <a:pt x="29655" y="119019"/>
                  <a:pt x="31990" y="118986"/>
                  <a:pt x="34292" y="118986"/>
                </a:cubicBezTo>
                <a:close/>
                <a:moveTo>
                  <a:pt x="34292" y="115584"/>
                </a:moveTo>
                <a:lnTo>
                  <a:pt x="27353" y="115484"/>
                </a:lnTo>
                <a:lnTo>
                  <a:pt x="27353" y="110847"/>
                </a:lnTo>
                <a:cubicBezTo>
                  <a:pt x="29655" y="110747"/>
                  <a:pt x="31957" y="110680"/>
                  <a:pt x="34292" y="110613"/>
                </a:cubicBezTo>
                <a:close/>
                <a:moveTo>
                  <a:pt x="34292" y="107211"/>
                </a:moveTo>
                <a:cubicBezTo>
                  <a:pt x="31957" y="107244"/>
                  <a:pt x="29655" y="107244"/>
                  <a:pt x="27353" y="107244"/>
                </a:cubicBezTo>
                <a:lnTo>
                  <a:pt x="27353" y="102641"/>
                </a:lnTo>
                <a:lnTo>
                  <a:pt x="34292" y="102241"/>
                </a:lnTo>
                <a:close/>
                <a:moveTo>
                  <a:pt x="34292" y="98838"/>
                </a:moveTo>
                <a:cubicBezTo>
                  <a:pt x="31957" y="98905"/>
                  <a:pt x="29655" y="98972"/>
                  <a:pt x="27353" y="99038"/>
                </a:cubicBezTo>
                <a:lnTo>
                  <a:pt x="27353" y="94435"/>
                </a:lnTo>
                <a:cubicBezTo>
                  <a:pt x="29655" y="94235"/>
                  <a:pt x="31957" y="94035"/>
                  <a:pt x="34292" y="93868"/>
                </a:cubicBezTo>
                <a:close/>
                <a:moveTo>
                  <a:pt x="34292" y="90466"/>
                </a:moveTo>
                <a:lnTo>
                  <a:pt x="27353" y="90833"/>
                </a:lnTo>
                <a:lnTo>
                  <a:pt x="27353" y="86196"/>
                </a:lnTo>
                <a:cubicBezTo>
                  <a:pt x="29655" y="85962"/>
                  <a:pt x="31957" y="85729"/>
                  <a:pt x="34292" y="85495"/>
                </a:cubicBezTo>
                <a:close/>
                <a:moveTo>
                  <a:pt x="34292" y="82093"/>
                </a:moveTo>
                <a:cubicBezTo>
                  <a:pt x="31957" y="82293"/>
                  <a:pt x="29655" y="82460"/>
                  <a:pt x="27353" y="82627"/>
                </a:cubicBezTo>
                <a:lnTo>
                  <a:pt x="27353" y="77990"/>
                </a:lnTo>
                <a:cubicBezTo>
                  <a:pt x="29655" y="77723"/>
                  <a:pt x="31957" y="77423"/>
                  <a:pt x="34292" y="77123"/>
                </a:cubicBezTo>
                <a:close/>
                <a:moveTo>
                  <a:pt x="34292" y="73720"/>
                </a:moveTo>
                <a:cubicBezTo>
                  <a:pt x="31957" y="73954"/>
                  <a:pt x="29655" y="74187"/>
                  <a:pt x="27353" y="74421"/>
                </a:cubicBezTo>
                <a:lnTo>
                  <a:pt x="27353" y="69817"/>
                </a:lnTo>
                <a:cubicBezTo>
                  <a:pt x="29655" y="69451"/>
                  <a:pt x="31957" y="69084"/>
                  <a:pt x="34292" y="68750"/>
                </a:cubicBezTo>
                <a:close/>
                <a:moveTo>
                  <a:pt x="27353" y="58009"/>
                </a:moveTo>
                <a:lnTo>
                  <a:pt x="27353" y="53372"/>
                </a:lnTo>
                <a:cubicBezTo>
                  <a:pt x="29655" y="52939"/>
                  <a:pt x="31957" y="52472"/>
                  <a:pt x="34258" y="52005"/>
                </a:cubicBezTo>
                <a:lnTo>
                  <a:pt x="34258" y="56975"/>
                </a:lnTo>
                <a:cubicBezTo>
                  <a:pt x="31957" y="57309"/>
                  <a:pt x="29655" y="57675"/>
                  <a:pt x="27353" y="58009"/>
                </a:cubicBezTo>
                <a:close/>
                <a:moveTo>
                  <a:pt x="34292" y="65348"/>
                </a:moveTo>
                <a:cubicBezTo>
                  <a:pt x="31957" y="65648"/>
                  <a:pt x="29655" y="65948"/>
                  <a:pt x="27353" y="66215"/>
                </a:cubicBezTo>
                <a:lnTo>
                  <a:pt x="27353" y="61578"/>
                </a:lnTo>
                <a:cubicBezTo>
                  <a:pt x="29655" y="61178"/>
                  <a:pt x="31957" y="60778"/>
                  <a:pt x="34292" y="60377"/>
                </a:cubicBezTo>
                <a:close/>
                <a:moveTo>
                  <a:pt x="34292" y="48602"/>
                </a:moveTo>
                <a:cubicBezTo>
                  <a:pt x="31957" y="49003"/>
                  <a:pt x="29655" y="49403"/>
                  <a:pt x="27353" y="49803"/>
                </a:cubicBezTo>
                <a:lnTo>
                  <a:pt x="27353" y="45167"/>
                </a:lnTo>
                <a:lnTo>
                  <a:pt x="34292" y="43632"/>
                </a:lnTo>
                <a:close/>
                <a:moveTo>
                  <a:pt x="34258" y="40230"/>
                </a:moveTo>
                <a:cubicBezTo>
                  <a:pt x="31957" y="40697"/>
                  <a:pt x="29655" y="41164"/>
                  <a:pt x="27353" y="41597"/>
                </a:cubicBezTo>
                <a:lnTo>
                  <a:pt x="27353" y="36961"/>
                </a:lnTo>
                <a:cubicBezTo>
                  <a:pt x="29655" y="36394"/>
                  <a:pt x="31957" y="35826"/>
                  <a:pt x="34258" y="35259"/>
                </a:cubicBezTo>
                <a:close/>
                <a:moveTo>
                  <a:pt x="34258" y="31857"/>
                </a:moveTo>
                <a:cubicBezTo>
                  <a:pt x="31957" y="32357"/>
                  <a:pt x="29655" y="32891"/>
                  <a:pt x="27353" y="33391"/>
                </a:cubicBezTo>
                <a:lnTo>
                  <a:pt x="27353" y="28755"/>
                </a:lnTo>
                <a:cubicBezTo>
                  <a:pt x="29655" y="28121"/>
                  <a:pt x="31957" y="27521"/>
                  <a:pt x="34258" y="26887"/>
                </a:cubicBezTo>
                <a:close/>
                <a:moveTo>
                  <a:pt x="34258" y="23484"/>
                </a:moveTo>
                <a:cubicBezTo>
                  <a:pt x="31957" y="24051"/>
                  <a:pt x="29655" y="24618"/>
                  <a:pt x="27353" y="25186"/>
                </a:cubicBezTo>
                <a:lnTo>
                  <a:pt x="27353" y="20549"/>
                </a:lnTo>
                <a:cubicBezTo>
                  <a:pt x="29655" y="19882"/>
                  <a:pt x="31957" y="19181"/>
                  <a:pt x="34258" y="18514"/>
                </a:cubicBezTo>
                <a:close/>
                <a:moveTo>
                  <a:pt x="27353" y="12343"/>
                </a:moveTo>
                <a:lnTo>
                  <a:pt x="34258" y="10141"/>
                </a:lnTo>
                <a:lnTo>
                  <a:pt x="34258" y="15112"/>
                </a:lnTo>
                <a:lnTo>
                  <a:pt x="27353" y="16980"/>
                </a:lnTo>
                <a:close/>
                <a:moveTo>
                  <a:pt x="18347" y="15112"/>
                </a:moveTo>
                <a:lnTo>
                  <a:pt x="22784" y="13711"/>
                </a:lnTo>
                <a:lnTo>
                  <a:pt x="22784" y="18181"/>
                </a:lnTo>
                <a:lnTo>
                  <a:pt x="18347" y="19348"/>
                </a:lnTo>
                <a:close/>
                <a:moveTo>
                  <a:pt x="18347" y="23117"/>
                </a:moveTo>
                <a:cubicBezTo>
                  <a:pt x="19815" y="22684"/>
                  <a:pt x="21282" y="22250"/>
                  <a:pt x="22750" y="21816"/>
                </a:cubicBezTo>
                <a:lnTo>
                  <a:pt x="22750" y="26253"/>
                </a:lnTo>
                <a:lnTo>
                  <a:pt x="18347" y="27354"/>
                </a:lnTo>
                <a:close/>
                <a:moveTo>
                  <a:pt x="18314" y="31090"/>
                </a:moveTo>
                <a:lnTo>
                  <a:pt x="22750" y="29889"/>
                </a:lnTo>
                <a:lnTo>
                  <a:pt x="22750" y="34359"/>
                </a:lnTo>
                <a:cubicBezTo>
                  <a:pt x="21282" y="34692"/>
                  <a:pt x="19815" y="34993"/>
                  <a:pt x="18314" y="35326"/>
                </a:cubicBezTo>
                <a:close/>
                <a:moveTo>
                  <a:pt x="18314" y="39095"/>
                </a:moveTo>
                <a:cubicBezTo>
                  <a:pt x="19781" y="38729"/>
                  <a:pt x="21249" y="38362"/>
                  <a:pt x="22717" y="37995"/>
                </a:cubicBezTo>
                <a:lnTo>
                  <a:pt x="22717" y="42431"/>
                </a:lnTo>
                <a:lnTo>
                  <a:pt x="18314" y="43332"/>
                </a:lnTo>
                <a:close/>
                <a:moveTo>
                  <a:pt x="18314" y="47068"/>
                </a:moveTo>
                <a:lnTo>
                  <a:pt x="22717" y="46067"/>
                </a:lnTo>
                <a:lnTo>
                  <a:pt x="22717" y="50537"/>
                </a:lnTo>
                <a:cubicBezTo>
                  <a:pt x="21249" y="50804"/>
                  <a:pt x="19781" y="51037"/>
                  <a:pt x="18314" y="51304"/>
                </a:cubicBezTo>
                <a:close/>
                <a:moveTo>
                  <a:pt x="18280" y="55040"/>
                </a:moveTo>
                <a:cubicBezTo>
                  <a:pt x="19748" y="54773"/>
                  <a:pt x="21216" y="54473"/>
                  <a:pt x="22717" y="54173"/>
                </a:cubicBezTo>
                <a:lnTo>
                  <a:pt x="22717" y="58643"/>
                </a:lnTo>
                <a:lnTo>
                  <a:pt x="18280" y="59310"/>
                </a:lnTo>
                <a:close/>
                <a:moveTo>
                  <a:pt x="18280" y="63046"/>
                </a:moveTo>
                <a:lnTo>
                  <a:pt x="22683" y="62279"/>
                </a:lnTo>
                <a:lnTo>
                  <a:pt x="22683" y="66715"/>
                </a:lnTo>
                <a:cubicBezTo>
                  <a:pt x="21216" y="66915"/>
                  <a:pt x="19748" y="67082"/>
                  <a:pt x="18280" y="67282"/>
                </a:cubicBezTo>
                <a:close/>
                <a:moveTo>
                  <a:pt x="18247" y="71018"/>
                </a:moveTo>
                <a:cubicBezTo>
                  <a:pt x="19715" y="70818"/>
                  <a:pt x="21182" y="70585"/>
                  <a:pt x="22683" y="70351"/>
                </a:cubicBezTo>
                <a:lnTo>
                  <a:pt x="22683" y="74821"/>
                </a:lnTo>
                <a:lnTo>
                  <a:pt x="18247" y="75255"/>
                </a:lnTo>
                <a:close/>
                <a:moveTo>
                  <a:pt x="18247" y="79024"/>
                </a:moveTo>
                <a:lnTo>
                  <a:pt x="22650" y="78457"/>
                </a:lnTo>
                <a:lnTo>
                  <a:pt x="22650" y="82927"/>
                </a:lnTo>
                <a:cubicBezTo>
                  <a:pt x="21182" y="83027"/>
                  <a:pt x="19715" y="83160"/>
                  <a:pt x="18247" y="83260"/>
                </a:cubicBezTo>
                <a:close/>
                <a:moveTo>
                  <a:pt x="18214" y="86996"/>
                </a:moveTo>
                <a:cubicBezTo>
                  <a:pt x="19715" y="86863"/>
                  <a:pt x="21182" y="86696"/>
                  <a:pt x="22650" y="86529"/>
                </a:cubicBezTo>
                <a:lnTo>
                  <a:pt x="22650" y="90999"/>
                </a:lnTo>
                <a:lnTo>
                  <a:pt x="18214" y="91233"/>
                </a:lnTo>
                <a:close/>
                <a:moveTo>
                  <a:pt x="18214" y="95002"/>
                </a:moveTo>
                <a:cubicBezTo>
                  <a:pt x="19681" y="94869"/>
                  <a:pt x="21149" y="94769"/>
                  <a:pt x="22617" y="94635"/>
                </a:cubicBezTo>
                <a:lnTo>
                  <a:pt x="22617" y="99105"/>
                </a:lnTo>
                <a:cubicBezTo>
                  <a:pt x="21149" y="99138"/>
                  <a:pt x="19681" y="99172"/>
                  <a:pt x="18214" y="99239"/>
                </a:cubicBezTo>
                <a:close/>
                <a:moveTo>
                  <a:pt x="18214" y="102975"/>
                </a:moveTo>
                <a:cubicBezTo>
                  <a:pt x="19681" y="102908"/>
                  <a:pt x="21149" y="102808"/>
                  <a:pt x="22617" y="102741"/>
                </a:cubicBezTo>
                <a:lnTo>
                  <a:pt x="22617" y="107178"/>
                </a:lnTo>
                <a:lnTo>
                  <a:pt x="18214" y="107211"/>
                </a:lnTo>
                <a:close/>
                <a:moveTo>
                  <a:pt x="18180" y="110980"/>
                </a:moveTo>
                <a:cubicBezTo>
                  <a:pt x="19648" y="110914"/>
                  <a:pt x="21116" y="110880"/>
                  <a:pt x="22617" y="110814"/>
                </a:cubicBezTo>
                <a:lnTo>
                  <a:pt x="22617" y="115283"/>
                </a:lnTo>
                <a:cubicBezTo>
                  <a:pt x="21116" y="115250"/>
                  <a:pt x="19648" y="115250"/>
                  <a:pt x="18180" y="115217"/>
                </a:cubicBezTo>
                <a:close/>
                <a:moveTo>
                  <a:pt x="18180" y="118953"/>
                </a:moveTo>
                <a:cubicBezTo>
                  <a:pt x="19648" y="118953"/>
                  <a:pt x="21116" y="118919"/>
                  <a:pt x="22583" y="118919"/>
                </a:cubicBezTo>
                <a:lnTo>
                  <a:pt x="22583" y="123389"/>
                </a:lnTo>
                <a:cubicBezTo>
                  <a:pt x="21116" y="123322"/>
                  <a:pt x="19648" y="123256"/>
                  <a:pt x="18180" y="123189"/>
                </a:cubicBezTo>
                <a:close/>
                <a:moveTo>
                  <a:pt x="18147" y="126925"/>
                </a:moveTo>
                <a:cubicBezTo>
                  <a:pt x="19615" y="126958"/>
                  <a:pt x="21082" y="126992"/>
                  <a:pt x="22583" y="126992"/>
                </a:cubicBezTo>
                <a:lnTo>
                  <a:pt x="22583" y="131462"/>
                </a:lnTo>
                <a:cubicBezTo>
                  <a:pt x="21116" y="131362"/>
                  <a:pt x="19615" y="131261"/>
                  <a:pt x="18147" y="131195"/>
                </a:cubicBezTo>
                <a:close/>
                <a:moveTo>
                  <a:pt x="18147" y="134931"/>
                </a:moveTo>
                <a:lnTo>
                  <a:pt x="22550" y="135098"/>
                </a:lnTo>
                <a:lnTo>
                  <a:pt x="22550" y="139567"/>
                </a:lnTo>
                <a:cubicBezTo>
                  <a:pt x="21082" y="139434"/>
                  <a:pt x="19615" y="139301"/>
                  <a:pt x="18147" y="139167"/>
                </a:cubicBezTo>
                <a:close/>
                <a:moveTo>
                  <a:pt x="18114" y="142903"/>
                </a:moveTo>
                <a:cubicBezTo>
                  <a:pt x="19615" y="143003"/>
                  <a:pt x="21082" y="143103"/>
                  <a:pt x="22550" y="143203"/>
                </a:cubicBezTo>
                <a:lnTo>
                  <a:pt x="22550" y="147673"/>
                </a:lnTo>
                <a:cubicBezTo>
                  <a:pt x="21082" y="147506"/>
                  <a:pt x="19615" y="147340"/>
                  <a:pt x="18114" y="147140"/>
                </a:cubicBezTo>
                <a:close/>
                <a:moveTo>
                  <a:pt x="18114" y="150909"/>
                </a:moveTo>
                <a:lnTo>
                  <a:pt x="22517" y="151276"/>
                </a:lnTo>
                <a:lnTo>
                  <a:pt x="22517" y="155746"/>
                </a:lnTo>
                <a:lnTo>
                  <a:pt x="18114" y="155145"/>
                </a:lnTo>
                <a:close/>
                <a:moveTo>
                  <a:pt x="14478" y="154745"/>
                </a:moveTo>
                <a:lnTo>
                  <a:pt x="11275" y="154311"/>
                </a:lnTo>
                <a:lnTo>
                  <a:pt x="11275" y="150375"/>
                </a:lnTo>
                <a:lnTo>
                  <a:pt x="14478" y="150642"/>
                </a:lnTo>
                <a:close/>
                <a:moveTo>
                  <a:pt x="14478" y="146873"/>
                </a:moveTo>
                <a:cubicBezTo>
                  <a:pt x="13410" y="146739"/>
                  <a:pt x="12343" y="146606"/>
                  <a:pt x="11275" y="146506"/>
                </a:cubicBezTo>
                <a:lnTo>
                  <a:pt x="11275" y="142536"/>
                </a:lnTo>
                <a:cubicBezTo>
                  <a:pt x="12343" y="142603"/>
                  <a:pt x="13410" y="142670"/>
                  <a:pt x="14478" y="142736"/>
                </a:cubicBezTo>
                <a:close/>
                <a:moveTo>
                  <a:pt x="11275" y="138667"/>
                </a:moveTo>
                <a:lnTo>
                  <a:pt x="11275" y="134731"/>
                </a:lnTo>
                <a:cubicBezTo>
                  <a:pt x="12343" y="134764"/>
                  <a:pt x="13410" y="134797"/>
                  <a:pt x="14478" y="134864"/>
                </a:cubicBezTo>
                <a:lnTo>
                  <a:pt x="14478" y="138967"/>
                </a:lnTo>
                <a:cubicBezTo>
                  <a:pt x="13410" y="138867"/>
                  <a:pt x="12343" y="138767"/>
                  <a:pt x="11275" y="138667"/>
                </a:cubicBezTo>
                <a:close/>
                <a:moveTo>
                  <a:pt x="14478" y="131061"/>
                </a:moveTo>
                <a:cubicBezTo>
                  <a:pt x="13410" y="130995"/>
                  <a:pt x="12343" y="130928"/>
                  <a:pt x="11275" y="130828"/>
                </a:cubicBezTo>
                <a:lnTo>
                  <a:pt x="11275" y="126892"/>
                </a:lnTo>
                <a:cubicBezTo>
                  <a:pt x="12343" y="126925"/>
                  <a:pt x="13410" y="126925"/>
                  <a:pt x="14478" y="126958"/>
                </a:cubicBezTo>
                <a:close/>
                <a:moveTo>
                  <a:pt x="11275" y="123022"/>
                </a:moveTo>
                <a:lnTo>
                  <a:pt x="11275" y="119086"/>
                </a:lnTo>
                <a:cubicBezTo>
                  <a:pt x="12343" y="119053"/>
                  <a:pt x="13410" y="119053"/>
                  <a:pt x="14478" y="119053"/>
                </a:cubicBezTo>
                <a:lnTo>
                  <a:pt x="14478" y="123156"/>
                </a:lnTo>
                <a:cubicBezTo>
                  <a:pt x="13410" y="123122"/>
                  <a:pt x="12343" y="123056"/>
                  <a:pt x="11275" y="123022"/>
                </a:cubicBezTo>
                <a:close/>
                <a:moveTo>
                  <a:pt x="14478" y="115250"/>
                </a:moveTo>
                <a:cubicBezTo>
                  <a:pt x="13410" y="115217"/>
                  <a:pt x="12343" y="115217"/>
                  <a:pt x="11275" y="115183"/>
                </a:cubicBezTo>
                <a:lnTo>
                  <a:pt x="11275" y="111247"/>
                </a:lnTo>
                <a:cubicBezTo>
                  <a:pt x="12343" y="111214"/>
                  <a:pt x="13410" y="111180"/>
                  <a:pt x="14478" y="111147"/>
                </a:cubicBezTo>
                <a:close/>
                <a:moveTo>
                  <a:pt x="11275" y="107378"/>
                </a:moveTo>
                <a:lnTo>
                  <a:pt x="11275" y="103408"/>
                </a:lnTo>
                <a:cubicBezTo>
                  <a:pt x="12343" y="103375"/>
                  <a:pt x="13410" y="103308"/>
                  <a:pt x="14478" y="103241"/>
                </a:cubicBezTo>
                <a:lnTo>
                  <a:pt x="14478" y="107344"/>
                </a:lnTo>
                <a:cubicBezTo>
                  <a:pt x="13410" y="107344"/>
                  <a:pt x="12343" y="107344"/>
                  <a:pt x="11275" y="107378"/>
                </a:cubicBezTo>
                <a:close/>
                <a:moveTo>
                  <a:pt x="14478" y="99439"/>
                </a:moveTo>
                <a:cubicBezTo>
                  <a:pt x="13410" y="99472"/>
                  <a:pt x="12343" y="99505"/>
                  <a:pt x="11275" y="99539"/>
                </a:cubicBezTo>
                <a:lnTo>
                  <a:pt x="11275" y="95603"/>
                </a:lnTo>
                <a:cubicBezTo>
                  <a:pt x="12343" y="95503"/>
                  <a:pt x="13410" y="95436"/>
                  <a:pt x="14478" y="95336"/>
                </a:cubicBezTo>
                <a:close/>
                <a:moveTo>
                  <a:pt x="14478" y="91533"/>
                </a:moveTo>
                <a:cubicBezTo>
                  <a:pt x="13410" y="91600"/>
                  <a:pt x="12343" y="91666"/>
                  <a:pt x="11275" y="91733"/>
                </a:cubicBezTo>
                <a:lnTo>
                  <a:pt x="11275" y="87764"/>
                </a:lnTo>
                <a:cubicBezTo>
                  <a:pt x="12343" y="87664"/>
                  <a:pt x="13410" y="87564"/>
                  <a:pt x="14478" y="87430"/>
                </a:cubicBezTo>
                <a:close/>
                <a:moveTo>
                  <a:pt x="14478" y="83627"/>
                </a:moveTo>
                <a:cubicBezTo>
                  <a:pt x="13410" y="83727"/>
                  <a:pt x="12343" y="83794"/>
                  <a:pt x="11275" y="83894"/>
                </a:cubicBezTo>
                <a:lnTo>
                  <a:pt x="11275" y="79958"/>
                </a:lnTo>
                <a:cubicBezTo>
                  <a:pt x="12343" y="79825"/>
                  <a:pt x="13410" y="79658"/>
                  <a:pt x="14478" y="79524"/>
                </a:cubicBezTo>
                <a:close/>
                <a:moveTo>
                  <a:pt x="14478" y="75755"/>
                </a:moveTo>
                <a:cubicBezTo>
                  <a:pt x="13410" y="75855"/>
                  <a:pt x="12343" y="75955"/>
                  <a:pt x="11275" y="76055"/>
                </a:cubicBezTo>
                <a:lnTo>
                  <a:pt x="11275" y="72119"/>
                </a:lnTo>
                <a:cubicBezTo>
                  <a:pt x="12343" y="71952"/>
                  <a:pt x="13410" y="71786"/>
                  <a:pt x="14478" y="71619"/>
                </a:cubicBezTo>
                <a:close/>
                <a:moveTo>
                  <a:pt x="14478" y="67849"/>
                </a:moveTo>
                <a:cubicBezTo>
                  <a:pt x="13410" y="67983"/>
                  <a:pt x="12343" y="68116"/>
                  <a:pt x="11275" y="68250"/>
                </a:cubicBezTo>
                <a:lnTo>
                  <a:pt x="11275" y="64280"/>
                </a:lnTo>
                <a:cubicBezTo>
                  <a:pt x="12343" y="64113"/>
                  <a:pt x="13410" y="63913"/>
                  <a:pt x="14478" y="63746"/>
                </a:cubicBezTo>
                <a:close/>
                <a:moveTo>
                  <a:pt x="14478" y="59944"/>
                </a:moveTo>
                <a:cubicBezTo>
                  <a:pt x="13410" y="60111"/>
                  <a:pt x="12343" y="60244"/>
                  <a:pt x="11275" y="60411"/>
                </a:cubicBezTo>
                <a:lnTo>
                  <a:pt x="11275" y="56475"/>
                </a:lnTo>
                <a:cubicBezTo>
                  <a:pt x="12343" y="56274"/>
                  <a:pt x="13410" y="56041"/>
                  <a:pt x="14478" y="55841"/>
                </a:cubicBezTo>
                <a:close/>
                <a:moveTo>
                  <a:pt x="14478" y="52038"/>
                </a:moveTo>
                <a:cubicBezTo>
                  <a:pt x="13410" y="52205"/>
                  <a:pt x="12343" y="52405"/>
                  <a:pt x="11275" y="52572"/>
                </a:cubicBezTo>
                <a:lnTo>
                  <a:pt x="11275" y="48636"/>
                </a:lnTo>
                <a:cubicBezTo>
                  <a:pt x="12343" y="48402"/>
                  <a:pt x="13410" y="48169"/>
                  <a:pt x="14478" y="47935"/>
                </a:cubicBezTo>
                <a:close/>
                <a:moveTo>
                  <a:pt x="14478" y="44132"/>
                </a:moveTo>
                <a:cubicBezTo>
                  <a:pt x="13410" y="44333"/>
                  <a:pt x="12343" y="44566"/>
                  <a:pt x="11275" y="44766"/>
                </a:cubicBezTo>
                <a:lnTo>
                  <a:pt x="11275" y="40830"/>
                </a:lnTo>
                <a:cubicBezTo>
                  <a:pt x="12343" y="40563"/>
                  <a:pt x="13410" y="40296"/>
                  <a:pt x="14478" y="40029"/>
                </a:cubicBezTo>
                <a:close/>
                <a:moveTo>
                  <a:pt x="11275" y="36927"/>
                </a:moveTo>
                <a:lnTo>
                  <a:pt x="11275" y="32991"/>
                </a:lnTo>
                <a:cubicBezTo>
                  <a:pt x="12343" y="32691"/>
                  <a:pt x="13410" y="32424"/>
                  <a:pt x="14478" y="32124"/>
                </a:cubicBezTo>
                <a:lnTo>
                  <a:pt x="14478" y="36227"/>
                </a:lnTo>
                <a:cubicBezTo>
                  <a:pt x="13410" y="36460"/>
                  <a:pt x="12343" y="36694"/>
                  <a:pt x="11275" y="36927"/>
                </a:cubicBezTo>
                <a:close/>
                <a:moveTo>
                  <a:pt x="14478" y="28321"/>
                </a:moveTo>
                <a:cubicBezTo>
                  <a:pt x="13410" y="28588"/>
                  <a:pt x="12343" y="28855"/>
                  <a:pt x="11275" y="29122"/>
                </a:cubicBezTo>
                <a:lnTo>
                  <a:pt x="11275" y="25186"/>
                </a:lnTo>
                <a:cubicBezTo>
                  <a:pt x="12343" y="24852"/>
                  <a:pt x="13410" y="24552"/>
                  <a:pt x="14478" y="24218"/>
                </a:cubicBezTo>
                <a:close/>
                <a:moveTo>
                  <a:pt x="11275" y="17347"/>
                </a:moveTo>
                <a:lnTo>
                  <a:pt x="14478" y="16313"/>
                </a:lnTo>
                <a:lnTo>
                  <a:pt x="14478" y="20415"/>
                </a:lnTo>
                <a:lnTo>
                  <a:pt x="11275" y="21283"/>
                </a:lnTo>
                <a:close/>
                <a:moveTo>
                  <a:pt x="8340" y="154044"/>
                </a:moveTo>
                <a:lnTo>
                  <a:pt x="5571" y="153644"/>
                </a:lnTo>
                <a:lnTo>
                  <a:pt x="5571" y="149942"/>
                </a:lnTo>
                <a:lnTo>
                  <a:pt x="8340" y="150175"/>
                </a:lnTo>
                <a:close/>
                <a:moveTo>
                  <a:pt x="8340" y="146272"/>
                </a:moveTo>
                <a:cubicBezTo>
                  <a:pt x="7406" y="146172"/>
                  <a:pt x="6472" y="146072"/>
                  <a:pt x="5571" y="145972"/>
                </a:cubicBezTo>
                <a:lnTo>
                  <a:pt x="5571" y="142269"/>
                </a:lnTo>
                <a:cubicBezTo>
                  <a:pt x="6472" y="142303"/>
                  <a:pt x="7406" y="142369"/>
                  <a:pt x="8340" y="142436"/>
                </a:cubicBezTo>
                <a:close/>
                <a:moveTo>
                  <a:pt x="8307" y="138533"/>
                </a:moveTo>
                <a:cubicBezTo>
                  <a:pt x="7406" y="138433"/>
                  <a:pt x="6472" y="138367"/>
                  <a:pt x="5538" y="138266"/>
                </a:cubicBezTo>
                <a:lnTo>
                  <a:pt x="5538" y="134564"/>
                </a:lnTo>
                <a:cubicBezTo>
                  <a:pt x="6472" y="134597"/>
                  <a:pt x="7406" y="134631"/>
                  <a:pt x="8307" y="134664"/>
                </a:cubicBezTo>
                <a:close/>
                <a:moveTo>
                  <a:pt x="8307" y="130761"/>
                </a:moveTo>
                <a:cubicBezTo>
                  <a:pt x="7373" y="130694"/>
                  <a:pt x="6439" y="130628"/>
                  <a:pt x="5538" y="130561"/>
                </a:cubicBezTo>
                <a:lnTo>
                  <a:pt x="5538" y="126858"/>
                </a:lnTo>
                <a:cubicBezTo>
                  <a:pt x="6439" y="126892"/>
                  <a:pt x="7373" y="126892"/>
                  <a:pt x="8307" y="126925"/>
                </a:cubicBezTo>
                <a:close/>
                <a:moveTo>
                  <a:pt x="8273" y="122989"/>
                </a:moveTo>
                <a:cubicBezTo>
                  <a:pt x="7339" y="122956"/>
                  <a:pt x="6439" y="122922"/>
                  <a:pt x="5505" y="122889"/>
                </a:cubicBezTo>
                <a:lnTo>
                  <a:pt x="5505" y="119186"/>
                </a:lnTo>
                <a:cubicBezTo>
                  <a:pt x="6439" y="119186"/>
                  <a:pt x="7339" y="119153"/>
                  <a:pt x="8273" y="119153"/>
                </a:cubicBezTo>
                <a:close/>
                <a:moveTo>
                  <a:pt x="8240" y="115250"/>
                </a:moveTo>
                <a:cubicBezTo>
                  <a:pt x="7339" y="115217"/>
                  <a:pt x="6405" y="115217"/>
                  <a:pt x="5471" y="115183"/>
                </a:cubicBezTo>
                <a:lnTo>
                  <a:pt x="5471" y="111481"/>
                </a:lnTo>
                <a:cubicBezTo>
                  <a:pt x="6405" y="111481"/>
                  <a:pt x="7339" y="111447"/>
                  <a:pt x="8240" y="111414"/>
                </a:cubicBezTo>
                <a:close/>
                <a:moveTo>
                  <a:pt x="8240" y="107478"/>
                </a:moveTo>
                <a:cubicBezTo>
                  <a:pt x="7306" y="107511"/>
                  <a:pt x="6372" y="107511"/>
                  <a:pt x="5471" y="107511"/>
                </a:cubicBezTo>
                <a:lnTo>
                  <a:pt x="5471" y="103808"/>
                </a:lnTo>
                <a:cubicBezTo>
                  <a:pt x="6372" y="103742"/>
                  <a:pt x="7306" y="103708"/>
                  <a:pt x="8240" y="103642"/>
                </a:cubicBezTo>
                <a:close/>
                <a:moveTo>
                  <a:pt x="8206" y="99739"/>
                </a:moveTo>
                <a:cubicBezTo>
                  <a:pt x="7272" y="99772"/>
                  <a:pt x="6372" y="99772"/>
                  <a:pt x="5438" y="99806"/>
                </a:cubicBezTo>
                <a:lnTo>
                  <a:pt x="5438" y="96103"/>
                </a:lnTo>
                <a:cubicBezTo>
                  <a:pt x="6372" y="96036"/>
                  <a:pt x="7272" y="95970"/>
                  <a:pt x="8206" y="95903"/>
                </a:cubicBezTo>
                <a:close/>
                <a:moveTo>
                  <a:pt x="8173" y="91967"/>
                </a:moveTo>
                <a:cubicBezTo>
                  <a:pt x="7272" y="92033"/>
                  <a:pt x="6338" y="92067"/>
                  <a:pt x="5404" y="92133"/>
                </a:cubicBezTo>
                <a:lnTo>
                  <a:pt x="5404" y="88431"/>
                </a:lnTo>
                <a:cubicBezTo>
                  <a:pt x="6338" y="88331"/>
                  <a:pt x="7272" y="88231"/>
                  <a:pt x="8173" y="88131"/>
                </a:cubicBezTo>
                <a:close/>
                <a:moveTo>
                  <a:pt x="8173" y="84228"/>
                </a:moveTo>
                <a:cubicBezTo>
                  <a:pt x="7239" y="84295"/>
                  <a:pt x="6305" y="84361"/>
                  <a:pt x="5404" y="84428"/>
                </a:cubicBezTo>
                <a:lnTo>
                  <a:pt x="5404" y="80725"/>
                </a:lnTo>
                <a:cubicBezTo>
                  <a:pt x="6305" y="80625"/>
                  <a:pt x="7239" y="80492"/>
                  <a:pt x="8173" y="80392"/>
                </a:cubicBezTo>
                <a:close/>
                <a:moveTo>
                  <a:pt x="8140" y="76456"/>
                </a:moveTo>
                <a:cubicBezTo>
                  <a:pt x="7206" y="76556"/>
                  <a:pt x="6305" y="76656"/>
                  <a:pt x="5371" y="76756"/>
                </a:cubicBezTo>
                <a:lnTo>
                  <a:pt x="5371" y="73053"/>
                </a:lnTo>
                <a:cubicBezTo>
                  <a:pt x="6305" y="72920"/>
                  <a:pt x="7206" y="72753"/>
                  <a:pt x="8140" y="72620"/>
                </a:cubicBezTo>
                <a:close/>
                <a:moveTo>
                  <a:pt x="8140" y="68717"/>
                </a:moveTo>
                <a:cubicBezTo>
                  <a:pt x="7206" y="68817"/>
                  <a:pt x="6272" y="68950"/>
                  <a:pt x="5371" y="69050"/>
                </a:cubicBezTo>
                <a:lnTo>
                  <a:pt x="5371" y="65348"/>
                </a:lnTo>
                <a:cubicBezTo>
                  <a:pt x="6272" y="65181"/>
                  <a:pt x="7206" y="65014"/>
                  <a:pt x="8140" y="64847"/>
                </a:cubicBezTo>
                <a:close/>
                <a:moveTo>
                  <a:pt x="8106" y="60944"/>
                </a:moveTo>
                <a:cubicBezTo>
                  <a:pt x="7172" y="61078"/>
                  <a:pt x="6272" y="61211"/>
                  <a:pt x="5338" y="61378"/>
                </a:cubicBezTo>
                <a:lnTo>
                  <a:pt x="5338" y="57675"/>
                </a:lnTo>
                <a:cubicBezTo>
                  <a:pt x="6272" y="57475"/>
                  <a:pt x="7172" y="57275"/>
                  <a:pt x="8106" y="57108"/>
                </a:cubicBezTo>
                <a:close/>
                <a:moveTo>
                  <a:pt x="8073" y="53206"/>
                </a:moveTo>
                <a:cubicBezTo>
                  <a:pt x="7172" y="53339"/>
                  <a:pt x="6238" y="53506"/>
                  <a:pt x="5304" y="53673"/>
                </a:cubicBezTo>
                <a:lnTo>
                  <a:pt x="5304" y="49970"/>
                </a:lnTo>
                <a:cubicBezTo>
                  <a:pt x="6238" y="49770"/>
                  <a:pt x="7172" y="49570"/>
                  <a:pt x="8073" y="49370"/>
                </a:cubicBezTo>
                <a:close/>
                <a:moveTo>
                  <a:pt x="8073" y="45433"/>
                </a:moveTo>
                <a:cubicBezTo>
                  <a:pt x="7139" y="45634"/>
                  <a:pt x="6205" y="45800"/>
                  <a:pt x="5304" y="46000"/>
                </a:cubicBezTo>
                <a:lnTo>
                  <a:pt x="5304" y="42264"/>
                </a:lnTo>
                <a:cubicBezTo>
                  <a:pt x="6205" y="42064"/>
                  <a:pt x="7139" y="41831"/>
                  <a:pt x="8073" y="41597"/>
                </a:cubicBezTo>
                <a:close/>
                <a:moveTo>
                  <a:pt x="8040" y="37694"/>
                </a:moveTo>
                <a:cubicBezTo>
                  <a:pt x="7106" y="37895"/>
                  <a:pt x="6205" y="38095"/>
                  <a:pt x="5271" y="38295"/>
                </a:cubicBezTo>
                <a:lnTo>
                  <a:pt x="5271" y="34592"/>
                </a:lnTo>
                <a:cubicBezTo>
                  <a:pt x="6205" y="34359"/>
                  <a:pt x="7106" y="34092"/>
                  <a:pt x="8040" y="33825"/>
                </a:cubicBezTo>
                <a:close/>
                <a:moveTo>
                  <a:pt x="8006" y="29922"/>
                </a:moveTo>
                <a:cubicBezTo>
                  <a:pt x="7106" y="30156"/>
                  <a:pt x="6172" y="30389"/>
                  <a:pt x="5238" y="30589"/>
                </a:cubicBezTo>
                <a:lnTo>
                  <a:pt x="5238" y="26887"/>
                </a:lnTo>
                <a:cubicBezTo>
                  <a:pt x="6172" y="26620"/>
                  <a:pt x="7106" y="26353"/>
                  <a:pt x="8006" y="26086"/>
                </a:cubicBezTo>
                <a:close/>
                <a:moveTo>
                  <a:pt x="5238" y="19215"/>
                </a:moveTo>
                <a:lnTo>
                  <a:pt x="8006" y="18314"/>
                </a:lnTo>
                <a:lnTo>
                  <a:pt x="8006" y="22150"/>
                </a:lnTo>
                <a:lnTo>
                  <a:pt x="5238" y="22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5"/>
          <p:cNvSpPr/>
          <p:nvPr/>
        </p:nvSpPr>
        <p:spPr>
          <a:xfrm>
            <a:off x="3317757" y="2619677"/>
            <a:ext cx="204632" cy="1574753"/>
          </a:xfrm>
          <a:custGeom>
            <a:avLst/>
            <a:gdLst/>
            <a:ahLst/>
            <a:cxnLst/>
            <a:rect l="l" t="t" r="r" b="b"/>
            <a:pathLst>
              <a:path w="15479" h="119119" extrusionOk="0">
                <a:moveTo>
                  <a:pt x="1" y="5070"/>
                </a:moveTo>
                <a:lnTo>
                  <a:pt x="1" y="115383"/>
                </a:lnTo>
                <a:lnTo>
                  <a:pt x="15478" y="119119"/>
                </a:lnTo>
                <a:lnTo>
                  <a:pt x="15478" y="0"/>
                </a:lnTo>
                <a:close/>
                <a:moveTo>
                  <a:pt x="2002" y="107744"/>
                </a:moveTo>
                <a:lnTo>
                  <a:pt x="13344" y="110246"/>
                </a:lnTo>
                <a:lnTo>
                  <a:pt x="13344" y="113314"/>
                </a:lnTo>
                <a:lnTo>
                  <a:pt x="2002" y="110246"/>
                </a:lnTo>
                <a:close/>
                <a:moveTo>
                  <a:pt x="2002" y="100272"/>
                </a:moveTo>
                <a:cubicBezTo>
                  <a:pt x="5771" y="100939"/>
                  <a:pt x="9541" y="101639"/>
                  <a:pt x="13344" y="102307"/>
                </a:cubicBezTo>
                <a:lnTo>
                  <a:pt x="13344" y="105375"/>
                </a:lnTo>
                <a:lnTo>
                  <a:pt x="2002" y="102807"/>
                </a:lnTo>
                <a:close/>
                <a:moveTo>
                  <a:pt x="2002" y="92800"/>
                </a:moveTo>
                <a:cubicBezTo>
                  <a:pt x="5771" y="93333"/>
                  <a:pt x="9541" y="93834"/>
                  <a:pt x="13344" y="94368"/>
                </a:cubicBezTo>
                <a:lnTo>
                  <a:pt x="13344" y="97436"/>
                </a:lnTo>
                <a:lnTo>
                  <a:pt x="2002" y="95335"/>
                </a:lnTo>
                <a:close/>
                <a:moveTo>
                  <a:pt x="2002" y="85328"/>
                </a:moveTo>
                <a:cubicBezTo>
                  <a:pt x="5771" y="85695"/>
                  <a:pt x="9541" y="86062"/>
                  <a:pt x="13344" y="86429"/>
                </a:cubicBezTo>
                <a:lnTo>
                  <a:pt x="13344" y="89497"/>
                </a:lnTo>
                <a:cubicBezTo>
                  <a:pt x="9541" y="88964"/>
                  <a:pt x="5771" y="88430"/>
                  <a:pt x="2002" y="87896"/>
                </a:cubicBezTo>
                <a:close/>
                <a:moveTo>
                  <a:pt x="2002" y="77856"/>
                </a:moveTo>
                <a:cubicBezTo>
                  <a:pt x="5771" y="78056"/>
                  <a:pt x="9541" y="78256"/>
                  <a:pt x="13344" y="78490"/>
                </a:cubicBezTo>
                <a:lnTo>
                  <a:pt x="13344" y="81558"/>
                </a:lnTo>
                <a:cubicBezTo>
                  <a:pt x="9541" y="81191"/>
                  <a:pt x="5771" y="80825"/>
                  <a:pt x="2002" y="80458"/>
                </a:cubicBezTo>
                <a:close/>
                <a:moveTo>
                  <a:pt x="2002" y="70384"/>
                </a:moveTo>
                <a:cubicBezTo>
                  <a:pt x="5771" y="70417"/>
                  <a:pt x="9541" y="70484"/>
                  <a:pt x="13344" y="70551"/>
                </a:cubicBezTo>
                <a:lnTo>
                  <a:pt x="13344" y="73619"/>
                </a:lnTo>
                <a:cubicBezTo>
                  <a:pt x="9541" y="73419"/>
                  <a:pt x="5771" y="73219"/>
                  <a:pt x="2002" y="72986"/>
                </a:cubicBezTo>
                <a:close/>
                <a:moveTo>
                  <a:pt x="2002" y="62912"/>
                </a:moveTo>
                <a:cubicBezTo>
                  <a:pt x="5771" y="62812"/>
                  <a:pt x="9541" y="62712"/>
                  <a:pt x="13344" y="62612"/>
                </a:cubicBezTo>
                <a:lnTo>
                  <a:pt x="13344" y="65680"/>
                </a:lnTo>
                <a:cubicBezTo>
                  <a:pt x="9541" y="65647"/>
                  <a:pt x="5771" y="65580"/>
                  <a:pt x="2002" y="65547"/>
                </a:cubicBezTo>
                <a:close/>
                <a:moveTo>
                  <a:pt x="2002" y="55406"/>
                </a:moveTo>
                <a:lnTo>
                  <a:pt x="13344" y="54672"/>
                </a:lnTo>
                <a:lnTo>
                  <a:pt x="13344" y="57741"/>
                </a:lnTo>
                <a:cubicBezTo>
                  <a:pt x="9541" y="57875"/>
                  <a:pt x="5771" y="57975"/>
                  <a:pt x="2002" y="58108"/>
                </a:cubicBezTo>
                <a:close/>
                <a:moveTo>
                  <a:pt x="2002" y="47934"/>
                </a:moveTo>
                <a:lnTo>
                  <a:pt x="13344" y="46733"/>
                </a:lnTo>
                <a:lnTo>
                  <a:pt x="13344" y="49802"/>
                </a:lnTo>
                <a:cubicBezTo>
                  <a:pt x="9541" y="50103"/>
                  <a:pt x="5771" y="50369"/>
                  <a:pt x="2002" y="50636"/>
                </a:cubicBezTo>
                <a:close/>
                <a:moveTo>
                  <a:pt x="2002" y="40462"/>
                </a:moveTo>
                <a:lnTo>
                  <a:pt x="13344" y="38794"/>
                </a:lnTo>
                <a:lnTo>
                  <a:pt x="13344" y="41863"/>
                </a:lnTo>
                <a:cubicBezTo>
                  <a:pt x="9541" y="42330"/>
                  <a:pt x="5771" y="42764"/>
                  <a:pt x="2002" y="43198"/>
                </a:cubicBezTo>
                <a:close/>
                <a:moveTo>
                  <a:pt x="2002" y="32990"/>
                </a:moveTo>
                <a:cubicBezTo>
                  <a:pt x="5771" y="32290"/>
                  <a:pt x="9541" y="31556"/>
                  <a:pt x="13344" y="30855"/>
                </a:cubicBezTo>
                <a:lnTo>
                  <a:pt x="13344" y="33924"/>
                </a:lnTo>
                <a:lnTo>
                  <a:pt x="2002" y="35759"/>
                </a:lnTo>
                <a:close/>
                <a:moveTo>
                  <a:pt x="2002" y="25518"/>
                </a:moveTo>
                <a:cubicBezTo>
                  <a:pt x="5771" y="24651"/>
                  <a:pt x="9541" y="23784"/>
                  <a:pt x="13344" y="22916"/>
                </a:cubicBezTo>
                <a:lnTo>
                  <a:pt x="13344" y="25985"/>
                </a:lnTo>
                <a:lnTo>
                  <a:pt x="2002" y="28287"/>
                </a:lnTo>
                <a:close/>
                <a:moveTo>
                  <a:pt x="2002" y="18046"/>
                </a:moveTo>
                <a:cubicBezTo>
                  <a:pt x="5771" y="17012"/>
                  <a:pt x="9541" y="15978"/>
                  <a:pt x="13344" y="14977"/>
                </a:cubicBezTo>
                <a:lnTo>
                  <a:pt x="13344" y="18046"/>
                </a:lnTo>
                <a:lnTo>
                  <a:pt x="2002" y="20848"/>
                </a:lnTo>
                <a:close/>
                <a:moveTo>
                  <a:pt x="2002" y="10574"/>
                </a:moveTo>
                <a:lnTo>
                  <a:pt x="13344" y="7038"/>
                </a:lnTo>
                <a:lnTo>
                  <a:pt x="13344" y="10141"/>
                </a:lnTo>
                <a:lnTo>
                  <a:pt x="2002" y="134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5"/>
          <p:cNvSpPr/>
          <p:nvPr/>
        </p:nvSpPr>
        <p:spPr>
          <a:xfrm>
            <a:off x="3539125" y="2621872"/>
            <a:ext cx="392938" cy="1571673"/>
          </a:xfrm>
          <a:custGeom>
            <a:avLst/>
            <a:gdLst/>
            <a:ahLst/>
            <a:cxnLst/>
            <a:rect l="l" t="t" r="r" b="b"/>
            <a:pathLst>
              <a:path w="29723" h="118886" extrusionOk="0">
                <a:moveTo>
                  <a:pt x="29722" y="10208"/>
                </a:moveTo>
                <a:lnTo>
                  <a:pt x="1" y="1"/>
                </a:lnTo>
                <a:lnTo>
                  <a:pt x="1" y="118886"/>
                </a:lnTo>
                <a:lnTo>
                  <a:pt x="29722" y="114349"/>
                </a:lnTo>
                <a:lnTo>
                  <a:pt x="29722" y="10208"/>
                </a:lnTo>
                <a:close/>
                <a:moveTo>
                  <a:pt x="5138" y="109379"/>
                </a:moveTo>
                <a:lnTo>
                  <a:pt x="10108" y="108945"/>
                </a:lnTo>
                <a:lnTo>
                  <a:pt x="10108" y="112248"/>
                </a:lnTo>
                <a:lnTo>
                  <a:pt x="5138" y="112948"/>
                </a:lnTo>
                <a:close/>
                <a:moveTo>
                  <a:pt x="5138" y="103375"/>
                </a:moveTo>
                <a:cubicBezTo>
                  <a:pt x="6806" y="103275"/>
                  <a:pt x="8440" y="103141"/>
                  <a:pt x="10108" y="103041"/>
                </a:cubicBezTo>
                <a:lnTo>
                  <a:pt x="10108" y="106377"/>
                </a:lnTo>
                <a:cubicBezTo>
                  <a:pt x="8440" y="106544"/>
                  <a:pt x="6806" y="106744"/>
                  <a:pt x="5138" y="106944"/>
                </a:cubicBezTo>
                <a:close/>
                <a:moveTo>
                  <a:pt x="5138" y="97371"/>
                </a:moveTo>
                <a:cubicBezTo>
                  <a:pt x="6806" y="97270"/>
                  <a:pt x="8440" y="97237"/>
                  <a:pt x="10108" y="97170"/>
                </a:cubicBezTo>
                <a:lnTo>
                  <a:pt x="10108" y="100473"/>
                </a:lnTo>
                <a:cubicBezTo>
                  <a:pt x="8440" y="100640"/>
                  <a:pt x="6806" y="100773"/>
                  <a:pt x="5138" y="100940"/>
                </a:cubicBezTo>
                <a:close/>
                <a:moveTo>
                  <a:pt x="5138" y="91366"/>
                </a:moveTo>
                <a:cubicBezTo>
                  <a:pt x="6806" y="91333"/>
                  <a:pt x="8440" y="91299"/>
                  <a:pt x="10108" y="91266"/>
                </a:cubicBezTo>
                <a:lnTo>
                  <a:pt x="10108" y="94602"/>
                </a:lnTo>
                <a:cubicBezTo>
                  <a:pt x="8440" y="94702"/>
                  <a:pt x="6806" y="94802"/>
                  <a:pt x="5138" y="94902"/>
                </a:cubicBezTo>
                <a:close/>
                <a:moveTo>
                  <a:pt x="5138" y="85329"/>
                </a:moveTo>
                <a:cubicBezTo>
                  <a:pt x="6806" y="85362"/>
                  <a:pt x="8440" y="85362"/>
                  <a:pt x="10108" y="85395"/>
                </a:cubicBezTo>
                <a:lnTo>
                  <a:pt x="10108" y="88698"/>
                </a:lnTo>
                <a:cubicBezTo>
                  <a:pt x="8440" y="88764"/>
                  <a:pt x="6806" y="88831"/>
                  <a:pt x="5138" y="88898"/>
                </a:cubicBezTo>
                <a:close/>
                <a:moveTo>
                  <a:pt x="5138" y="79324"/>
                </a:moveTo>
                <a:cubicBezTo>
                  <a:pt x="6806" y="79391"/>
                  <a:pt x="8440" y="79458"/>
                  <a:pt x="10108" y="79491"/>
                </a:cubicBezTo>
                <a:lnTo>
                  <a:pt x="10108" y="82827"/>
                </a:lnTo>
                <a:cubicBezTo>
                  <a:pt x="8440" y="82860"/>
                  <a:pt x="6806" y="82893"/>
                  <a:pt x="5138" y="82893"/>
                </a:cubicBezTo>
                <a:close/>
                <a:moveTo>
                  <a:pt x="5138" y="73320"/>
                </a:moveTo>
                <a:cubicBezTo>
                  <a:pt x="6806" y="73420"/>
                  <a:pt x="8440" y="73520"/>
                  <a:pt x="10108" y="73620"/>
                </a:cubicBezTo>
                <a:lnTo>
                  <a:pt x="10108" y="76923"/>
                </a:lnTo>
                <a:cubicBezTo>
                  <a:pt x="8440" y="76923"/>
                  <a:pt x="6806" y="76923"/>
                  <a:pt x="5138" y="76889"/>
                </a:cubicBezTo>
                <a:close/>
                <a:moveTo>
                  <a:pt x="5138" y="67316"/>
                </a:moveTo>
                <a:cubicBezTo>
                  <a:pt x="6806" y="67449"/>
                  <a:pt x="8440" y="67583"/>
                  <a:pt x="10108" y="67716"/>
                </a:cubicBezTo>
                <a:lnTo>
                  <a:pt x="10108" y="71052"/>
                </a:lnTo>
                <a:cubicBezTo>
                  <a:pt x="8440" y="70985"/>
                  <a:pt x="6806" y="70952"/>
                  <a:pt x="5138" y="70885"/>
                </a:cubicBezTo>
                <a:close/>
                <a:moveTo>
                  <a:pt x="5138" y="61311"/>
                </a:moveTo>
                <a:cubicBezTo>
                  <a:pt x="6806" y="61478"/>
                  <a:pt x="8440" y="61678"/>
                  <a:pt x="10108" y="61845"/>
                </a:cubicBezTo>
                <a:lnTo>
                  <a:pt x="10108" y="65147"/>
                </a:lnTo>
                <a:cubicBezTo>
                  <a:pt x="8440" y="65081"/>
                  <a:pt x="6806" y="64981"/>
                  <a:pt x="5138" y="64881"/>
                </a:cubicBezTo>
                <a:close/>
                <a:moveTo>
                  <a:pt x="5138" y="55307"/>
                </a:moveTo>
                <a:cubicBezTo>
                  <a:pt x="6806" y="55541"/>
                  <a:pt x="8440" y="55741"/>
                  <a:pt x="10108" y="55941"/>
                </a:cubicBezTo>
                <a:lnTo>
                  <a:pt x="10108" y="59277"/>
                </a:lnTo>
                <a:cubicBezTo>
                  <a:pt x="8440" y="59143"/>
                  <a:pt x="6806" y="59010"/>
                  <a:pt x="5138" y="58876"/>
                </a:cubicBezTo>
                <a:close/>
                <a:moveTo>
                  <a:pt x="5138" y="49303"/>
                </a:moveTo>
                <a:cubicBezTo>
                  <a:pt x="6806" y="49536"/>
                  <a:pt x="8474" y="49803"/>
                  <a:pt x="10108" y="50070"/>
                </a:cubicBezTo>
                <a:lnTo>
                  <a:pt x="10108" y="53372"/>
                </a:lnTo>
                <a:cubicBezTo>
                  <a:pt x="8474" y="53206"/>
                  <a:pt x="6806" y="53039"/>
                  <a:pt x="5138" y="52872"/>
                </a:cubicBezTo>
                <a:close/>
                <a:moveTo>
                  <a:pt x="5138" y="40863"/>
                </a:moveTo>
                <a:lnTo>
                  <a:pt x="5138" y="37294"/>
                </a:lnTo>
                <a:cubicBezTo>
                  <a:pt x="6806" y="37628"/>
                  <a:pt x="8440" y="37961"/>
                  <a:pt x="10108" y="38295"/>
                </a:cubicBezTo>
                <a:lnTo>
                  <a:pt x="10108" y="41597"/>
                </a:lnTo>
                <a:cubicBezTo>
                  <a:pt x="8440" y="41364"/>
                  <a:pt x="6806" y="41097"/>
                  <a:pt x="5138" y="40863"/>
                </a:cubicBezTo>
                <a:close/>
                <a:moveTo>
                  <a:pt x="5138" y="43298"/>
                </a:moveTo>
                <a:cubicBezTo>
                  <a:pt x="6806" y="43599"/>
                  <a:pt x="8474" y="43866"/>
                  <a:pt x="10108" y="44166"/>
                </a:cubicBezTo>
                <a:lnTo>
                  <a:pt x="10108" y="47501"/>
                </a:lnTo>
                <a:cubicBezTo>
                  <a:pt x="8474" y="47301"/>
                  <a:pt x="6806" y="47068"/>
                  <a:pt x="5138" y="46868"/>
                </a:cubicBezTo>
                <a:close/>
                <a:moveTo>
                  <a:pt x="5138" y="31290"/>
                </a:moveTo>
                <a:cubicBezTo>
                  <a:pt x="6806" y="31657"/>
                  <a:pt x="8474" y="32024"/>
                  <a:pt x="10108" y="32391"/>
                </a:cubicBezTo>
                <a:lnTo>
                  <a:pt x="10108" y="35726"/>
                </a:lnTo>
                <a:cubicBezTo>
                  <a:pt x="8474" y="35426"/>
                  <a:pt x="6806" y="35159"/>
                  <a:pt x="5138" y="34859"/>
                </a:cubicBezTo>
                <a:close/>
                <a:moveTo>
                  <a:pt x="5138" y="25286"/>
                </a:moveTo>
                <a:cubicBezTo>
                  <a:pt x="6806" y="25686"/>
                  <a:pt x="8440" y="26086"/>
                  <a:pt x="10108" y="26520"/>
                </a:cubicBezTo>
                <a:lnTo>
                  <a:pt x="10108" y="29822"/>
                </a:lnTo>
                <a:cubicBezTo>
                  <a:pt x="8474" y="29522"/>
                  <a:pt x="6806" y="29188"/>
                  <a:pt x="5138" y="28855"/>
                </a:cubicBezTo>
                <a:close/>
                <a:moveTo>
                  <a:pt x="5138" y="19281"/>
                </a:moveTo>
                <a:cubicBezTo>
                  <a:pt x="6806" y="19715"/>
                  <a:pt x="8474" y="20182"/>
                  <a:pt x="10108" y="20616"/>
                </a:cubicBezTo>
                <a:lnTo>
                  <a:pt x="10108" y="23951"/>
                </a:lnTo>
                <a:cubicBezTo>
                  <a:pt x="8474" y="23584"/>
                  <a:pt x="6806" y="23217"/>
                  <a:pt x="5138" y="22850"/>
                </a:cubicBezTo>
                <a:close/>
                <a:moveTo>
                  <a:pt x="5138" y="13277"/>
                </a:moveTo>
                <a:cubicBezTo>
                  <a:pt x="6806" y="13744"/>
                  <a:pt x="8474" y="14244"/>
                  <a:pt x="10108" y="14745"/>
                </a:cubicBezTo>
                <a:lnTo>
                  <a:pt x="10108" y="18047"/>
                </a:lnTo>
                <a:cubicBezTo>
                  <a:pt x="8474" y="17647"/>
                  <a:pt x="6806" y="17246"/>
                  <a:pt x="5138" y="16846"/>
                </a:cubicBezTo>
                <a:close/>
                <a:moveTo>
                  <a:pt x="10108" y="12176"/>
                </a:moveTo>
                <a:lnTo>
                  <a:pt x="5138" y="10842"/>
                </a:lnTo>
                <a:lnTo>
                  <a:pt x="5138" y="7273"/>
                </a:lnTo>
                <a:lnTo>
                  <a:pt x="10108" y="8840"/>
                </a:lnTo>
                <a:close/>
                <a:moveTo>
                  <a:pt x="16546" y="13877"/>
                </a:moveTo>
                <a:lnTo>
                  <a:pt x="13377" y="13010"/>
                </a:lnTo>
                <a:lnTo>
                  <a:pt x="13377" y="9808"/>
                </a:lnTo>
                <a:lnTo>
                  <a:pt x="16546" y="10842"/>
                </a:lnTo>
                <a:close/>
                <a:moveTo>
                  <a:pt x="16579" y="19615"/>
                </a:moveTo>
                <a:cubicBezTo>
                  <a:pt x="15512" y="19348"/>
                  <a:pt x="14478" y="19081"/>
                  <a:pt x="13411" y="18814"/>
                </a:cubicBezTo>
                <a:lnTo>
                  <a:pt x="13411" y="15612"/>
                </a:lnTo>
                <a:cubicBezTo>
                  <a:pt x="14445" y="15946"/>
                  <a:pt x="15512" y="16246"/>
                  <a:pt x="16579" y="16579"/>
                </a:cubicBezTo>
                <a:close/>
                <a:moveTo>
                  <a:pt x="16579" y="25352"/>
                </a:moveTo>
                <a:cubicBezTo>
                  <a:pt x="15512" y="25119"/>
                  <a:pt x="14478" y="24852"/>
                  <a:pt x="13411" y="24618"/>
                </a:cubicBezTo>
                <a:lnTo>
                  <a:pt x="13411" y="21449"/>
                </a:lnTo>
                <a:cubicBezTo>
                  <a:pt x="14478" y="21716"/>
                  <a:pt x="15512" y="22017"/>
                  <a:pt x="16579" y="22283"/>
                </a:cubicBezTo>
                <a:close/>
                <a:moveTo>
                  <a:pt x="16579" y="31056"/>
                </a:moveTo>
                <a:cubicBezTo>
                  <a:pt x="15545" y="30856"/>
                  <a:pt x="14478" y="30656"/>
                  <a:pt x="13411" y="30423"/>
                </a:cubicBezTo>
                <a:lnTo>
                  <a:pt x="13411" y="27254"/>
                </a:lnTo>
                <a:cubicBezTo>
                  <a:pt x="14478" y="27487"/>
                  <a:pt x="15545" y="27754"/>
                  <a:pt x="16579" y="28021"/>
                </a:cubicBezTo>
                <a:close/>
                <a:moveTo>
                  <a:pt x="16613" y="36794"/>
                </a:moveTo>
                <a:cubicBezTo>
                  <a:pt x="15545" y="36594"/>
                  <a:pt x="14478" y="36427"/>
                  <a:pt x="13444" y="36260"/>
                </a:cubicBezTo>
                <a:lnTo>
                  <a:pt x="13444" y="33058"/>
                </a:lnTo>
                <a:cubicBezTo>
                  <a:pt x="14478" y="33291"/>
                  <a:pt x="15545" y="33525"/>
                  <a:pt x="16613" y="33758"/>
                </a:cubicBezTo>
                <a:close/>
                <a:moveTo>
                  <a:pt x="16613" y="42531"/>
                </a:moveTo>
                <a:cubicBezTo>
                  <a:pt x="15545" y="42364"/>
                  <a:pt x="14511" y="42198"/>
                  <a:pt x="13444" y="42031"/>
                </a:cubicBezTo>
                <a:lnTo>
                  <a:pt x="13444" y="38862"/>
                </a:lnTo>
                <a:cubicBezTo>
                  <a:pt x="14511" y="39062"/>
                  <a:pt x="15545" y="39262"/>
                  <a:pt x="16613" y="39496"/>
                </a:cubicBezTo>
                <a:close/>
                <a:moveTo>
                  <a:pt x="16613" y="48269"/>
                </a:moveTo>
                <a:cubicBezTo>
                  <a:pt x="15579" y="48135"/>
                  <a:pt x="14511" y="47968"/>
                  <a:pt x="13444" y="47868"/>
                </a:cubicBezTo>
                <a:lnTo>
                  <a:pt x="13444" y="44666"/>
                </a:lnTo>
                <a:cubicBezTo>
                  <a:pt x="14511" y="44833"/>
                  <a:pt x="15579" y="45033"/>
                  <a:pt x="16613" y="45200"/>
                </a:cubicBezTo>
                <a:close/>
                <a:moveTo>
                  <a:pt x="16646" y="53973"/>
                </a:moveTo>
                <a:cubicBezTo>
                  <a:pt x="15579" y="53873"/>
                  <a:pt x="14511" y="53773"/>
                  <a:pt x="13477" y="53673"/>
                </a:cubicBezTo>
                <a:lnTo>
                  <a:pt x="13477" y="50470"/>
                </a:lnTo>
                <a:cubicBezTo>
                  <a:pt x="14511" y="50604"/>
                  <a:pt x="15579" y="50770"/>
                  <a:pt x="16646" y="50937"/>
                </a:cubicBezTo>
                <a:close/>
                <a:moveTo>
                  <a:pt x="16646" y="59710"/>
                </a:moveTo>
                <a:cubicBezTo>
                  <a:pt x="15579" y="59643"/>
                  <a:pt x="14545" y="59543"/>
                  <a:pt x="13477" y="59477"/>
                </a:cubicBezTo>
                <a:lnTo>
                  <a:pt x="13477" y="56274"/>
                </a:lnTo>
                <a:cubicBezTo>
                  <a:pt x="14545" y="56408"/>
                  <a:pt x="15579" y="56541"/>
                  <a:pt x="16646" y="56675"/>
                </a:cubicBezTo>
                <a:close/>
                <a:moveTo>
                  <a:pt x="16646" y="65448"/>
                </a:moveTo>
                <a:cubicBezTo>
                  <a:pt x="15612" y="65381"/>
                  <a:pt x="14545" y="65314"/>
                  <a:pt x="13477" y="65281"/>
                </a:cubicBezTo>
                <a:lnTo>
                  <a:pt x="13477" y="62079"/>
                </a:lnTo>
                <a:cubicBezTo>
                  <a:pt x="14545" y="62179"/>
                  <a:pt x="15612" y="62279"/>
                  <a:pt x="16646" y="62412"/>
                </a:cubicBezTo>
                <a:close/>
                <a:moveTo>
                  <a:pt x="16680" y="71185"/>
                </a:moveTo>
                <a:cubicBezTo>
                  <a:pt x="15612" y="71152"/>
                  <a:pt x="14545" y="71118"/>
                  <a:pt x="13511" y="71085"/>
                </a:cubicBezTo>
                <a:lnTo>
                  <a:pt x="13511" y="67883"/>
                </a:lnTo>
                <a:cubicBezTo>
                  <a:pt x="14545" y="67949"/>
                  <a:pt x="15612" y="68050"/>
                  <a:pt x="16680" y="68116"/>
                </a:cubicBezTo>
                <a:close/>
                <a:moveTo>
                  <a:pt x="16680" y="76889"/>
                </a:moveTo>
                <a:cubicBezTo>
                  <a:pt x="15612" y="76889"/>
                  <a:pt x="14545" y="76889"/>
                  <a:pt x="13511" y="76889"/>
                </a:cubicBezTo>
                <a:lnTo>
                  <a:pt x="13511" y="73687"/>
                </a:lnTo>
                <a:cubicBezTo>
                  <a:pt x="14545" y="73754"/>
                  <a:pt x="15612" y="73787"/>
                  <a:pt x="16680" y="73854"/>
                </a:cubicBezTo>
                <a:close/>
                <a:moveTo>
                  <a:pt x="16680" y="82627"/>
                </a:moveTo>
                <a:cubicBezTo>
                  <a:pt x="15645" y="82660"/>
                  <a:pt x="14578" y="82660"/>
                  <a:pt x="13511" y="82693"/>
                </a:cubicBezTo>
                <a:lnTo>
                  <a:pt x="13511" y="79491"/>
                </a:lnTo>
                <a:cubicBezTo>
                  <a:pt x="14578" y="79524"/>
                  <a:pt x="15645" y="79558"/>
                  <a:pt x="16680" y="79591"/>
                </a:cubicBezTo>
                <a:close/>
                <a:moveTo>
                  <a:pt x="16680" y="88364"/>
                </a:moveTo>
                <a:cubicBezTo>
                  <a:pt x="15645" y="88397"/>
                  <a:pt x="14578" y="88464"/>
                  <a:pt x="13511" y="88497"/>
                </a:cubicBezTo>
                <a:lnTo>
                  <a:pt x="13511" y="85295"/>
                </a:lnTo>
                <a:cubicBezTo>
                  <a:pt x="14578" y="85295"/>
                  <a:pt x="15645" y="85295"/>
                  <a:pt x="16680" y="85329"/>
                </a:cubicBezTo>
                <a:close/>
                <a:moveTo>
                  <a:pt x="16713" y="94101"/>
                </a:moveTo>
                <a:cubicBezTo>
                  <a:pt x="15645" y="94168"/>
                  <a:pt x="14611" y="94235"/>
                  <a:pt x="13544" y="94302"/>
                </a:cubicBezTo>
                <a:lnTo>
                  <a:pt x="13544" y="91099"/>
                </a:lnTo>
                <a:cubicBezTo>
                  <a:pt x="14578" y="91099"/>
                  <a:pt x="15645" y="91066"/>
                  <a:pt x="16713" y="91066"/>
                </a:cubicBezTo>
                <a:close/>
                <a:moveTo>
                  <a:pt x="16713" y="99806"/>
                </a:moveTo>
                <a:cubicBezTo>
                  <a:pt x="15679" y="99906"/>
                  <a:pt x="14611" y="100006"/>
                  <a:pt x="13544" y="100106"/>
                </a:cubicBezTo>
                <a:lnTo>
                  <a:pt x="13544" y="96904"/>
                </a:lnTo>
                <a:cubicBezTo>
                  <a:pt x="14611" y="96870"/>
                  <a:pt x="15645" y="96803"/>
                  <a:pt x="16713" y="96770"/>
                </a:cubicBezTo>
                <a:close/>
                <a:moveTo>
                  <a:pt x="16713" y="105543"/>
                </a:moveTo>
                <a:cubicBezTo>
                  <a:pt x="15679" y="105676"/>
                  <a:pt x="14611" y="105777"/>
                  <a:pt x="13544" y="105910"/>
                </a:cubicBezTo>
                <a:lnTo>
                  <a:pt x="13544" y="102708"/>
                </a:lnTo>
                <a:cubicBezTo>
                  <a:pt x="14611" y="102641"/>
                  <a:pt x="15679" y="102574"/>
                  <a:pt x="16713" y="102508"/>
                </a:cubicBezTo>
                <a:close/>
                <a:moveTo>
                  <a:pt x="16746" y="111280"/>
                </a:moveTo>
                <a:lnTo>
                  <a:pt x="13577" y="111714"/>
                </a:lnTo>
                <a:lnTo>
                  <a:pt x="13577" y="108512"/>
                </a:lnTo>
                <a:lnTo>
                  <a:pt x="16746" y="108245"/>
                </a:lnTo>
                <a:close/>
                <a:moveTo>
                  <a:pt x="19348" y="108078"/>
                </a:moveTo>
                <a:lnTo>
                  <a:pt x="21650" y="107845"/>
                </a:lnTo>
                <a:lnTo>
                  <a:pt x="21650" y="110680"/>
                </a:lnTo>
                <a:lnTo>
                  <a:pt x="19348" y="111014"/>
                </a:lnTo>
                <a:close/>
                <a:moveTo>
                  <a:pt x="19348" y="102407"/>
                </a:moveTo>
                <a:cubicBezTo>
                  <a:pt x="20115" y="102341"/>
                  <a:pt x="20883" y="102307"/>
                  <a:pt x="21650" y="102241"/>
                </a:cubicBezTo>
                <a:lnTo>
                  <a:pt x="21650" y="105076"/>
                </a:lnTo>
                <a:lnTo>
                  <a:pt x="19348" y="105343"/>
                </a:lnTo>
                <a:close/>
                <a:moveTo>
                  <a:pt x="19348" y="99672"/>
                </a:moveTo>
                <a:lnTo>
                  <a:pt x="19348" y="96737"/>
                </a:lnTo>
                <a:cubicBezTo>
                  <a:pt x="20115" y="96703"/>
                  <a:pt x="20883" y="96670"/>
                  <a:pt x="21650" y="96637"/>
                </a:cubicBezTo>
                <a:lnTo>
                  <a:pt x="21650" y="99472"/>
                </a:lnTo>
                <a:cubicBezTo>
                  <a:pt x="20883" y="99539"/>
                  <a:pt x="20115" y="99605"/>
                  <a:pt x="19348" y="99672"/>
                </a:cubicBezTo>
                <a:close/>
                <a:moveTo>
                  <a:pt x="19348" y="91066"/>
                </a:moveTo>
                <a:lnTo>
                  <a:pt x="21650" y="91033"/>
                </a:lnTo>
                <a:lnTo>
                  <a:pt x="21650" y="93835"/>
                </a:lnTo>
                <a:cubicBezTo>
                  <a:pt x="20883" y="93901"/>
                  <a:pt x="20115" y="93935"/>
                  <a:pt x="19348" y="94001"/>
                </a:cubicBezTo>
                <a:close/>
                <a:moveTo>
                  <a:pt x="19348" y="88331"/>
                </a:moveTo>
                <a:lnTo>
                  <a:pt x="19348" y="85395"/>
                </a:lnTo>
                <a:cubicBezTo>
                  <a:pt x="20115" y="85395"/>
                  <a:pt x="20883" y="85395"/>
                  <a:pt x="21650" y="85395"/>
                </a:cubicBezTo>
                <a:lnTo>
                  <a:pt x="21650" y="88231"/>
                </a:lnTo>
                <a:close/>
                <a:moveTo>
                  <a:pt x="19348" y="79725"/>
                </a:moveTo>
                <a:lnTo>
                  <a:pt x="21650" y="79791"/>
                </a:lnTo>
                <a:lnTo>
                  <a:pt x="21650" y="82627"/>
                </a:lnTo>
                <a:cubicBezTo>
                  <a:pt x="20883" y="82627"/>
                  <a:pt x="20115" y="82660"/>
                  <a:pt x="19348" y="82660"/>
                </a:cubicBezTo>
                <a:close/>
                <a:moveTo>
                  <a:pt x="19348" y="76989"/>
                </a:moveTo>
                <a:lnTo>
                  <a:pt x="19348" y="74054"/>
                </a:lnTo>
                <a:cubicBezTo>
                  <a:pt x="20115" y="74087"/>
                  <a:pt x="20883" y="74121"/>
                  <a:pt x="21650" y="74187"/>
                </a:cubicBezTo>
                <a:lnTo>
                  <a:pt x="21650" y="77023"/>
                </a:lnTo>
                <a:cubicBezTo>
                  <a:pt x="20883" y="76989"/>
                  <a:pt x="20115" y="76989"/>
                  <a:pt x="19348" y="76989"/>
                </a:cubicBezTo>
                <a:close/>
                <a:moveTo>
                  <a:pt x="19348" y="68383"/>
                </a:moveTo>
                <a:cubicBezTo>
                  <a:pt x="20115" y="68450"/>
                  <a:pt x="20883" y="68517"/>
                  <a:pt x="21650" y="68550"/>
                </a:cubicBezTo>
                <a:lnTo>
                  <a:pt x="21650" y="71385"/>
                </a:lnTo>
                <a:cubicBezTo>
                  <a:pt x="20883" y="71385"/>
                  <a:pt x="20115" y="71352"/>
                  <a:pt x="19348" y="71319"/>
                </a:cubicBezTo>
                <a:close/>
                <a:moveTo>
                  <a:pt x="19348" y="62712"/>
                </a:moveTo>
                <a:lnTo>
                  <a:pt x="21650" y="62946"/>
                </a:lnTo>
                <a:lnTo>
                  <a:pt x="21650" y="65781"/>
                </a:lnTo>
                <a:lnTo>
                  <a:pt x="19348" y="65648"/>
                </a:lnTo>
                <a:close/>
                <a:moveTo>
                  <a:pt x="19348" y="57042"/>
                </a:moveTo>
                <a:cubicBezTo>
                  <a:pt x="20115" y="57142"/>
                  <a:pt x="20883" y="57242"/>
                  <a:pt x="21650" y="57342"/>
                </a:cubicBezTo>
                <a:lnTo>
                  <a:pt x="21650" y="60177"/>
                </a:lnTo>
                <a:cubicBezTo>
                  <a:pt x="20883" y="60110"/>
                  <a:pt x="20115" y="60044"/>
                  <a:pt x="19348" y="59977"/>
                </a:cubicBezTo>
                <a:close/>
                <a:moveTo>
                  <a:pt x="19348" y="51371"/>
                </a:moveTo>
                <a:lnTo>
                  <a:pt x="21650" y="51738"/>
                </a:lnTo>
                <a:lnTo>
                  <a:pt x="21650" y="54540"/>
                </a:lnTo>
                <a:lnTo>
                  <a:pt x="19348" y="54306"/>
                </a:lnTo>
                <a:close/>
                <a:moveTo>
                  <a:pt x="19348" y="45700"/>
                </a:moveTo>
                <a:cubicBezTo>
                  <a:pt x="20115" y="45834"/>
                  <a:pt x="20883" y="45967"/>
                  <a:pt x="21650" y="46100"/>
                </a:cubicBezTo>
                <a:lnTo>
                  <a:pt x="21650" y="48936"/>
                </a:lnTo>
                <a:cubicBezTo>
                  <a:pt x="20883" y="48836"/>
                  <a:pt x="20115" y="48736"/>
                  <a:pt x="19348" y="48636"/>
                </a:cubicBezTo>
                <a:close/>
                <a:moveTo>
                  <a:pt x="19348" y="40029"/>
                </a:moveTo>
                <a:lnTo>
                  <a:pt x="21650" y="40496"/>
                </a:lnTo>
                <a:lnTo>
                  <a:pt x="21650" y="43332"/>
                </a:lnTo>
                <a:cubicBezTo>
                  <a:pt x="20883" y="43232"/>
                  <a:pt x="20115" y="43098"/>
                  <a:pt x="19348" y="42998"/>
                </a:cubicBezTo>
                <a:close/>
                <a:moveTo>
                  <a:pt x="19348" y="34359"/>
                </a:moveTo>
                <a:cubicBezTo>
                  <a:pt x="20115" y="34526"/>
                  <a:pt x="20883" y="34726"/>
                  <a:pt x="21650" y="34892"/>
                </a:cubicBezTo>
                <a:lnTo>
                  <a:pt x="21650" y="37728"/>
                </a:lnTo>
                <a:lnTo>
                  <a:pt x="19348" y="37328"/>
                </a:lnTo>
                <a:close/>
                <a:moveTo>
                  <a:pt x="19348" y="28688"/>
                </a:moveTo>
                <a:cubicBezTo>
                  <a:pt x="20115" y="28888"/>
                  <a:pt x="20883" y="29088"/>
                  <a:pt x="21650" y="29288"/>
                </a:cubicBezTo>
                <a:lnTo>
                  <a:pt x="21650" y="32090"/>
                </a:lnTo>
                <a:cubicBezTo>
                  <a:pt x="20883" y="31957"/>
                  <a:pt x="20115" y="31790"/>
                  <a:pt x="19348" y="31657"/>
                </a:cubicBezTo>
                <a:close/>
                <a:moveTo>
                  <a:pt x="19348" y="25986"/>
                </a:moveTo>
                <a:lnTo>
                  <a:pt x="19348" y="23017"/>
                </a:lnTo>
                <a:lnTo>
                  <a:pt x="21650" y="23651"/>
                </a:lnTo>
                <a:lnTo>
                  <a:pt x="21650" y="26486"/>
                </a:lnTo>
                <a:cubicBezTo>
                  <a:pt x="20883" y="26320"/>
                  <a:pt x="20115" y="26153"/>
                  <a:pt x="19348" y="25986"/>
                </a:cubicBezTo>
                <a:close/>
                <a:moveTo>
                  <a:pt x="19348" y="17380"/>
                </a:moveTo>
                <a:cubicBezTo>
                  <a:pt x="20115" y="17580"/>
                  <a:pt x="20883" y="17814"/>
                  <a:pt x="21650" y="18047"/>
                </a:cubicBezTo>
                <a:lnTo>
                  <a:pt x="21650" y="20882"/>
                </a:lnTo>
                <a:cubicBezTo>
                  <a:pt x="20883" y="20682"/>
                  <a:pt x="20115" y="20482"/>
                  <a:pt x="19348" y="20315"/>
                </a:cubicBezTo>
                <a:close/>
                <a:moveTo>
                  <a:pt x="21650" y="15278"/>
                </a:moveTo>
                <a:lnTo>
                  <a:pt x="19348" y="14645"/>
                </a:lnTo>
                <a:lnTo>
                  <a:pt x="19348" y="11709"/>
                </a:lnTo>
                <a:lnTo>
                  <a:pt x="21650" y="12443"/>
                </a:lnTo>
                <a:close/>
                <a:moveTo>
                  <a:pt x="23751" y="107745"/>
                </a:moveTo>
                <a:lnTo>
                  <a:pt x="25719" y="107544"/>
                </a:lnTo>
                <a:lnTo>
                  <a:pt x="25719" y="110213"/>
                </a:lnTo>
                <a:lnTo>
                  <a:pt x="23751" y="110480"/>
                </a:lnTo>
                <a:close/>
                <a:moveTo>
                  <a:pt x="23751" y="102174"/>
                </a:moveTo>
                <a:cubicBezTo>
                  <a:pt x="24418" y="102107"/>
                  <a:pt x="25086" y="102074"/>
                  <a:pt x="25753" y="102041"/>
                </a:cubicBezTo>
                <a:lnTo>
                  <a:pt x="25753" y="104676"/>
                </a:lnTo>
                <a:cubicBezTo>
                  <a:pt x="25086" y="104776"/>
                  <a:pt x="24418" y="104843"/>
                  <a:pt x="23751" y="104909"/>
                </a:cubicBezTo>
                <a:close/>
                <a:moveTo>
                  <a:pt x="23751" y="96603"/>
                </a:moveTo>
                <a:cubicBezTo>
                  <a:pt x="24418" y="96570"/>
                  <a:pt x="25086" y="96537"/>
                  <a:pt x="25753" y="96503"/>
                </a:cubicBezTo>
                <a:lnTo>
                  <a:pt x="25753" y="99172"/>
                </a:lnTo>
                <a:cubicBezTo>
                  <a:pt x="25086" y="99239"/>
                  <a:pt x="24418" y="99305"/>
                  <a:pt x="23751" y="99339"/>
                </a:cubicBezTo>
                <a:close/>
                <a:moveTo>
                  <a:pt x="23785" y="91033"/>
                </a:moveTo>
                <a:cubicBezTo>
                  <a:pt x="24452" y="91033"/>
                  <a:pt x="25119" y="90999"/>
                  <a:pt x="25753" y="90999"/>
                </a:cubicBezTo>
                <a:lnTo>
                  <a:pt x="25753" y="93668"/>
                </a:lnTo>
                <a:cubicBezTo>
                  <a:pt x="25119" y="93701"/>
                  <a:pt x="24452" y="93735"/>
                  <a:pt x="23785" y="93801"/>
                </a:cubicBezTo>
                <a:close/>
                <a:moveTo>
                  <a:pt x="23785" y="85462"/>
                </a:moveTo>
                <a:cubicBezTo>
                  <a:pt x="24452" y="85462"/>
                  <a:pt x="25119" y="85495"/>
                  <a:pt x="25786" y="85495"/>
                </a:cubicBezTo>
                <a:lnTo>
                  <a:pt x="25786" y="88131"/>
                </a:lnTo>
                <a:cubicBezTo>
                  <a:pt x="25119" y="88164"/>
                  <a:pt x="24452" y="88197"/>
                  <a:pt x="23785" y="88231"/>
                </a:cubicBezTo>
                <a:close/>
                <a:moveTo>
                  <a:pt x="23818" y="79891"/>
                </a:moveTo>
                <a:cubicBezTo>
                  <a:pt x="24485" y="79925"/>
                  <a:pt x="25119" y="79958"/>
                  <a:pt x="25786" y="79958"/>
                </a:cubicBezTo>
                <a:lnTo>
                  <a:pt x="25786" y="82627"/>
                </a:lnTo>
                <a:cubicBezTo>
                  <a:pt x="25119" y="82627"/>
                  <a:pt x="24485" y="82660"/>
                  <a:pt x="23818" y="82660"/>
                </a:cubicBezTo>
                <a:close/>
                <a:moveTo>
                  <a:pt x="23818" y="74354"/>
                </a:moveTo>
                <a:cubicBezTo>
                  <a:pt x="24485" y="74387"/>
                  <a:pt x="25152" y="74421"/>
                  <a:pt x="25819" y="74454"/>
                </a:cubicBezTo>
                <a:lnTo>
                  <a:pt x="25819" y="77123"/>
                </a:lnTo>
                <a:cubicBezTo>
                  <a:pt x="25152" y="77089"/>
                  <a:pt x="24485" y="77089"/>
                  <a:pt x="23818" y="77089"/>
                </a:cubicBezTo>
                <a:close/>
                <a:moveTo>
                  <a:pt x="23851" y="68783"/>
                </a:moveTo>
                <a:cubicBezTo>
                  <a:pt x="24518" y="68817"/>
                  <a:pt x="25186" y="68883"/>
                  <a:pt x="25819" y="68950"/>
                </a:cubicBezTo>
                <a:lnTo>
                  <a:pt x="25819" y="71585"/>
                </a:lnTo>
                <a:cubicBezTo>
                  <a:pt x="25152" y="71585"/>
                  <a:pt x="24518" y="71552"/>
                  <a:pt x="23851" y="71519"/>
                </a:cubicBezTo>
                <a:close/>
                <a:moveTo>
                  <a:pt x="23851" y="63213"/>
                </a:moveTo>
                <a:cubicBezTo>
                  <a:pt x="24518" y="63279"/>
                  <a:pt x="25186" y="63346"/>
                  <a:pt x="25853" y="63413"/>
                </a:cubicBezTo>
                <a:lnTo>
                  <a:pt x="25853" y="66081"/>
                </a:lnTo>
                <a:cubicBezTo>
                  <a:pt x="25186" y="66048"/>
                  <a:pt x="24518" y="66015"/>
                  <a:pt x="23851" y="65981"/>
                </a:cubicBezTo>
                <a:close/>
                <a:moveTo>
                  <a:pt x="23885" y="57642"/>
                </a:moveTo>
                <a:cubicBezTo>
                  <a:pt x="24552" y="57742"/>
                  <a:pt x="25186" y="57809"/>
                  <a:pt x="25853" y="57909"/>
                </a:cubicBezTo>
                <a:lnTo>
                  <a:pt x="25853" y="60544"/>
                </a:lnTo>
                <a:cubicBezTo>
                  <a:pt x="25186" y="60511"/>
                  <a:pt x="24518" y="60444"/>
                  <a:pt x="23885" y="60411"/>
                </a:cubicBezTo>
                <a:close/>
                <a:moveTo>
                  <a:pt x="23885" y="52071"/>
                </a:moveTo>
                <a:cubicBezTo>
                  <a:pt x="24552" y="52171"/>
                  <a:pt x="25219" y="52272"/>
                  <a:pt x="25886" y="52372"/>
                </a:cubicBezTo>
                <a:lnTo>
                  <a:pt x="25886" y="55040"/>
                </a:lnTo>
                <a:cubicBezTo>
                  <a:pt x="25219" y="54973"/>
                  <a:pt x="24552" y="54907"/>
                  <a:pt x="23885" y="54840"/>
                </a:cubicBezTo>
                <a:close/>
                <a:moveTo>
                  <a:pt x="23918" y="46534"/>
                </a:moveTo>
                <a:cubicBezTo>
                  <a:pt x="24552" y="46634"/>
                  <a:pt x="25219" y="46768"/>
                  <a:pt x="25886" y="46868"/>
                </a:cubicBezTo>
                <a:lnTo>
                  <a:pt x="25886" y="49536"/>
                </a:lnTo>
                <a:cubicBezTo>
                  <a:pt x="25219" y="49436"/>
                  <a:pt x="24552" y="49369"/>
                  <a:pt x="23918" y="49269"/>
                </a:cubicBezTo>
                <a:close/>
                <a:moveTo>
                  <a:pt x="23918" y="40963"/>
                </a:moveTo>
                <a:cubicBezTo>
                  <a:pt x="24585" y="41097"/>
                  <a:pt x="25252" y="41230"/>
                  <a:pt x="25920" y="41364"/>
                </a:cubicBezTo>
                <a:lnTo>
                  <a:pt x="25920" y="43999"/>
                </a:lnTo>
                <a:cubicBezTo>
                  <a:pt x="25252" y="43899"/>
                  <a:pt x="24585" y="43799"/>
                  <a:pt x="23918" y="43699"/>
                </a:cubicBezTo>
                <a:close/>
                <a:moveTo>
                  <a:pt x="23918" y="35393"/>
                </a:moveTo>
                <a:cubicBezTo>
                  <a:pt x="24585" y="35526"/>
                  <a:pt x="25252" y="35693"/>
                  <a:pt x="25920" y="35826"/>
                </a:cubicBezTo>
                <a:lnTo>
                  <a:pt x="25920" y="38495"/>
                </a:lnTo>
                <a:cubicBezTo>
                  <a:pt x="25252" y="38362"/>
                  <a:pt x="24585" y="38262"/>
                  <a:pt x="23918" y="38161"/>
                </a:cubicBezTo>
                <a:close/>
                <a:moveTo>
                  <a:pt x="23951" y="29822"/>
                </a:moveTo>
                <a:cubicBezTo>
                  <a:pt x="24619" y="29989"/>
                  <a:pt x="25286" y="30156"/>
                  <a:pt x="25920" y="30323"/>
                </a:cubicBezTo>
                <a:lnTo>
                  <a:pt x="25920" y="32991"/>
                </a:lnTo>
                <a:cubicBezTo>
                  <a:pt x="25286" y="32858"/>
                  <a:pt x="24619" y="32724"/>
                  <a:pt x="23951" y="32591"/>
                </a:cubicBezTo>
                <a:close/>
                <a:moveTo>
                  <a:pt x="23951" y="24251"/>
                </a:moveTo>
                <a:cubicBezTo>
                  <a:pt x="24619" y="24452"/>
                  <a:pt x="25286" y="24618"/>
                  <a:pt x="25953" y="24785"/>
                </a:cubicBezTo>
                <a:lnTo>
                  <a:pt x="25953" y="27454"/>
                </a:lnTo>
                <a:cubicBezTo>
                  <a:pt x="25286" y="27320"/>
                  <a:pt x="24619" y="27154"/>
                  <a:pt x="23951" y="27020"/>
                </a:cubicBezTo>
                <a:close/>
                <a:moveTo>
                  <a:pt x="23985" y="18714"/>
                </a:moveTo>
                <a:cubicBezTo>
                  <a:pt x="24652" y="18881"/>
                  <a:pt x="25286" y="19081"/>
                  <a:pt x="25953" y="19281"/>
                </a:cubicBezTo>
                <a:lnTo>
                  <a:pt x="25953" y="21950"/>
                </a:lnTo>
                <a:cubicBezTo>
                  <a:pt x="25286" y="21783"/>
                  <a:pt x="24652" y="21616"/>
                  <a:pt x="23985" y="21449"/>
                </a:cubicBezTo>
                <a:close/>
                <a:moveTo>
                  <a:pt x="25986" y="16413"/>
                </a:moveTo>
                <a:lnTo>
                  <a:pt x="23985" y="15879"/>
                </a:lnTo>
                <a:lnTo>
                  <a:pt x="23985" y="13144"/>
                </a:lnTo>
                <a:lnTo>
                  <a:pt x="25986" y="137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5"/>
          <p:cNvSpPr/>
          <p:nvPr/>
        </p:nvSpPr>
        <p:spPr>
          <a:xfrm>
            <a:off x="5650546" y="2934975"/>
            <a:ext cx="153022" cy="1177439"/>
          </a:xfrm>
          <a:custGeom>
            <a:avLst/>
            <a:gdLst/>
            <a:ahLst/>
            <a:cxnLst/>
            <a:rect l="l" t="t" r="r" b="b"/>
            <a:pathLst>
              <a:path w="11575" h="89065" extrusionOk="0">
                <a:moveTo>
                  <a:pt x="0" y="0"/>
                </a:moveTo>
                <a:lnTo>
                  <a:pt x="0" y="89064"/>
                </a:lnTo>
                <a:lnTo>
                  <a:pt x="11575" y="86262"/>
                </a:lnTo>
                <a:lnTo>
                  <a:pt x="11575" y="3803"/>
                </a:lnTo>
                <a:close/>
                <a:moveTo>
                  <a:pt x="10074" y="82426"/>
                </a:moveTo>
                <a:lnTo>
                  <a:pt x="1601" y="84728"/>
                </a:lnTo>
                <a:lnTo>
                  <a:pt x="1601" y="82426"/>
                </a:lnTo>
                <a:lnTo>
                  <a:pt x="10074" y="80558"/>
                </a:lnTo>
                <a:close/>
                <a:moveTo>
                  <a:pt x="10074" y="76855"/>
                </a:moveTo>
                <a:cubicBezTo>
                  <a:pt x="7239" y="77523"/>
                  <a:pt x="4437" y="78156"/>
                  <a:pt x="1601" y="78790"/>
                </a:cubicBezTo>
                <a:lnTo>
                  <a:pt x="1601" y="76489"/>
                </a:lnTo>
                <a:cubicBezTo>
                  <a:pt x="4437" y="75988"/>
                  <a:pt x="7239" y="75488"/>
                  <a:pt x="10074" y="74987"/>
                </a:cubicBezTo>
                <a:close/>
                <a:moveTo>
                  <a:pt x="10074" y="71285"/>
                </a:moveTo>
                <a:cubicBezTo>
                  <a:pt x="7239" y="71818"/>
                  <a:pt x="4437" y="72352"/>
                  <a:pt x="1601" y="72853"/>
                </a:cubicBezTo>
                <a:lnTo>
                  <a:pt x="1601" y="70551"/>
                </a:lnTo>
                <a:cubicBezTo>
                  <a:pt x="4437" y="70151"/>
                  <a:pt x="7239" y="69784"/>
                  <a:pt x="10074" y="69383"/>
                </a:cubicBezTo>
                <a:close/>
                <a:moveTo>
                  <a:pt x="10074" y="65714"/>
                </a:moveTo>
                <a:cubicBezTo>
                  <a:pt x="7239" y="66114"/>
                  <a:pt x="4437" y="66515"/>
                  <a:pt x="1601" y="66915"/>
                </a:cubicBezTo>
                <a:lnTo>
                  <a:pt x="1601" y="64613"/>
                </a:lnTo>
                <a:cubicBezTo>
                  <a:pt x="4437" y="64346"/>
                  <a:pt x="7239" y="64080"/>
                  <a:pt x="10074" y="63813"/>
                </a:cubicBezTo>
                <a:close/>
                <a:moveTo>
                  <a:pt x="10074" y="60143"/>
                </a:moveTo>
                <a:cubicBezTo>
                  <a:pt x="7239" y="60444"/>
                  <a:pt x="4437" y="60711"/>
                  <a:pt x="1601" y="60977"/>
                </a:cubicBezTo>
                <a:lnTo>
                  <a:pt x="1601" y="58676"/>
                </a:lnTo>
                <a:cubicBezTo>
                  <a:pt x="4437" y="58542"/>
                  <a:pt x="7239" y="58376"/>
                  <a:pt x="10074" y="58209"/>
                </a:cubicBezTo>
                <a:close/>
                <a:moveTo>
                  <a:pt x="10074" y="54573"/>
                </a:moveTo>
                <a:cubicBezTo>
                  <a:pt x="7239" y="54740"/>
                  <a:pt x="4437" y="54906"/>
                  <a:pt x="1601" y="55040"/>
                </a:cubicBezTo>
                <a:lnTo>
                  <a:pt x="1601" y="52738"/>
                </a:lnTo>
                <a:cubicBezTo>
                  <a:pt x="4437" y="52705"/>
                  <a:pt x="7239" y="52671"/>
                  <a:pt x="10074" y="52605"/>
                </a:cubicBezTo>
                <a:close/>
                <a:moveTo>
                  <a:pt x="10074" y="49002"/>
                </a:moveTo>
                <a:cubicBezTo>
                  <a:pt x="7239" y="49069"/>
                  <a:pt x="4437" y="49102"/>
                  <a:pt x="1601" y="49136"/>
                </a:cubicBezTo>
                <a:lnTo>
                  <a:pt x="1601" y="46834"/>
                </a:lnTo>
                <a:cubicBezTo>
                  <a:pt x="4437" y="46901"/>
                  <a:pt x="7239" y="46967"/>
                  <a:pt x="10074" y="47034"/>
                </a:cubicBezTo>
                <a:close/>
                <a:moveTo>
                  <a:pt x="10074" y="43432"/>
                </a:moveTo>
                <a:cubicBezTo>
                  <a:pt x="7239" y="43365"/>
                  <a:pt x="4437" y="43265"/>
                  <a:pt x="1601" y="43198"/>
                </a:cubicBezTo>
                <a:lnTo>
                  <a:pt x="1601" y="40896"/>
                </a:lnTo>
                <a:cubicBezTo>
                  <a:pt x="4437" y="41063"/>
                  <a:pt x="7239" y="41263"/>
                  <a:pt x="10074" y="41430"/>
                </a:cubicBezTo>
                <a:close/>
                <a:moveTo>
                  <a:pt x="10074" y="37861"/>
                </a:moveTo>
                <a:cubicBezTo>
                  <a:pt x="7239" y="37661"/>
                  <a:pt x="4437" y="37461"/>
                  <a:pt x="1601" y="37260"/>
                </a:cubicBezTo>
                <a:lnTo>
                  <a:pt x="1601" y="34959"/>
                </a:lnTo>
                <a:cubicBezTo>
                  <a:pt x="4437" y="35259"/>
                  <a:pt x="7239" y="35559"/>
                  <a:pt x="10074" y="35859"/>
                </a:cubicBezTo>
                <a:close/>
                <a:moveTo>
                  <a:pt x="10074" y="32324"/>
                </a:moveTo>
                <a:cubicBezTo>
                  <a:pt x="7239" y="31990"/>
                  <a:pt x="4437" y="31656"/>
                  <a:pt x="1601" y="31323"/>
                </a:cubicBezTo>
                <a:lnTo>
                  <a:pt x="1601" y="29021"/>
                </a:lnTo>
                <a:cubicBezTo>
                  <a:pt x="4437" y="29421"/>
                  <a:pt x="7239" y="29855"/>
                  <a:pt x="10074" y="30255"/>
                </a:cubicBezTo>
                <a:close/>
                <a:moveTo>
                  <a:pt x="10074" y="26753"/>
                </a:moveTo>
                <a:cubicBezTo>
                  <a:pt x="7239" y="26286"/>
                  <a:pt x="4437" y="25819"/>
                  <a:pt x="1601" y="25385"/>
                </a:cubicBezTo>
                <a:lnTo>
                  <a:pt x="1601" y="23084"/>
                </a:lnTo>
                <a:cubicBezTo>
                  <a:pt x="4437" y="23617"/>
                  <a:pt x="7239" y="24151"/>
                  <a:pt x="10074" y="24685"/>
                </a:cubicBezTo>
                <a:close/>
                <a:moveTo>
                  <a:pt x="10074" y="21182"/>
                </a:moveTo>
                <a:cubicBezTo>
                  <a:pt x="7239" y="20582"/>
                  <a:pt x="4437" y="20015"/>
                  <a:pt x="1601" y="19448"/>
                </a:cubicBezTo>
                <a:lnTo>
                  <a:pt x="1601" y="17146"/>
                </a:lnTo>
                <a:cubicBezTo>
                  <a:pt x="4437" y="17780"/>
                  <a:pt x="7239" y="18447"/>
                  <a:pt x="10074" y="19081"/>
                </a:cubicBezTo>
                <a:close/>
                <a:moveTo>
                  <a:pt x="10074" y="15612"/>
                </a:moveTo>
                <a:cubicBezTo>
                  <a:pt x="7239" y="14911"/>
                  <a:pt x="4437" y="14211"/>
                  <a:pt x="1601" y="13510"/>
                </a:cubicBezTo>
                <a:lnTo>
                  <a:pt x="1601" y="11208"/>
                </a:lnTo>
                <a:cubicBezTo>
                  <a:pt x="4437" y="11976"/>
                  <a:pt x="7239" y="12743"/>
                  <a:pt x="10074" y="13477"/>
                </a:cubicBezTo>
                <a:close/>
                <a:moveTo>
                  <a:pt x="10074" y="10041"/>
                </a:moveTo>
                <a:lnTo>
                  <a:pt x="1601" y="7573"/>
                </a:lnTo>
                <a:lnTo>
                  <a:pt x="1601" y="5271"/>
                </a:lnTo>
                <a:lnTo>
                  <a:pt x="10074" y="79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5"/>
          <p:cNvSpPr/>
          <p:nvPr/>
        </p:nvSpPr>
        <p:spPr>
          <a:xfrm>
            <a:off x="5344055" y="2936733"/>
            <a:ext cx="293709" cy="1174795"/>
          </a:xfrm>
          <a:custGeom>
            <a:avLst/>
            <a:gdLst/>
            <a:ahLst/>
            <a:cxnLst/>
            <a:rect l="l" t="t" r="r" b="b"/>
            <a:pathLst>
              <a:path w="22217" h="88865" extrusionOk="0">
                <a:moveTo>
                  <a:pt x="1" y="85495"/>
                </a:moveTo>
                <a:lnTo>
                  <a:pt x="22217" y="88864"/>
                </a:lnTo>
                <a:lnTo>
                  <a:pt x="22217" y="1"/>
                </a:lnTo>
                <a:lnTo>
                  <a:pt x="1" y="7640"/>
                </a:lnTo>
                <a:close/>
                <a:moveTo>
                  <a:pt x="18381" y="84428"/>
                </a:moveTo>
                <a:lnTo>
                  <a:pt x="14678" y="83928"/>
                </a:lnTo>
                <a:lnTo>
                  <a:pt x="14678" y="81459"/>
                </a:lnTo>
                <a:lnTo>
                  <a:pt x="18381" y="81759"/>
                </a:lnTo>
                <a:close/>
                <a:moveTo>
                  <a:pt x="18381" y="79958"/>
                </a:moveTo>
                <a:lnTo>
                  <a:pt x="14678" y="79524"/>
                </a:lnTo>
                <a:lnTo>
                  <a:pt x="14678" y="77056"/>
                </a:lnTo>
                <a:lnTo>
                  <a:pt x="18381" y="77290"/>
                </a:lnTo>
                <a:close/>
                <a:moveTo>
                  <a:pt x="18381" y="75455"/>
                </a:moveTo>
                <a:cubicBezTo>
                  <a:pt x="17146" y="75355"/>
                  <a:pt x="15912" y="75221"/>
                  <a:pt x="14678" y="75121"/>
                </a:cubicBezTo>
                <a:lnTo>
                  <a:pt x="14678" y="72653"/>
                </a:lnTo>
                <a:lnTo>
                  <a:pt x="18381" y="72786"/>
                </a:lnTo>
                <a:close/>
                <a:moveTo>
                  <a:pt x="18381" y="70952"/>
                </a:moveTo>
                <a:cubicBezTo>
                  <a:pt x="17146" y="70885"/>
                  <a:pt x="15912" y="70818"/>
                  <a:pt x="14678" y="70718"/>
                </a:cubicBezTo>
                <a:lnTo>
                  <a:pt x="14678" y="68250"/>
                </a:lnTo>
                <a:lnTo>
                  <a:pt x="18381" y="68283"/>
                </a:lnTo>
                <a:close/>
                <a:moveTo>
                  <a:pt x="18381" y="66482"/>
                </a:moveTo>
                <a:cubicBezTo>
                  <a:pt x="17146" y="66415"/>
                  <a:pt x="15912" y="66382"/>
                  <a:pt x="14678" y="66315"/>
                </a:cubicBezTo>
                <a:lnTo>
                  <a:pt x="14678" y="63847"/>
                </a:lnTo>
                <a:cubicBezTo>
                  <a:pt x="15912" y="63813"/>
                  <a:pt x="17146" y="63813"/>
                  <a:pt x="18381" y="63813"/>
                </a:cubicBezTo>
                <a:close/>
                <a:moveTo>
                  <a:pt x="18381" y="61979"/>
                </a:moveTo>
                <a:cubicBezTo>
                  <a:pt x="17146" y="61979"/>
                  <a:pt x="15912" y="61945"/>
                  <a:pt x="14678" y="61912"/>
                </a:cubicBezTo>
                <a:lnTo>
                  <a:pt x="14678" y="59443"/>
                </a:lnTo>
                <a:cubicBezTo>
                  <a:pt x="15912" y="59410"/>
                  <a:pt x="17146" y="59343"/>
                  <a:pt x="18381" y="59310"/>
                </a:cubicBezTo>
                <a:close/>
                <a:moveTo>
                  <a:pt x="18381" y="57509"/>
                </a:moveTo>
                <a:cubicBezTo>
                  <a:pt x="17146" y="57509"/>
                  <a:pt x="15912" y="57509"/>
                  <a:pt x="14678" y="57509"/>
                </a:cubicBezTo>
                <a:lnTo>
                  <a:pt x="14678" y="55040"/>
                </a:lnTo>
                <a:cubicBezTo>
                  <a:pt x="15912" y="54974"/>
                  <a:pt x="17146" y="54907"/>
                  <a:pt x="18381" y="54807"/>
                </a:cubicBezTo>
                <a:close/>
                <a:moveTo>
                  <a:pt x="18381" y="53005"/>
                </a:moveTo>
                <a:lnTo>
                  <a:pt x="14678" y="53106"/>
                </a:lnTo>
                <a:lnTo>
                  <a:pt x="14678" y="50637"/>
                </a:lnTo>
                <a:cubicBezTo>
                  <a:pt x="15912" y="50537"/>
                  <a:pt x="17146" y="50437"/>
                  <a:pt x="18381" y="50337"/>
                </a:cubicBezTo>
                <a:close/>
                <a:moveTo>
                  <a:pt x="18381" y="48502"/>
                </a:moveTo>
                <a:lnTo>
                  <a:pt x="14678" y="48702"/>
                </a:lnTo>
                <a:lnTo>
                  <a:pt x="14678" y="46234"/>
                </a:lnTo>
                <a:cubicBezTo>
                  <a:pt x="15912" y="46101"/>
                  <a:pt x="17146" y="45967"/>
                  <a:pt x="18381" y="45834"/>
                </a:cubicBezTo>
                <a:close/>
                <a:moveTo>
                  <a:pt x="18381" y="44032"/>
                </a:moveTo>
                <a:lnTo>
                  <a:pt x="14678" y="44299"/>
                </a:lnTo>
                <a:lnTo>
                  <a:pt x="14678" y="41831"/>
                </a:lnTo>
                <a:lnTo>
                  <a:pt x="18381" y="41364"/>
                </a:lnTo>
                <a:close/>
                <a:moveTo>
                  <a:pt x="18381" y="39529"/>
                </a:moveTo>
                <a:cubicBezTo>
                  <a:pt x="17146" y="39663"/>
                  <a:pt x="15912" y="39796"/>
                  <a:pt x="14678" y="39896"/>
                </a:cubicBezTo>
                <a:lnTo>
                  <a:pt x="14678" y="37428"/>
                </a:lnTo>
                <a:lnTo>
                  <a:pt x="18381" y="36861"/>
                </a:lnTo>
                <a:close/>
                <a:moveTo>
                  <a:pt x="14678" y="31123"/>
                </a:moveTo>
                <a:lnTo>
                  <a:pt x="14678" y="28621"/>
                </a:lnTo>
                <a:cubicBezTo>
                  <a:pt x="15912" y="28388"/>
                  <a:pt x="17146" y="28121"/>
                  <a:pt x="18381" y="27887"/>
                </a:cubicBezTo>
                <a:lnTo>
                  <a:pt x="18381" y="30556"/>
                </a:lnTo>
                <a:cubicBezTo>
                  <a:pt x="17146" y="30723"/>
                  <a:pt x="15912" y="30923"/>
                  <a:pt x="14678" y="31123"/>
                </a:cubicBezTo>
                <a:close/>
                <a:moveTo>
                  <a:pt x="18381" y="35026"/>
                </a:moveTo>
                <a:cubicBezTo>
                  <a:pt x="17146" y="35193"/>
                  <a:pt x="15912" y="35359"/>
                  <a:pt x="14678" y="35493"/>
                </a:cubicBezTo>
                <a:lnTo>
                  <a:pt x="14678" y="33024"/>
                </a:lnTo>
                <a:cubicBezTo>
                  <a:pt x="15912" y="32791"/>
                  <a:pt x="17146" y="32591"/>
                  <a:pt x="18381" y="32357"/>
                </a:cubicBezTo>
                <a:close/>
                <a:moveTo>
                  <a:pt x="18381" y="26053"/>
                </a:moveTo>
                <a:cubicBezTo>
                  <a:pt x="17146" y="26286"/>
                  <a:pt x="15912" y="26486"/>
                  <a:pt x="14678" y="26720"/>
                </a:cubicBezTo>
                <a:lnTo>
                  <a:pt x="14678" y="24218"/>
                </a:lnTo>
                <a:cubicBezTo>
                  <a:pt x="15912" y="23951"/>
                  <a:pt x="17146" y="23651"/>
                  <a:pt x="18381" y="23384"/>
                </a:cubicBezTo>
                <a:close/>
                <a:moveTo>
                  <a:pt x="18381" y="21583"/>
                </a:moveTo>
                <a:lnTo>
                  <a:pt x="14678" y="22317"/>
                </a:lnTo>
                <a:lnTo>
                  <a:pt x="14678" y="19815"/>
                </a:lnTo>
                <a:cubicBezTo>
                  <a:pt x="15912" y="19515"/>
                  <a:pt x="17146" y="19215"/>
                  <a:pt x="18381" y="18914"/>
                </a:cubicBezTo>
                <a:close/>
                <a:moveTo>
                  <a:pt x="18381" y="17080"/>
                </a:moveTo>
                <a:lnTo>
                  <a:pt x="14678" y="17914"/>
                </a:lnTo>
                <a:lnTo>
                  <a:pt x="14678" y="15412"/>
                </a:lnTo>
                <a:cubicBezTo>
                  <a:pt x="15912" y="15078"/>
                  <a:pt x="17146" y="14745"/>
                  <a:pt x="18381" y="14411"/>
                </a:cubicBezTo>
                <a:close/>
                <a:moveTo>
                  <a:pt x="18381" y="12577"/>
                </a:moveTo>
                <a:lnTo>
                  <a:pt x="14678" y="13511"/>
                </a:lnTo>
                <a:lnTo>
                  <a:pt x="14678" y="11009"/>
                </a:lnTo>
                <a:lnTo>
                  <a:pt x="18381" y="9908"/>
                </a:lnTo>
                <a:close/>
                <a:moveTo>
                  <a:pt x="14678" y="6606"/>
                </a:moveTo>
                <a:lnTo>
                  <a:pt x="18381" y="5438"/>
                </a:lnTo>
                <a:lnTo>
                  <a:pt x="18381" y="8107"/>
                </a:lnTo>
                <a:lnTo>
                  <a:pt x="14678" y="9107"/>
                </a:lnTo>
                <a:close/>
                <a:moveTo>
                  <a:pt x="9841" y="8107"/>
                </a:moveTo>
                <a:lnTo>
                  <a:pt x="12210" y="7339"/>
                </a:lnTo>
                <a:lnTo>
                  <a:pt x="12210" y="9741"/>
                </a:lnTo>
                <a:lnTo>
                  <a:pt x="9841" y="10375"/>
                </a:lnTo>
                <a:close/>
                <a:moveTo>
                  <a:pt x="9841" y="12376"/>
                </a:moveTo>
                <a:cubicBezTo>
                  <a:pt x="10642" y="12143"/>
                  <a:pt x="11409" y="11909"/>
                  <a:pt x="12210" y="11676"/>
                </a:cubicBezTo>
                <a:lnTo>
                  <a:pt x="12210" y="14078"/>
                </a:lnTo>
                <a:cubicBezTo>
                  <a:pt x="11409" y="14278"/>
                  <a:pt x="10642" y="14478"/>
                  <a:pt x="9841" y="14645"/>
                </a:cubicBezTo>
                <a:close/>
                <a:moveTo>
                  <a:pt x="9841" y="16679"/>
                </a:moveTo>
                <a:cubicBezTo>
                  <a:pt x="10608" y="16446"/>
                  <a:pt x="11409" y="16246"/>
                  <a:pt x="12210" y="16012"/>
                </a:cubicBezTo>
                <a:lnTo>
                  <a:pt x="12210" y="18414"/>
                </a:lnTo>
                <a:cubicBezTo>
                  <a:pt x="11409" y="18581"/>
                  <a:pt x="10608" y="18781"/>
                  <a:pt x="9841" y="18948"/>
                </a:cubicBezTo>
                <a:close/>
                <a:moveTo>
                  <a:pt x="9841" y="20949"/>
                </a:moveTo>
                <a:cubicBezTo>
                  <a:pt x="10608" y="20749"/>
                  <a:pt x="11409" y="20549"/>
                  <a:pt x="12210" y="20349"/>
                </a:cubicBezTo>
                <a:lnTo>
                  <a:pt x="12210" y="22750"/>
                </a:lnTo>
                <a:cubicBezTo>
                  <a:pt x="11409" y="22917"/>
                  <a:pt x="10608" y="23084"/>
                  <a:pt x="9841" y="23217"/>
                </a:cubicBezTo>
                <a:close/>
                <a:moveTo>
                  <a:pt x="9808" y="25219"/>
                </a:moveTo>
                <a:cubicBezTo>
                  <a:pt x="10608" y="25052"/>
                  <a:pt x="11409" y="24885"/>
                  <a:pt x="12176" y="24719"/>
                </a:cubicBezTo>
                <a:lnTo>
                  <a:pt x="12176" y="27087"/>
                </a:lnTo>
                <a:cubicBezTo>
                  <a:pt x="11409" y="27220"/>
                  <a:pt x="10608" y="27387"/>
                  <a:pt x="9808" y="27521"/>
                </a:cubicBezTo>
                <a:close/>
                <a:moveTo>
                  <a:pt x="9808" y="29522"/>
                </a:moveTo>
                <a:cubicBezTo>
                  <a:pt x="10608" y="29355"/>
                  <a:pt x="11376" y="29188"/>
                  <a:pt x="12176" y="29055"/>
                </a:cubicBezTo>
                <a:lnTo>
                  <a:pt x="12176" y="31457"/>
                </a:lnTo>
                <a:cubicBezTo>
                  <a:pt x="11376" y="31557"/>
                  <a:pt x="10608" y="31690"/>
                  <a:pt x="9808" y="31790"/>
                </a:cubicBezTo>
                <a:close/>
                <a:moveTo>
                  <a:pt x="9808" y="33792"/>
                </a:moveTo>
                <a:cubicBezTo>
                  <a:pt x="10575" y="33658"/>
                  <a:pt x="11376" y="33525"/>
                  <a:pt x="12176" y="33391"/>
                </a:cubicBezTo>
                <a:lnTo>
                  <a:pt x="12176" y="35793"/>
                </a:lnTo>
                <a:cubicBezTo>
                  <a:pt x="11376" y="35893"/>
                  <a:pt x="10575" y="35993"/>
                  <a:pt x="9808" y="36093"/>
                </a:cubicBezTo>
                <a:close/>
                <a:moveTo>
                  <a:pt x="9808" y="38095"/>
                </a:moveTo>
                <a:cubicBezTo>
                  <a:pt x="10575" y="37961"/>
                  <a:pt x="11376" y="37861"/>
                  <a:pt x="12176" y="37728"/>
                </a:cubicBezTo>
                <a:lnTo>
                  <a:pt x="12176" y="40130"/>
                </a:lnTo>
                <a:cubicBezTo>
                  <a:pt x="11376" y="40196"/>
                  <a:pt x="10575" y="40296"/>
                  <a:pt x="9808" y="40363"/>
                </a:cubicBezTo>
                <a:close/>
                <a:moveTo>
                  <a:pt x="9774" y="42365"/>
                </a:moveTo>
                <a:cubicBezTo>
                  <a:pt x="10575" y="42264"/>
                  <a:pt x="11376" y="42164"/>
                  <a:pt x="12143" y="42064"/>
                </a:cubicBezTo>
                <a:lnTo>
                  <a:pt x="12143" y="44466"/>
                </a:lnTo>
                <a:cubicBezTo>
                  <a:pt x="11376" y="44533"/>
                  <a:pt x="10575" y="44566"/>
                  <a:pt x="9774" y="44633"/>
                </a:cubicBezTo>
                <a:close/>
                <a:moveTo>
                  <a:pt x="9774" y="46668"/>
                </a:moveTo>
                <a:cubicBezTo>
                  <a:pt x="10575" y="46568"/>
                  <a:pt x="11376" y="46501"/>
                  <a:pt x="12143" y="46401"/>
                </a:cubicBezTo>
                <a:lnTo>
                  <a:pt x="12143" y="48802"/>
                </a:lnTo>
                <a:cubicBezTo>
                  <a:pt x="11376" y="48836"/>
                  <a:pt x="10575" y="48869"/>
                  <a:pt x="9774" y="48936"/>
                </a:cubicBezTo>
                <a:close/>
                <a:moveTo>
                  <a:pt x="9774" y="50937"/>
                </a:moveTo>
                <a:cubicBezTo>
                  <a:pt x="10575" y="50871"/>
                  <a:pt x="11342" y="50804"/>
                  <a:pt x="12143" y="50737"/>
                </a:cubicBezTo>
                <a:lnTo>
                  <a:pt x="12143" y="53139"/>
                </a:lnTo>
                <a:cubicBezTo>
                  <a:pt x="11342" y="53172"/>
                  <a:pt x="10575" y="53172"/>
                  <a:pt x="9774" y="53206"/>
                </a:cubicBezTo>
                <a:close/>
                <a:moveTo>
                  <a:pt x="9774" y="55207"/>
                </a:moveTo>
                <a:cubicBezTo>
                  <a:pt x="10542" y="55174"/>
                  <a:pt x="11342" y="55140"/>
                  <a:pt x="12143" y="55107"/>
                </a:cubicBezTo>
                <a:lnTo>
                  <a:pt x="12143" y="57475"/>
                </a:lnTo>
                <a:cubicBezTo>
                  <a:pt x="11342" y="57475"/>
                  <a:pt x="10542" y="57509"/>
                  <a:pt x="9774" y="57509"/>
                </a:cubicBezTo>
                <a:close/>
                <a:moveTo>
                  <a:pt x="9741" y="59510"/>
                </a:moveTo>
                <a:cubicBezTo>
                  <a:pt x="10542" y="59477"/>
                  <a:pt x="11342" y="59443"/>
                  <a:pt x="12109" y="59443"/>
                </a:cubicBezTo>
                <a:lnTo>
                  <a:pt x="12109" y="61812"/>
                </a:lnTo>
                <a:cubicBezTo>
                  <a:pt x="11342" y="61812"/>
                  <a:pt x="10542" y="61778"/>
                  <a:pt x="9741" y="61778"/>
                </a:cubicBezTo>
                <a:close/>
                <a:moveTo>
                  <a:pt x="9741" y="63780"/>
                </a:moveTo>
                <a:cubicBezTo>
                  <a:pt x="10542" y="63780"/>
                  <a:pt x="11342" y="63780"/>
                  <a:pt x="12109" y="63780"/>
                </a:cubicBezTo>
                <a:lnTo>
                  <a:pt x="12109" y="66182"/>
                </a:lnTo>
                <a:cubicBezTo>
                  <a:pt x="11342" y="66148"/>
                  <a:pt x="10542" y="66115"/>
                  <a:pt x="9741" y="66081"/>
                </a:cubicBezTo>
                <a:close/>
                <a:moveTo>
                  <a:pt x="9741" y="68083"/>
                </a:moveTo>
                <a:cubicBezTo>
                  <a:pt x="10542" y="68083"/>
                  <a:pt x="11309" y="68083"/>
                  <a:pt x="12109" y="68116"/>
                </a:cubicBezTo>
                <a:lnTo>
                  <a:pt x="12109" y="70518"/>
                </a:lnTo>
                <a:cubicBezTo>
                  <a:pt x="11309" y="70451"/>
                  <a:pt x="10542" y="70385"/>
                  <a:pt x="9741" y="70351"/>
                </a:cubicBezTo>
                <a:close/>
                <a:moveTo>
                  <a:pt x="9741" y="72353"/>
                </a:moveTo>
                <a:cubicBezTo>
                  <a:pt x="10508" y="72386"/>
                  <a:pt x="11309" y="72419"/>
                  <a:pt x="12109" y="72453"/>
                </a:cubicBezTo>
                <a:lnTo>
                  <a:pt x="12109" y="74854"/>
                </a:lnTo>
                <a:cubicBezTo>
                  <a:pt x="11309" y="74788"/>
                  <a:pt x="10508" y="74688"/>
                  <a:pt x="9741" y="74621"/>
                </a:cubicBezTo>
                <a:close/>
                <a:moveTo>
                  <a:pt x="9741" y="76656"/>
                </a:moveTo>
                <a:cubicBezTo>
                  <a:pt x="10508" y="76689"/>
                  <a:pt x="11309" y="76756"/>
                  <a:pt x="12109" y="76789"/>
                </a:cubicBezTo>
                <a:lnTo>
                  <a:pt x="12109" y="79191"/>
                </a:lnTo>
                <a:cubicBezTo>
                  <a:pt x="11309" y="79091"/>
                  <a:pt x="10508" y="78991"/>
                  <a:pt x="9741" y="78924"/>
                </a:cubicBezTo>
                <a:close/>
                <a:moveTo>
                  <a:pt x="9708" y="80925"/>
                </a:moveTo>
                <a:lnTo>
                  <a:pt x="12076" y="81126"/>
                </a:lnTo>
                <a:lnTo>
                  <a:pt x="12076" y="83527"/>
                </a:lnTo>
                <a:lnTo>
                  <a:pt x="9708" y="83194"/>
                </a:lnTo>
                <a:close/>
                <a:moveTo>
                  <a:pt x="7773" y="82994"/>
                </a:moveTo>
                <a:lnTo>
                  <a:pt x="6038" y="82760"/>
                </a:lnTo>
                <a:lnTo>
                  <a:pt x="6038" y="80659"/>
                </a:lnTo>
                <a:lnTo>
                  <a:pt x="7773" y="80792"/>
                </a:lnTo>
                <a:close/>
                <a:moveTo>
                  <a:pt x="7773" y="78757"/>
                </a:moveTo>
                <a:cubicBezTo>
                  <a:pt x="7206" y="78691"/>
                  <a:pt x="6639" y="78624"/>
                  <a:pt x="6038" y="78557"/>
                </a:cubicBezTo>
                <a:lnTo>
                  <a:pt x="6038" y="76456"/>
                </a:lnTo>
                <a:cubicBezTo>
                  <a:pt x="6639" y="76489"/>
                  <a:pt x="7206" y="76522"/>
                  <a:pt x="7773" y="76556"/>
                </a:cubicBezTo>
                <a:close/>
                <a:moveTo>
                  <a:pt x="6038" y="74354"/>
                </a:moveTo>
                <a:lnTo>
                  <a:pt x="6038" y="72253"/>
                </a:lnTo>
                <a:cubicBezTo>
                  <a:pt x="6639" y="72286"/>
                  <a:pt x="7206" y="72286"/>
                  <a:pt x="7773" y="72319"/>
                </a:cubicBezTo>
                <a:lnTo>
                  <a:pt x="7773" y="74521"/>
                </a:lnTo>
                <a:cubicBezTo>
                  <a:pt x="7206" y="74454"/>
                  <a:pt x="6639" y="74421"/>
                  <a:pt x="6038" y="74354"/>
                </a:cubicBezTo>
                <a:close/>
                <a:moveTo>
                  <a:pt x="7773" y="70284"/>
                </a:moveTo>
                <a:cubicBezTo>
                  <a:pt x="7206" y="70251"/>
                  <a:pt x="6639" y="70218"/>
                  <a:pt x="6038" y="70151"/>
                </a:cubicBezTo>
                <a:lnTo>
                  <a:pt x="6038" y="68050"/>
                </a:lnTo>
                <a:cubicBezTo>
                  <a:pt x="6639" y="68050"/>
                  <a:pt x="7206" y="68083"/>
                  <a:pt x="7773" y="68083"/>
                </a:cubicBezTo>
                <a:close/>
                <a:moveTo>
                  <a:pt x="6038" y="65981"/>
                </a:moveTo>
                <a:lnTo>
                  <a:pt x="6038" y="63847"/>
                </a:lnTo>
                <a:cubicBezTo>
                  <a:pt x="6639" y="63847"/>
                  <a:pt x="7206" y="63847"/>
                  <a:pt x="7773" y="63847"/>
                </a:cubicBezTo>
                <a:lnTo>
                  <a:pt x="7773" y="66048"/>
                </a:lnTo>
                <a:cubicBezTo>
                  <a:pt x="7206" y="66015"/>
                  <a:pt x="6639" y="65981"/>
                  <a:pt x="6038" y="65981"/>
                </a:cubicBezTo>
                <a:close/>
                <a:moveTo>
                  <a:pt x="7773" y="61812"/>
                </a:moveTo>
                <a:cubicBezTo>
                  <a:pt x="7206" y="61778"/>
                  <a:pt x="6639" y="61778"/>
                  <a:pt x="6038" y="61778"/>
                </a:cubicBezTo>
                <a:lnTo>
                  <a:pt x="6038" y="59644"/>
                </a:lnTo>
                <a:cubicBezTo>
                  <a:pt x="6639" y="59644"/>
                  <a:pt x="7206" y="59610"/>
                  <a:pt x="7773" y="59610"/>
                </a:cubicBezTo>
                <a:close/>
                <a:moveTo>
                  <a:pt x="6038" y="57575"/>
                </a:moveTo>
                <a:lnTo>
                  <a:pt x="6038" y="55474"/>
                </a:lnTo>
                <a:cubicBezTo>
                  <a:pt x="6639" y="55441"/>
                  <a:pt x="7206" y="55407"/>
                  <a:pt x="7773" y="55374"/>
                </a:cubicBezTo>
                <a:lnTo>
                  <a:pt x="7773" y="57575"/>
                </a:lnTo>
                <a:cubicBezTo>
                  <a:pt x="7206" y="57575"/>
                  <a:pt x="6639" y="57575"/>
                  <a:pt x="6038" y="57575"/>
                </a:cubicBezTo>
                <a:close/>
                <a:moveTo>
                  <a:pt x="7773" y="53339"/>
                </a:moveTo>
                <a:cubicBezTo>
                  <a:pt x="7206" y="53339"/>
                  <a:pt x="6639" y="53372"/>
                  <a:pt x="6038" y="53372"/>
                </a:cubicBezTo>
                <a:lnTo>
                  <a:pt x="6038" y="51271"/>
                </a:lnTo>
                <a:cubicBezTo>
                  <a:pt x="6639" y="51204"/>
                  <a:pt x="7206" y="51171"/>
                  <a:pt x="7773" y="51137"/>
                </a:cubicBezTo>
                <a:close/>
                <a:moveTo>
                  <a:pt x="7773" y="49103"/>
                </a:moveTo>
                <a:cubicBezTo>
                  <a:pt x="7206" y="49103"/>
                  <a:pt x="6606" y="49136"/>
                  <a:pt x="6038" y="49169"/>
                </a:cubicBezTo>
                <a:lnTo>
                  <a:pt x="6038" y="47068"/>
                </a:lnTo>
                <a:cubicBezTo>
                  <a:pt x="6639" y="47001"/>
                  <a:pt x="7206" y="46934"/>
                  <a:pt x="7773" y="46901"/>
                </a:cubicBezTo>
                <a:close/>
                <a:moveTo>
                  <a:pt x="7773" y="44866"/>
                </a:moveTo>
                <a:cubicBezTo>
                  <a:pt x="7206" y="44900"/>
                  <a:pt x="6606" y="44933"/>
                  <a:pt x="6038" y="45000"/>
                </a:cubicBezTo>
                <a:lnTo>
                  <a:pt x="6038" y="42865"/>
                </a:lnTo>
                <a:cubicBezTo>
                  <a:pt x="6639" y="42798"/>
                  <a:pt x="7206" y="42731"/>
                  <a:pt x="7773" y="42665"/>
                </a:cubicBezTo>
                <a:close/>
                <a:moveTo>
                  <a:pt x="7773" y="40597"/>
                </a:moveTo>
                <a:cubicBezTo>
                  <a:pt x="7206" y="40663"/>
                  <a:pt x="6606" y="40730"/>
                  <a:pt x="6038" y="40797"/>
                </a:cubicBezTo>
                <a:lnTo>
                  <a:pt x="6038" y="38662"/>
                </a:lnTo>
                <a:cubicBezTo>
                  <a:pt x="6606" y="38595"/>
                  <a:pt x="7206" y="38495"/>
                  <a:pt x="7773" y="38395"/>
                </a:cubicBezTo>
                <a:close/>
                <a:moveTo>
                  <a:pt x="7773" y="36360"/>
                </a:moveTo>
                <a:cubicBezTo>
                  <a:pt x="7206" y="36460"/>
                  <a:pt x="6606" y="36527"/>
                  <a:pt x="6038" y="36594"/>
                </a:cubicBezTo>
                <a:lnTo>
                  <a:pt x="6038" y="34459"/>
                </a:lnTo>
                <a:cubicBezTo>
                  <a:pt x="6606" y="34359"/>
                  <a:pt x="7206" y="34259"/>
                  <a:pt x="7773" y="34159"/>
                </a:cubicBezTo>
                <a:close/>
                <a:moveTo>
                  <a:pt x="7773" y="32124"/>
                </a:moveTo>
                <a:cubicBezTo>
                  <a:pt x="7206" y="32224"/>
                  <a:pt x="6606" y="32324"/>
                  <a:pt x="6038" y="32391"/>
                </a:cubicBezTo>
                <a:lnTo>
                  <a:pt x="6038" y="30289"/>
                </a:lnTo>
                <a:cubicBezTo>
                  <a:pt x="6606" y="30156"/>
                  <a:pt x="7206" y="30056"/>
                  <a:pt x="7773" y="29956"/>
                </a:cubicBezTo>
                <a:close/>
                <a:moveTo>
                  <a:pt x="7773" y="27887"/>
                </a:moveTo>
                <a:cubicBezTo>
                  <a:pt x="7206" y="27988"/>
                  <a:pt x="6606" y="28088"/>
                  <a:pt x="6038" y="28188"/>
                </a:cubicBezTo>
                <a:lnTo>
                  <a:pt x="6038" y="26086"/>
                </a:lnTo>
                <a:cubicBezTo>
                  <a:pt x="6606" y="25953"/>
                  <a:pt x="7206" y="25819"/>
                  <a:pt x="7773" y="25686"/>
                </a:cubicBezTo>
                <a:close/>
                <a:moveTo>
                  <a:pt x="7773" y="23651"/>
                </a:moveTo>
                <a:cubicBezTo>
                  <a:pt x="7206" y="23785"/>
                  <a:pt x="6606" y="23885"/>
                  <a:pt x="6038" y="24018"/>
                </a:cubicBezTo>
                <a:lnTo>
                  <a:pt x="6038" y="21883"/>
                </a:lnTo>
                <a:cubicBezTo>
                  <a:pt x="6606" y="21750"/>
                  <a:pt x="7206" y="21616"/>
                  <a:pt x="7773" y="21450"/>
                </a:cubicBezTo>
                <a:close/>
                <a:moveTo>
                  <a:pt x="6038" y="19815"/>
                </a:moveTo>
                <a:lnTo>
                  <a:pt x="6038" y="17680"/>
                </a:lnTo>
                <a:cubicBezTo>
                  <a:pt x="6639" y="17547"/>
                  <a:pt x="7206" y="17380"/>
                  <a:pt x="7773" y="17213"/>
                </a:cubicBezTo>
                <a:lnTo>
                  <a:pt x="7773" y="19415"/>
                </a:lnTo>
                <a:cubicBezTo>
                  <a:pt x="7206" y="19548"/>
                  <a:pt x="6606" y="19682"/>
                  <a:pt x="6038" y="19815"/>
                </a:cubicBezTo>
                <a:close/>
                <a:moveTo>
                  <a:pt x="7773" y="15178"/>
                </a:moveTo>
                <a:cubicBezTo>
                  <a:pt x="7206" y="15312"/>
                  <a:pt x="6606" y="15479"/>
                  <a:pt x="6038" y="15612"/>
                </a:cubicBezTo>
                <a:lnTo>
                  <a:pt x="6038" y="13477"/>
                </a:lnTo>
                <a:cubicBezTo>
                  <a:pt x="6606" y="13310"/>
                  <a:pt x="7206" y="13144"/>
                  <a:pt x="7773" y="12977"/>
                </a:cubicBezTo>
                <a:close/>
                <a:moveTo>
                  <a:pt x="6038" y="9308"/>
                </a:moveTo>
                <a:lnTo>
                  <a:pt x="7773" y="8740"/>
                </a:lnTo>
                <a:lnTo>
                  <a:pt x="7773" y="10942"/>
                </a:lnTo>
                <a:lnTo>
                  <a:pt x="6038" y="11409"/>
                </a:lnTo>
                <a:close/>
                <a:moveTo>
                  <a:pt x="4471" y="82593"/>
                </a:moveTo>
                <a:lnTo>
                  <a:pt x="3003" y="82393"/>
                </a:lnTo>
                <a:lnTo>
                  <a:pt x="3003" y="80425"/>
                </a:lnTo>
                <a:lnTo>
                  <a:pt x="4471" y="80559"/>
                </a:lnTo>
                <a:close/>
                <a:moveTo>
                  <a:pt x="4471" y="78457"/>
                </a:moveTo>
                <a:cubicBezTo>
                  <a:pt x="3970" y="78390"/>
                  <a:pt x="3470" y="78324"/>
                  <a:pt x="3003" y="78257"/>
                </a:cubicBezTo>
                <a:lnTo>
                  <a:pt x="3003" y="76289"/>
                </a:lnTo>
                <a:cubicBezTo>
                  <a:pt x="3470" y="76322"/>
                  <a:pt x="3970" y="76356"/>
                  <a:pt x="4471" y="76389"/>
                </a:cubicBezTo>
                <a:close/>
                <a:moveTo>
                  <a:pt x="4471" y="74287"/>
                </a:moveTo>
                <a:cubicBezTo>
                  <a:pt x="3970" y="74254"/>
                  <a:pt x="3470" y="74187"/>
                  <a:pt x="2970" y="74154"/>
                </a:cubicBezTo>
                <a:lnTo>
                  <a:pt x="2970" y="72152"/>
                </a:lnTo>
                <a:cubicBezTo>
                  <a:pt x="3470" y="72186"/>
                  <a:pt x="3970" y="72219"/>
                  <a:pt x="4471" y="72219"/>
                </a:cubicBezTo>
                <a:close/>
                <a:moveTo>
                  <a:pt x="4437" y="70118"/>
                </a:moveTo>
                <a:cubicBezTo>
                  <a:pt x="3970" y="70084"/>
                  <a:pt x="3470" y="70051"/>
                  <a:pt x="2970" y="70018"/>
                </a:cubicBezTo>
                <a:lnTo>
                  <a:pt x="2970" y="68050"/>
                </a:lnTo>
                <a:cubicBezTo>
                  <a:pt x="3470" y="68050"/>
                  <a:pt x="3970" y="68050"/>
                  <a:pt x="4437" y="68050"/>
                </a:cubicBezTo>
                <a:close/>
                <a:moveTo>
                  <a:pt x="4437" y="65948"/>
                </a:moveTo>
                <a:cubicBezTo>
                  <a:pt x="3937" y="65948"/>
                  <a:pt x="3437" y="65915"/>
                  <a:pt x="2970" y="65915"/>
                </a:cubicBezTo>
                <a:lnTo>
                  <a:pt x="2970" y="63913"/>
                </a:lnTo>
                <a:cubicBezTo>
                  <a:pt x="3437" y="63913"/>
                  <a:pt x="3937" y="63913"/>
                  <a:pt x="4437" y="63913"/>
                </a:cubicBezTo>
                <a:close/>
                <a:moveTo>
                  <a:pt x="4437" y="61812"/>
                </a:moveTo>
                <a:cubicBezTo>
                  <a:pt x="3937" y="61778"/>
                  <a:pt x="3437" y="61778"/>
                  <a:pt x="2936" y="61778"/>
                </a:cubicBezTo>
                <a:lnTo>
                  <a:pt x="2936" y="59777"/>
                </a:lnTo>
                <a:cubicBezTo>
                  <a:pt x="3437" y="59777"/>
                  <a:pt x="3937" y="59744"/>
                  <a:pt x="4437" y="59744"/>
                </a:cubicBezTo>
                <a:close/>
                <a:moveTo>
                  <a:pt x="4404" y="57642"/>
                </a:moveTo>
                <a:cubicBezTo>
                  <a:pt x="3904" y="57642"/>
                  <a:pt x="3437" y="57642"/>
                  <a:pt x="2936" y="57642"/>
                </a:cubicBezTo>
                <a:lnTo>
                  <a:pt x="2936" y="55674"/>
                </a:lnTo>
                <a:cubicBezTo>
                  <a:pt x="3437" y="55641"/>
                  <a:pt x="3904" y="55607"/>
                  <a:pt x="4404" y="55574"/>
                </a:cubicBezTo>
                <a:close/>
                <a:moveTo>
                  <a:pt x="4404" y="53472"/>
                </a:moveTo>
                <a:cubicBezTo>
                  <a:pt x="3904" y="53506"/>
                  <a:pt x="3403" y="53506"/>
                  <a:pt x="2936" y="53539"/>
                </a:cubicBezTo>
                <a:lnTo>
                  <a:pt x="2936" y="51538"/>
                </a:lnTo>
                <a:cubicBezTo>
                  <a:pt x="3403" y="51504"/>
                  <a:pt x="3904" y="51471"/>
                  <a:pt x="4404" y="51438"/>
                </a:cubicBezTo>
                <a:close/>
                <a:moveTo>
                  <a:pt x="4404" y="49336"/>
                </a:moveTo>
                <a:cubicBezTo>
                  <a:pt x="3904" y="49336"/>
                  <a:pt x="3403" y="49370"/>
                  <a:pt x="2903" y="49403"/>
                </a:cubicBezTo>
                <a:lnTo>
                  <a:pt x="2903" y="47401"/>
                </a:lnTo>
                <a:cubicBezTo>
                  <a:pt x="3403" y="47368"/>
                  <a:pt x="3904" y="47301"/>
                  <a:pt x="4404" y="47268"/>
                </a:cubicBezTo>
                <a:close/>
                <a:moveTo>
                  <a:pt x="4371" y="45167"/>
                </a:moveTo>
                <a:cubicBezTo>
                  <a:pt x="3904" y="45200"/>
                  <a:pt x="3403" y="45233"/>
                  <a:pt x="2903" y="45267"/>
                </a:cubicBezTo>
                <a:lnTo>
                  <a:pt x="2903" y="43299"/>
                </a:lnTo>
                <a:cubicBezTo>
                  <a:pt x="3403" y="43232"/>
                  <a:pt x="3904" y="43165"/>
                  <a:pt x="4371" y="43098"/>
                </a:cubicBezTo>
                <a:close/>
                <a:moveTo>
                  <a:pt x="4371" y="40997"/>
                </a:moveTo>
                <a:cubicBezTo>
                  <a:pt x="3870" y="41064"/>
                  <a:pt x="3370" y="41097"/>
                  <a:pt x="2903" y="41164"/>
                </a:cubicBezTo>
                <a:lnTo>
                  <a:pt x="2903" y="39162"/>
                </a:lnTo>
                <a:cubicBezTo>
                  <a:pt x="3370" y="39096"/>
                  <a:pt x="3870" y="39029"/>
                  <a:pt x="4371" y="38929"/>
                </a:cubicBezTo>
                <a:close/>
                <a:moveTo>
                  <a:pt x="4371" y="36827"/>
                </a:moveTo>
                <a:cubicBezTo>
                  <a:pt x="3870" y="36894"/>
                  <a:pt x="3370" y="36961"/>
                  <a:pt x="2870" y="37027"/>
                </a:cubicBezTo>
                <a:lnTo>
                  <a:pt x="2870" y="35059"/>
                </a:lnTo>
                <a:cubicBezTo>
                  <a:pt x="3370" y="34959"/>
                  <a:pt x="3870" y="34859"/>
                  <a:pt x="4371" y="34792"/>
                </a:cubicBezTo>
                <a:close/>
                <a:moveTo>
                  <a:pt x="4337" y="32691"/>
                </a:moveTo>
                <a:cubicBezTo>
                  <a:pt x="3837" y="32758"/>
                  <a:pt x="3370" y="32824"/>
                  <a:pt x="2870" y="32891"/>
                </a:cubicBezTo>
                <a:lnTo>
                  <a:pt x="2870" y="30923"/>
                </a:lnTo>
                <a:cubicBezTo>
                  <a:pt x="3370" y="30823"/>
                  <a:pt x="3837" y="30723"/>
                  <a:pt x="4337" y="30623"/>
                </a:cubicBezTo>
                <a:close/>
                <a:moveTo>
                  <a:pt x="4337" y="28521"/>
                </a:moveTo>
                <a:cubicBezTo>
                  <a:pt x="3837" y="28621"/>
                  <a:pt x="3337" y="28688"/>
                  <a:pt x="2870" y="28788"/>
                </a:cubicBezTo>
                <a:lnTo>
                  <a:pt x="2870" y="26787"/>
                </a:lnTo>
                <a:cubicBezTo>
                  <a:pt x="3337" y="26687"/>
                  <a:pt x="3837" y="26587"/>
                  <a:pt x="4337" y="26453"/>
                </a:cubicBezTo>
                <a:close/>
                <a:moveTo>
                  <a:pt x="4337" y="24352"/>
                </a:moveTo>
                <a:cubicBezTo>
                  <a:pt x="3837" y="24452"/>
                  <a:pt x="3337" y="24552"/>
                  <a:pt x="2836" y="24652"/>
                </a:cubicBezTo>
                <a:lnTo>
                  <a:pt x="2836" y="22684"/>
                </a:lnTo>
                <a:cubicBezTo>
                  <a:pt x="3337" y="22550"/>
                  <a:pt x="3837" y="22417"/>
                  <a:pt x="4337" y="22317"/>
                </a:cubicBezTo>
                <a:close/>
                <a:moveTo>
                  <a:pt x="4304" y="20215"/>
                </a:moveTo>
                <a:cubicBezTo>
                  <a:pt x="3804" y="20315"/>
                  <a:pt x="3337" y="20415"/>
                  <a:pt x="2836" y="20516"/>
                </a:cubicBezTo>
                <a:lnTo>
                  <a:pt x="2836" y="18547"/>
                </a:lnTo>
                <a:cubicBezTo>
                  <a:pt x="3337" y="18414"/>
                  <a:pt x="3837" y="18281"/>
                  <a:pt x="4304" y="18147"/>
                </a:cubicBezTo>
                <a:close/>
                <a:moveTo>
                  <a:pt x="4304" y="16046"/>
                </a:moveTo>
                <a:cubicBezTo>
                  <a:pt x="3804" y="16146"/>
                  <a:pt x="3303" y="16279"/>
                  <a:pt x="2836" y="16413"/>
                </a:cubicBezTo>
                <a:lnTo>
                  <a:pt x="2836" y="14411"/>
                </a:lnTo>
                <a:cubicBezTo>
                  <a:pt x="3303" y="14278"/>
                  <a:pt x="3804" y="14144"/>
                  <a:pt x="4304" y="13978"/>
                </a:cubicBezTo>
                <a:close/>
                <a:moveTo>
                  <a:pt x="2803" y="10308"/>
                </a:moveTo>
                <a:lnTo>
                  <a:pt x="4304" y="9808"/>
                </a:lnTo>
                <a:lnTo>
                  <a:pt x="4304" y="11876"/>
                </a:lnTo>
                <a:lnTo>
                  <a:pt x="2803" y="122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5"/>
          <p:cNvSpPr/>
          <p:nvPr/>
        </p:nvSpPr>
        <p:spPr>
          <a:xfrm rot="-30554">
            <a:off x="2733466" y="4055224"/>
            <a:ext cx="3677063" cy="625780"/>
          </a:xfrm>
          <a:custGeom>
            <a:avLst/>
            <a:gdLst/>
            <a:ahLst/>
            <a:cxnLst/>
            <a:rect l="l" t="t" r="r" b="b"/>
            <a:pathLst>
              <a:path w="278133" h="47334" extrusionOk="0">
                <a:moveTo>
                  <a:pt x="0" y="6471"/>
                </a:moveTo>
                <a:lnTo>
                  <a:pt x="160515" y="47334"/>
                </a:lnTo>
                <a:lnTo>
                  <a:pt x="278132" y="167"/>
                </a:lnTo>
                <a:lnTo>
                  <a:pt x="249779" y="0"/>
                </a:lnTo>
                <a:lnTo>
                  <a:pt x="220291" y="7606"/>
                </a:lnTo>
                <a:lnTo>
                  <a:pt x="196741" y="4170"/>
                </a:lnTo>
                <a:lnTo>
                  <a:pt x="172657" y="11108"/>
                </a:lnTo>
                <a:lnTo>
                  <a:pt x="157013" y="9007"/>
                </a:lnTo>
                <a:lnTo>
                  <a:pt x="134330" y="14811"/>
                </a:lnTo>
                <a:lnTo>
                  <a:pt x="91099" y="7772"/>
                </a:lnTo>
                <a:lnTo>
                  <a:pt x="60477" y="12342"/>
                </a:lnTo>
                <a:lnTo>
                  <a:pt x="37661" y="647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B7B"/>
      </a:accent1>
      <a:accent2>
        <a:srgbClr val="BE4626"/>
      </a:accent2>
      <a:accent3>
        <a:srgbClr val="E69138"/>
      </a:accent3>
      <a:accent4>
        <a:srgbClr val="EEB245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170</Words>
  <Application>Microsoft Office PowerPoint</Application>
  <PresentationFormat>On-screen Show (16:9)</PresentationFormat>
  <Paragraphs>18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</vt:lpstr>
      <vt:lpstr>Fira Sans Extra Condensed Medium</vt:lpstr>
      <vt:lpstr>Slack-Lato</vt:lpstr>
      <vt:lpstr>Arial</vt:lpstr>
      <vt:lpstr>Inter</vt:lpstr>
      <vt:lpstr>Real Estate Infographics by Slidesgo</vt:lpstr>
      <vt:lpstr>World's Real Estate Data</vt:lpstr>
      <vt:lpstr>Problem statement: </vt:lpstr>
      <vt:lpstr>Top 5 Countries with the Most Properties for Sale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World's Real Estate Data</dc:title>
  <cp:lastModifiedBy>Fatima A</cp:lastModifiedBy>
  <cp:revision>18</cp:revision>
  <dcterms:modified xsi:type="dcterms:W3CDTF">2025-05-21T19:33:45Z</dcterms:modified>
</cp:coreProperties>
</file>