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0"/>
  </p:notesMasterIdLst>
  <p:sldIdLst>
    <p:sldId id="292" r:id="rId2"/>
    <p:sldId id="294" r:id="rId3"/>
    <p:sldId id="295" r:id="rId4"/>
    <p:sldId id="296" r:id="rId5"/>
    <p:sldId id="298" r:id="rId6"/>
    <p:sldId id="299" r:id="rId7"/>
    <p:sldId id="300" r:id="rId8"/>
    <p:sldId id="301" r:id="rId9"/>
  </p:sldIdLst>
  <p:sldSz cx="9144000" cy="5143500" type="screen16x9"/>
  <p:notesSz cx="6858000" cy="9144000"/>
  <p:embeddedFontLst>
    <p:embeddedFont>
      <p:font typeface="Britannic Bold" panose="020B0903060703020204" pitchFamily="34" charset="0"/>
      <p:regular r:id="rId11"/>
    </p:embeddedFont>
    <p:embeddedFont>
      <p:font typeface="Calibri" panose="020F0502020204030204" pitchFamily="3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4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p:scale>
          <a:sx n="75" d="100"/>
          <a:sy n="75" d="100"/>
        </p:scale>
        <p:origin x="1656"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4bd8d3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4bd8d3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2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704691" y="1476452"/>
            <a:ext cx="2723700" cy="1271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4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704585" y="2713552"/>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59855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a:off x="59710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a:buChar char="●"/>
              <a:defRPr sz="1200">
                <a:solidFill>
                  <a:srgbClr val="434343"/>
                </a:solidFill>
                <a:latin typeface="Roboto"/>
                <a:ea typeface="Roboto"/>
                <a:cs typeface="Roboto"/>
                <a:sym typeface="Roboto"/>
              </a:defRPr>
            </a:lvl1pPr>
            <a:lvl2pPr marL="914400" lvl="1"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2pPr>
            <a:lvl3pPr marL="1371600" lvl="2"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3pPr>
            <a:lvl4pPr marL="1828800" lvl="3"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4pPr>
            <a:lvl5pPr marL="2286000" lvl="4"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5pPr>
            <a:lvl6pPr marL="2743200" lvl="5"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6pPr>
            <a:lvl7pPr marL="3200400" lvl="6"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7pPr>
            <a:lvl8pPr marL="3657600" lvl="7"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8pPr>
            <a:lvl9pPr marL="4114800" lvl="8" indent="-304800">
              <a:lnSpc>
                <a:spcPct val="115000"/>
              </a:lnSpc>
              <a:spcBef>
                <a:spcPts val="1600"/>
              </a:spcBef>
              <a:spcAft>
                <a:spcPts val="1600"/>
              </a:spcAft>
              <a:buClr>
                <a:srgbClr val="434343"/>
              </a:buClr>
              <a:buSzPts val="1200"/>
              <a:buFont typeface="Roboto"/>
              <a:buChar char="■"/>
              <a:defRPr sz="12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5">
          <p15:clr>
            <a:srgbClr val="EA4335"/>
          </p15:clr>
        </p15:guide>
        <p15:guide id="2" orient="horz" pos="415">
          <p15:clr>
            <a:srgbClr val="EA4335"/>
          </p15:clr>
        </p15:guide>
        <p15:guide id="3" pos="5345">
          <p15:clr>
            <a:srgbClr val="EA4335"/>
          </p15:clr>
        </p15:guide>
        <p15:guide id="4" orient="horz" pos="2825">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p:nvPr/>
        </p:nvSpPr>
        <p:spPr>
          <a:xfrm rot="-900191">
            <a:off x="-834583" y="1353506"/>
            <a:ext cx="6109566" cy="6109566"/>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txBox="1">
            <a:spLocks noGrp="1"/>
          </p:cNvSpPr>
          <p:nvPr>
            <p:ph type="ctrTitle"/>
          </p:nvPr>
        </p:nvSpPr>
        <p:spPr>
          <a:xfrm>
            <a:off x="4448047" y="1613709"/>
            <a:ext cx="4416965" cy="1271400"/>
          </a:xfrm>
          <a:prstGeom prst="rect">
            <a:avLst/>
          </a:prstGeom>
        </p:spPr>
        <p:txBody>
          <a:bodyPr spcFirstLastPara="1" wrap="square" lIns="91425" tIns="91425" rIns="91425" bIns="91425" anchor="b" anchorCtr="0">
            <a:noAutofit/>
          </a:bodyPr>
          <a:lstStyle/>
          <a:p>
            <a:pPr fontAlgn="base"/>
            <a:r>
              <a:rPr lang="en-US" sz="4800" b="1" i="0" dirty="0">
                <a:solidFill>
                  <a:srgbClr val="202124"/>
                </a:solidFill>
                <a:effectLst/>
                <a:latin typeface="Britannic Bold" panose="020B0903060703020204" pitchFamily="34" charset="0"/>
              </a:rPr>
              <a:t>WORLD'S REAL ESTATE DATA</a:t>
            </a:r>
          </a:p>
        </p:txBody>
      </p:sp>
      <p:sp>
        <p:nvSpPr>
          <p:cNvPr id="62" name="Google Shape;62;p17"/>
          <p:cNvSpPr txBox="1">
            <a:spLocks noGrp="1"/>
          </p:cNvSpPr>
          <p:nvPr>
            <p:ph type="subTitle" idx="1"/>
          </p:nvPr>
        </p:nvSpPr>
        <p:spPr>
          <a:xfrm>
            <a:off x="5912163" y="4332347"/>
            <a:ext cx="2906878" cy="91606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Presented by: </a:t>
            </a:r>
          </a:p>
        </p:txBody>
      </p:sp>
      <p:grpSp>
        <p:nvGrpSpPr>
          <p:cNvPr id="63" name="Google Shape;63;p17"/>
          <p:cNvGrpSpPr/>
          <p:nvPr/>
        </p:nvGrpSpPr>
        <p:grpSpPr>
          <a:xfrm flipH="1">
            <a:off x="-9280" y="-4191038"/>
            <a:ext cx="1495763" cy="8207149"/>
            <a:chOff x="7139615" y="1617320"/>
            <a:chExt cx="429163" cy="2354790"/>
          </a:xfrm>
        </p:grpSpPr>
        <p:sp>
          <p:nvSpPr>
            <p:cNvPr id="64" name="Google Shape;64;p17"/>
            <p:cNvSpPr/>
            <p:nvPr/>
          </p:nvSpPr>
          <p:spPr>
            <a:xfrm>
              <a:off x="7140610" y="2696598"/>
              <a:ext cx="428168" cy="247277"/>
            </a:xfrm>
            <a:custGeom>
              <a:avLst/>
              <a:gdLst/>
              <a:ahLst/>
              <a:cxnLst/>
              <a:rect l="l" t="t" r="r" b="b"/>
              <a:pathLst>
                <a:path w="43032" h="24852" extrusionOk="0">
                  <a:moveTo>
                    <a:pt x="21449" y="1"/>
                  </a:moveTo>
                  <a:lnTo>
                    <a:pt x="1" y="12376"/>
                  </a:lnTo>
                  <a:lnTo>
                    <a:pt x="21583" y="24852"/>
                  </a:lnTo>
                  <a:lnTo>
                    <a:pt x="43031" y="12476"/>
                  </a:lnTo>
                  <a:lnTo>
                    <a:pt x="2144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p:nvPr/>
          </p:nvSpPr>
          <p:spPr>
            <a:xfrm>
              <a:off x="7139615" y="2820387"/>
              <a:ext cx="214084" cy="1151722"/>
            </a:xfrm>
            <a:custGeom>
              <a:avLst/>
              <a:gdLst/>
              <a:ahLst/>
              <a:cxnLst/>
              <a:rect l="l" t="t" r="r" b="b"/>
              <a:pathLst>
                <a:path w="21516" h="115751" extrusionOk="0">
                  <a:moveTo>
                    <a:pt x="1" y="1"/>
                  </a:moveTo>
                  <a:lnTo>
                    <a:pt x="1" y="103375"/>
                  </a:lnTo>
                  <a:lnTo>
                    <a:pt x="21516" y="115750"/>
                  </a:lnTo>
                  <a:lnTo>
                    <a:pt x="21516" y="12343"/>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7353673" y="2820387"/>
              <a:ext cx="214423" cy="1151722"/>
            </a:xfrm>
            <a:custGeom>
              <a:avLst/>
              <a:gdLst/>
              <a:ahLst/>
              <a:cxnLst/>
              <a:rect l="l" t="t" r="r" b="b"/>
              <a:pathLst>
                <a:path w="21550" h="115751" extrusionOk="0">
                  <a:moveTo>
                    <a:pt x="21550" y="1"/>
                  </a:moveTo>
                  <a:lnTo>
                    <a:pt x="1" y="12343"/>
                  </a:lnTo>
                  <a:lnTo>
                    <a:pt x="1" y="115750"/>
                  </a:lnTo>
                  <a:lnTo>
                    <a:pt x="21550" y="103375"/>
                  </a:lnTo>
                  <a:lnTo>
                    <a:pt x="2155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7380895" y="2927591"/>
              <a:ext cx="40168" cy="1028910"/>
            </a:xfrm>
            <a:custGeom>
              <a:avLst/>
              <a:gdLst/>
              <a:ahLst/>
              <a:cxnLst/>
              <a:rect l="l" t="t" r="r" b="b"/>
              <a:pathLst>
                <a:path w="4037" h="103408" extrusionOk="0">
                  <a:moveTo>
                    <a:pt x="4036" y="0"/>
                  </a:moveTo>
                  <a:lnTo>
                    <a:pt x="0" y="2335"/>
                  </a:lnTo>
                  <a:lnTo>
                    <a:pt x="0" y="103408"/>
                  </a:lnTo>
                  <a:lnTo>
                    <a:pt x="4036" y="101073"/>
                  </a:lnTo>
                  <a:lnTo>
                    <a:pt x="4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7440958" y="2893077"/>
              <a:ext cx="39840" cy="1028581"/>
            </a:xfrm>
            <a:custGeom>
              <a:avLst/>
              <a:gdLst/>
              <a:ahLst/>
              <a:cxnLst/>
              <a:rect l="l" t="t" r="r" b="b"/>
              <a:pathLst>
                <a:path w="4004" h="103375" extrusionOk="0">
                  <a:moveTo>
                    <a:pt x="4004" y="0"/>
                  </a:moveTo>
                  <a:lnTo>
                    <a:pt x="1" y="2335"/>
                  </a:lnTo>
                  <a:lnTo>
                    <a:pt x="1" y="103374"/>
                  </a:lnTo>
                  <a:lnTo>
                    <a:pt x="4004" y="101072"/>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7500704" y="2858553"/>
              <a:ext cx="40168" cy="1028581"/>
            </a:xfrm>
            <a:custGeom>
              <a:avLst/>
              <a:gdLst/>
              <a:ahLst/>
              <a:cxnLst/>
              <a:rect l="l" t="t" r="r" b="b"/>
              <a:pathLst>
                <a:path w="4037" h="103375" extrusionOk="0">
                  <a:moveTo>
                    <a:pt x="4036" y="1"/>
                  </a:moveTo>
                  <a:lnTo>
                    <a:pt x="0" y="2303"/>
                  </a:lnTo>
                  <a:lnTo>
                    <a:pt x="0" y="103375"/>
                  </a:lnTo>
                  <a:lnTo>
                    <a:pt x="4036" y="101073"/>
                  </a:lnTo>
                  <a:lnTo>
                    <a:pt x="4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7139615" y="2239270"/>
              <a:ext cx="215418" cy="142066"/>
            </a:xfrm>
            <a:custGeom>
              <a:avLst/>
              <a:gdLst/>
              <a:ahLst/>
              <a:cxnLst/>
              <a:rect l="l" t="t" r="r" b="b"/>
              <a:pathLst>
                <a:path w="21650" h="14278" extrusionOk="0">
                  <a:moveTo>
                    <a:pt x="1" y="0"/>
                  </a:moveTo>
                  <a:lnTo>
                    <a:pt x="1" y="1768"/>
                  </a:lnTo>
                  <a:lnTo>
                    <a:pt x="21649" y="14277"/>
                  </a:lnTo>
                  <a:lnTo>
                    <a:pt x="21649" y="12476"/>
                  </a:lnTo>
                  <a:lnTo>
                    <a:pt x="1"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7355007" y="2239936"/>
              <a:ext cx="213756" cy="141399"/>
            </a:xfrm>
            <a:custGeom>
              <a:avLst/>
              <a:gdLst/>
              <a:ahLst/>
              <a:cxnLst/>
              <a:rect l="l" t="t" r="r" b="b"/>
              <a:pathLst>
                <a:path w="21483" h="14211" extrusionOk="0">
                  <a:moveTo>
                    <a:pt x="21482" y="0"/>
                  </a:moveTo>
                  <a:lnTo>
                    <a:pt x="0" y="12409"/>
                  </a:lnTo>
                  <a:lnTo>
                    <a:pt x="0" y="14210"/>
                  </a:lnTo>
                  <a:lnTo>
                    <a:pt x="21482" y="1801"/>
                  </a:lnTo>
                  <a:lnTo>
                    <a:pt x="21482"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7355007" y="2240593"/>
              <a:ext cx="204124" cy="684063"/>
            </a:xfrm>
            <a:custGeom>
              <a:avLst/>
              <a:gdLst/>
              <a:ahLst/>
              <a:cxnLst/>
              <a:rect l="l" t="t" r="r" b="b"/>
              <a:pathLst>
                <a:path w="20515" h="68750" extrusionOk="0">
                  <a:moveTo>
                    <a:pt x="20515" y="1"/>
                  </a:moveTo>
                  <a:lnTo>
                    <a:pt x="0" y="11776"/>
                  </a:lnTo>
                  <a:lnTo>
                    <a:pt x="0" y="68750"/>
                  </a:lnTo>
                  <a:lnTo>
                    <a:pt x="20515" y="56975"/>
                  </a:lnTo>
                  <a:lnTo>
                    <a:pt x="2051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7"/>
            <p:cNvGrpSpPr/>
            <p:nvPr/>
          </p:nvGrpSpPr>
          <p:grpSpPr>
            <a:xfrm>
              <a:off x="7375582" y="2288051"/>
              <a:ext cx="166961" cy="587455"/>
              <a:chOff x="7375582" y="2288051"/>
              <a:chExt cx="166961" cy="587455"/>
            </a:xfrm>
          </p:grpSpPr>
          <p:sp>
            <p:nvSpPr>
              <p:cNvPr id="74" name="Google Shape;74;p17"/>
              <p:cNvSpPr/>
              <p:nvPr/>
            </p:nvSpPr>
            <p:spPr>
              <a:xfrm>
                <a:off x="7375582" y="2741400"/>
                <a:ext cx="166961" cy="134106"/>
              </a:xfrm>
              <a:custGeom>
                <a:avLst/>
                <a:gdLst/>
                <a:ahLst/>
                <a:cxnLst/>
                <a:rect l="l" t="t" r="r" b="b"/>
                <a:pathLst>
                  <a:path w="16780" h="13478" extrusionOk="0">
                    <a:moveTo>
                      <a:pt x="16779" y="1"/>
                    </a:moveTo>
                    <a:lnTo>
                      <a:pt x="1" y="9708"/>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7375582" y="2288051"/>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7375582" y="2344473"/>
                <a:ext cx="166961" cy="134434"/>
              </a:xfrm>
              <a:custGeom>
                <a:avLst/>
                <a:gdLst/>
                <a:ahLst/>
                <a:cxnLst/>
                <a:rect l="l" t="t" r="r" b="b"/>
                <a:pathLst>
                  <a:path w="16780" h="13511" extrusionOk="0">
                    <a:moveTo>
                      <a:pt x="16779" y="1"/>
                    </a:moveTo>
                    <a:lnTo>
                      <a:pt x="1" y="9708"/>
                    </a:lnTo>
                    <a:lnTo>
                      <a:pt x="1" y="13510"/>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7375582" y="2457975"/>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7375582" y="2401224"/>
                <a:ext cx="166961" cy="134096"/>
              </a:xfrm>
              <a:custGeom>
                <a:avLst/>
                <a:gdLst/>
                <a:ahLst/>
                <a:cxnLst/>
                <a:rect l="l" t="t" r="r" b="b"/>
                <a:pathLst>
                  <a:path w="16780" h="13477" extrusionOk="0">
                    <a:moveTo>
                      <a:pt x="16779" y="1"/>
                    </a:moveTo>
                    <a:lnTo>
                      <a:pt x="1" y="9708"/>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7375582" y="2514726"/>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7375582" y="2571476"/>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7375582" y="2628237"/>
                <a:ext cx="166961" cy="134096"/>
              </a:xfrm>
              <a:custGeom>
                <a:avLst/>
                <a:gdLst/>
                <a:ahLst/>
                <a:cxnLst/>
                <a:rect l="l" t="t" r="r" b="b"/>
                <a:pathLst>
                  <a:path w="16780" h="13477" extrusionOk="0">
                    <a:moveTo>
                      <a:pt x="16779" y="0"/>
                    </a:moveTo>
                    <a:lnTo>
                      <a:pt x="1" y="9674"/>
                    </a:lnTo>
                    <a:lnTo>
                      <a:pt x="1" y="13476"/>
                    </a:lnTo>
                    <a:lnTo>
                      <a:pt x="16779" y="3769"/>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7375582" y="2684649"/>
                <a:ext cx="166961" cy="134434"/>
              </a:xfrm>
              <a:custGeom>
                <a:avLst/>
                <a:gdLst/>
                <a:ahLst/>
                <a:cxnLst/>
                <a:rect l="l" t="t" r="r" b="b"/>
                <a:pathLst>
                  <a:path w="16780" h="13511" extrusionOk="0">
                    <a:moveTo>
                      <a:pt x="16779" y="1"/>
                    </a:moveTo>
                    <a:lnTo>
                      <a:pt x="1" y="9708"/>
                    </a:lnTo>
                    <a:lnTo>
                      <a:pt x="1" y="13510"/>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7"/>
            <p:cNvSpPr/>
            <p:nvPr/>
          </p:nvSpPr>
          <p:spPr>
            <a:xfrm>
              <a:off x="7150897" y="2240593"/>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7139615" y="2115809"/>
              <a:ext cx="429163" cy="247606"/>
            </a:xfrm>
            <a:custGeom>
              <a:avLst/>
              <a:gdLst/>
              <a:ahLst/>
              <a:cxnLst/>
              <a:rect l="l" t="t" r="r" b="b"/>
              <a:pathLst>
                <a:path w="43132" h="24885" extrusionOk="0">
                  <a:moveTo>
                    <a:pt x="21516" y="1"/>
                  </a:moveTo>
                  <a:lnTo>
                    <a:pt x="1" y="12409"/>
                  </a:lnTo>
                  <a:lnTo>
                    <a:pt x="21649" y="24885"/>
                  </a:lnTo>
                  <a:lnTo>
                    <a:pt x="43131" y="12476"/>
                  </a:lnTo>
                  <a:lnTo>
                    <a:pt x="2151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7"/>
            <p:cNvGrpSpPr/>
            <p:nvPr/>
          </p:nvGrpSpPr>
          <p:grpSpPr>
            <a:xfrm>
              <a:off x="7167493" y="2288051"/>
              <a:ext cx="166961" cy="587455"/>
              <a:chOff x="7167493" y="2288051"/>
              <a:chExt cx="166961" cy="587455"/>
            </a:xfrm>
          </p:grpSpPr>
          <p:sp>
            <p:nvSpPr>
              <p:cNvPr id="86" name="Google Shape;86;p17"/>
              <p:cNvSpPr/>
              <p:nvPr/>
            </p:nvSpPr>
            <p:spPr>
              <a:xfrm>
                <a:off x="7167493" y="2741400"/>
                <a:ext cx="166961" cy="134106"/>
              </a:xfrm>
              <a:custGeom>
                <a:avLst/>
                <a:gdLst/>
                <a:ahLst/>
                <a:cxnLst/>
                <a:rect l="l" t="t" r="r" b="b"/>
                <a:pathLst>
                  <a:path w="16780" h="13478" extrusionOk="0">
                    <a:moveTo>
                      <a:pt x="1" y="1"/>
                    </a:moveTo>
                    <a:lnTo>
                      <a:pt x="1" y="3804"/>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7167493" y="2288051"/>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7167493" y="2344473"/>
                <a:ext cx="166961" cy="134434"/>
              </a:xfrm>
              <a:custGeom>
                <a:avLst/>
                <a:gdLst/>
                <a:ahLst/>
                <a:cxnLst/>
                <a:rect l="l" t="t" r="r" b="b"/>
                <a:pathLst>
                  <a:path w="16780" h="13511" extrusionOk="0">
                    <a:moveTo>
                      <a:pt x="1" y="1"/>
                    </a:moveTo>
                    <a:lnTo>
                      <a:pt x="1" y="3803"/>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7167493" y="2457975"/>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7167493" y="2401224"/>
                <a:ext cx="166961" cy="134096"/>
              </a:xfrm>
              <a:custGeom>
                <a:avLst/>
                <a:gdLst/>
                <a:ahLst/>
                <a:cxnLst/>
                <a:rect l="l" t="t" r="r" b="b"/>
                <a:pathLst>
                  <a:path w="16780" h="13477" extrusionOk="0">
                    <a:moveTo>
                      <a:pt x="1" y="1"/>
                    </a:moveTo>
                    <a:lnTo>
                      <a:pt x="1" y="3803"/>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7167493" y="2514726"/>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7167493" y="2571476"/>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7167493" y="2628237"/>
                <a:ext cx="166961" cy="134096"/>
              </a:xfrm>
              <a:custGeom>
                <a:avLst/>
                <a:gdLst/>
                <a:ahLst/>
                <a:cxnLst/>
                <a:rect l="l" t="t" r="r" b="b"/>
                <a:pathLst>
                  <a:path w="16780" h="13477" extrusionOk="0">
                    <a:moveTo>
                      <a:pt x="1" y="0"/>
                    </a:moveTo>
                    <a:lnTo>
                      <a:pt x="1" y="3769"/>
                    </a:lnTo>
                    <a:lnTo>
                      <a:pt x="16779" y="13476"/>
                    </a:lnTo>
                    <a:lnTo>
                      <a:pt x="16779" y="96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7167493" y="2684649"/>
                <a:ext cx="166961" cy="134434"/>
              </a:xfrm>
              <a:custGeom>
                <a:avLst/>
                <a:gdLst/>
                <a:ahLst/>
                <a:cxnLst/>
                <a:rect l="l" t="t" r="r" b="b"/>
                <a:pathLst>
                  <a:path w="16780" h="13511" extrusionOk="0">
                    <a:moveTo>
                      <a:pt x="1" y="1"/>
                    </a:moveTo>
                    <a:lnTo>
                      <a:pt x="1" y="3804"/>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7"/>
            <p:cNvSpPr/>
            <p:nvPr/>
          </p:nvSpPr>
          <p:spPr>
            <a:xfrm>
              <a:off x="7178447" y="2027201"/>
              <a:ext cx="353155" cy="203796"/>
            </a:xfrm>
            <a:custGeom>
              <a:avLst/>
              <a:gdLst/>
              <a:ahLst/>
              <a:cxnLst/>
              <a:rect l="l" t="t" r="r" b="b"/>
              <a:pathLst>
                <a:path w="35493" h="20482" extrusionOk="0">
                  <a:moveTo>
                    <a:pt x="17680" y="0"/>
                  </a:moveTo>
                  <a:lnTo>
                    <a:pt x="0" y="10207"/>
                  </a:lnTo>
                  <a:lnTo>
                    <a:pt x="17813" y="20481"/>
                  </a:lnTo>
                  <a:lnTo>
                    <a:pt x="35492" y="10274"/>
                  </a:lnTo>
                  <a:lnTo>
                    <a:pt x="1768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7177780" y="2129081"/>
              <a:ext cx="176583" cy="211766"/>
            </a:xfrm>
            <a:custGeom>
              <a:avLst/>
              <a:gdLst/>
              <a:ahLst/>
              <a:cxnLst/>
              <a:rect l="l" t="t" r="r" b="b"/>
              <a:pathLst>
                <a:path w="17747" h="21283" extrusionOk="0">
                  <a:moveTo>
                    <a:pt x="1" y="1"/>
                  </a:moveTo>
                  <a:lnTo>
                    <a:pt x="1" y="11109"/>
                  </a:lnTo>
                  <a:lnTo>
                    <a:pt x="17747" y="21283"/>
                  </a:lnTo>
                  <a:lnTo>
                    <a:pt x="17747" y="10175"/>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7298923" y="2217700"/>
              <a:ext cx="32865" cy="110196"/>
            </a:xfrm>
            <a:custGeom>
              <a:avLst/>
              <a:gdLst/>
              <a:ahLst/>
              <a:cxnLst/>
              <a:rect l="l" t="t" r="r" b="b"/>
              <a:pathLst>
                <a:path w="3303" h="11075" extrusionOk="0">
                  <a:moveTo>
                    <a:pt x="0" y="0"/>
                  </a:moveTo>
                  <a:lnTo>
                    <a:pt x="0" y="9173"/>
                  </a:lnTo>
                  <a:lnTo>
                    <a:pt x="3302" y="11075"/>
                  </a:lnTo>
                  <a:lnTo>
                    <a:pt x="3302" y="190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7249465" y="2189155"/>
              <a:ext cx="32875" cy="110196"/>
            </a:xfrm>
            <a:custGeom>
              <a:avLst/>
              <a:gdLst/>
              <a:ahLst/>
              <a:cxnLst/>
              <a:rect l="l" t="t" r="r" b="b"/>
              <a:pathLst>
                <a:path w="3304" h="11075" extrusionOk="0">
                  <a:moveTo>
                    <a:pt x="1" y="0"/>
                  </a:moveTo>
                  <a:lnTo>
                    <a:pt x="1" y="9174"/>
                  </a:lnTo>
                  <a:lnTo>
                    <a:pt x="3303" y="11075"/>
                  </a:lnTo>
                  <a:lnTo>
                    <a:pt x="3303" y="19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7200017" y="2160611"/>
              <a:ext cx="33203" cy="110206"/>
            </a:xfrm>
            <a:custGeom>
              <a:avLst/>
              <a:gdLst/>
              <a:ahLst/>
              <a:cxnLst/>
              <a:rect l="l" t="t" r="r" b="b"/>
              <a:pathLst>
                <a:path w="3337" h="11076" extrusionOk="0">
                  <a:moveTo>
                    <a:pt x="1" y="1"/>
                  </a:moveTo>
                  <a:lnTo>
                    <a:pt x="1" y="9174"/>
                  </a:lnTo>
                  <a:lnTo>
                    <a:pt x="3336" y="11075"/>
                  </a:lnTo>
                  <a:lnTo>
                    <a:pt x="3336" y="190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7354340" y="2129081"/>
              <a:ext cx="176583" cy="211766"/>
            </a:xfrm>
            <a:custGeom>
              <a:avLst/>
              <a:gdLst/>
              <a:ahLst/>
              <a:cxnLst/>
              <a:rect l="l" t="t" r="r" b="b"/>
              <a:pathLst>
                <a:path w="17747" h="21283" extrusionOk="0">
                  <a:moveTo>
                    <a:pt x="17747" y="1"/>
                  </a:moveTo>
                  <a:lnTo>
                    <a:pt x="1" y="10175"/>
                  </a:lnTo>
                  <a:lnTo>
                    <a:pt x="1" y="21283"/>
                  </a:lnTo>
                  <a:lnTo>
                    <a:pt x="17747" y="11109"/>
                  </a:lnTo>
                  <a:lnTo>
                    <a:pt x="1774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7376577" y="2217700"/>
              <a:ext cx="32865" cy="110196"/>
            </a:xfrm>
            <a:custGeom>
              <a:avLst/>
              <a:gdLst/>
              <a:ahLst/>
              <a:cxnLst/>
              <a:rect l="l" t="t" r="r" b="b"/>
              <a:pathLst>
                <a:path w="3303" h="11075" extrusionOk="0">
                  <a:moveTo>
                    <a:pt x="3303" y="0"/>
                  </a:moveTo>
                  <a:lnTo>
                    <a:pt x="1" y="1902"/>
                  </a:lnTo>
                  <a:lnTo>
                    <a:pt x="1" y="11075"/>
                  </a:lnTo>
                  <a:lnTo>
                    <a:pt x="3303" y="9173"/>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7426024" y="2189155"/>
              <a:ext cx="32875" cy="110196"/>
            </a:xfrm>
            <a:custGeom>
              <a:avLst/>
              <a:gdLst/>
              <a:ahLst/>
              <a:cxnLst/>
              <a:rect l="l" t="t" r="r" b="b"/>
              <a:pathLst>
                <a:path w="3304" h="11075" extrusionOk="0">
                  <a:moveTo>
                    <a:pt x="3303" y="0"/>
                  </a:moveTo>
                  <a:lnTo>
                    <a:pt x="1" y="1902"/>
                  </a:lnTo>
                  <a:lnTo>
                    <a:pt x="1" y="11075"/>
                  </a:lnTo>
                  <a:lnTo>
                    <a:pt x="3303" y="9174"/>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7475482" y="2160611"/>
              <a:ext cx="32865" cy="110206"/>
            </a:xfrm>
            <a:custGeom>
              <a:avLst/>
              <a:gdLst/>
              <a:ahLst/>
              <a:cxnLst/>
              <a:rect l="l" t="t" r="r" b="b"/>
              <a:pathLst>
                <a:path w="3303" h="11076" extrusionOk="0">
                  <a:moveTo>
                    <a:pt x="3302" y="1"/>
                  </a:moveTo>
                  <a:lnTo>
                    <a:pt x="0" y="1902"/>
                  </a:lnTo>
                  <a:lnTo>
                    <a:pt x="0" y="11075"/>
                  </a:lnTo>
                  <a:lnTo>
                    <a:pt x="3302" y="9174"/>
                  </a:lnTo>
                  <a:lnTo>
                    <a:pt x="3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7216284" y="2011929"/>
              <a:ext cx="276481" cy="159329"/>
            </a:xfrm>
            <a:custGeom>
              <a:avLst/>
              <a:gdLst/>
              <a:ahLst/>
              <a:cxnLst/>
              <a:rect l="l" t="t" r="r" b="b"/>
              <a:pathLst>
                <a:path w="27787" h="16013" extrusionOk="0">
                  <a:moveTo>
                    <a:pt x="13843" y="1"/>
                  </a:moveTo>
                  <a:lnTo>
                    <a:pt x="0" y="7973"/>
                  </a:lnTo>
                  <a:lnTo>
                    <a:pt x="13943" y="16012"/>
                  </a:lnTo>
                  <a:lnTo>
                    <a:pt x="27787" y="8040"/>
                  </a:lnTo>
                  <a:lnTo>
                    <a:pt x="1384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7215617" y="2091583"/>
              <a:ext cx="138414" cy="117500"/>
            </a:xfrm>
            <a:custGeom>
              <a:avLst/>
              <a:gdLst/>
              <a:ahLst/>
              <a:cxnLst/>
              <a:rect l="l" t="t" r="r" b="b"/>
              <a:pathLst>
                <a:path w="13911" h="11809" extrusionOk="0">
                  <a:moveTo>
                    <a:pt x="0" y="0"/>
                  </a:moveTo>
                  <a:lnTo>
                    <a:pt x="0" y="3837"/>
                  </a:lnTo>
                  <a:lnTo>
                    <a:pt x="13910" y="11809"/>
                  </a:lnTo>
                  <a:lnTo>
                    <a:pt x="13910" y="7973"/>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354012" y="2091583"/>
              <a:ext cx="138076" cy="117500"/>
            </a:xfrm>
            <a:custGeom>
              <a:avLst/>
              <a:gdLst/>
              <a:ahLst/>
              <a:cxnLst/>
              <a:rect l="l" t="t" r="r" b="b"/>
              <a:pathLst>
                <a:path w="13877" h="11809" extrusionOk="0">
                  <a:moveTo>
                    <a:pt x="13877" y="0"/>
                  </a:moveTo>
                  <a:lnTo>
                    <a:pt x="0" y="7973"/>
                  </a:lnTo>
                  <a:lnTo>
                    <a:pt x="0" y="11809"/>
                  </a:lnTo>
                  <a:lnTo>
                    <a:pt x="13877" y="3837"/>
                  </a:lnTo>
                  <a:lnTo>
                    <a:pt x="1387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7315180" y="1855287"/>
              <a:ext cx="78008" cy="45143"/>
            </a:xfrm>
            <a:custGeom>
              <a:avLst/>
              <a:gdLst/>
              <a:ahLst/>
              <a:cxnLst/>
              <a:rect l="l" t="t" r="r" b="b"/>
              <a:pathLst>
                <a:path w="7840" h="4537" extrusionOk="0">
                  <a:moveTo>
                    <a:pt x="3903" y="0"/>
                  </a:moveTo>
                  <a:lnTo>
                    <a:pt x="1" y="2268"/>
                  </a:lnTo>
                  <a:lnTo>
                    <a:pt x="3903" y="4537"/>
                  </a:lnTo>
                  <a:lnTo>
                    <a:pt x="7839" y="2268"/>
                  </a:lnTo>
                  <a:lnTo>
                    <a:pt x="390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7325796" y="1861585"/>
              <a:ext cx="56436" cy="32537"/>
            </a:xfrm>
            <a:custGeom>
              <a:avLst/>
              <a:gdLst/>
              <a:ahLst/>
              <a:cxnLst/>
              <a:rect l="l" t="t" r="r" b="b"/>
              <a:pathLst>
                <a:path w="5672" h="3270" extrusionOk="0">
                  <a:moveTo>
                    <a:pt x="2836" y="1"/>
                  </a:moveTo>
                  <a:lnTo>
                    <a:pt x="1" y="1635"/>
                  </a:lnTo>
                  <a:lnTo>
                    <a:pt x="2836" y="3270"/>
                  </a:lnTo>
                  <a:lnTo>
                    <a:pt x="5672" y="1635"/>
                  </a:lnTo>
                  <a:lnTo>
                    <a:pt x="2836"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7314851" y="1877852"/>
              <a:ext cx="39173" cy="234999"/>
            </a:xfrm>
            <a:custGeom>
              <a:avLst/>
              <a:gdLst/>
              <a:ahLst/>
              <a:cxnLst/>
              <a:rect l="l" t="t" r="r" b="b"/>
              <a:pathLst>
                <a:path w="3937" h="23618" extrusionOk="0">
                  <a:moveTo>
                    <a:pt x="0" y="0"/>
                  </a:moveTo>
                  <a:lnTo>
                    <a:pt x="0" y="21382"/>
                  </a:lnTo>
                  <a:lnTo>
                    <a:pt x="3936" y="23617"/>
                  </a:lnTo>
                  <a:lnTo>
                    <a:pt x="3936" y="2235"/>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354012" y="1877852"/>
              <a:ext cx="38845" cy="234999"/>
            </a:xfrm>
            <a:custGeom>
              <a:avLst/>
              <a:gdLst/>
              <a:ahLst/>
              <a:cxnLst/>
              <a:rect l="l" t="t" r="r" b="b"/>
              <a:pathLst>
                <a:path w="3904" h="23618" extrusionOk="0">
                  <a:moveTo>
                    <a:pt x="3903" y="0"/>
                  </a:moveTo>
                  <a:lnTo>
                    <a:pt x="0" y="2235"/>
                  </a:lnTo>
                  <a:lnTo>
                    <a:pt x="0" y="23617"/>
                  </a:lnTo>
                  <a:lnTo>
                    <a:pt x="3903" y="21382"/>
                  </a:lnTo>
                  <a:lnTo>
                    <a:pt x="390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325796" y="1617320"/>
              <a:ext cx="28228" cy="276819"/>
            </a:xfrm>
            <a:custGeom>
              <a:avLst/>
              <a:gdLst/>
              <a:ahLst/>
              <a:cxnLst/>
              <a:rect l="l" t="t" r="r" b="b"/>
              <a:pathLst>
                <a:path w="2837" h="27821" extrusionOk="0">
                  <a:moveTo>
                    <a:pt x="2836" y="1"/>
                  </a:moveTo>
                  <a:lnTo>
                    <a:pt x="1" y="26186"/>
                  </a:lnTo>
                  <a:lnTo>
                    <a:pt x="2836" y="27821"/>
                  </a:lnTo>
                  <a:lnTo>
                    <a:pt x="28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7354012" y="1617320"/>
              <a:ext cx="28218" cy="276819"/>
            </a:xfrm>
            <a:custGeom>
              <a:avLst/>
              <a:gdLst/>
              <a:ahLst/>
              <a:cxnLst/>
              <a:rect l="l" t="t" r="r" b="b"/>
              <a:pathLst>
                <a:path w="2836" h="27821" extrusionOk="0">
                  <a:moveTo>
                    <a:pt x="0" y="1"/>
                  </a:moveTo>
                  <a:lnTo>
                    <a:pt x="0" y="27821"/>
                  </a:lnTo>
                  <a:lnTo>
                    <a:pt x="2836" y="26186"/>
                  </a:lnTo>
                  <a:lnTo>
                    <a:pt x="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flipH="1">
            <a:off x="1017864" y="98962"/>
            <a:ext cx="1494619" cy="4508206"/>
            <a:chOff x="6845236" y="2848204"/>
            <a:chExt cx="428835" cy="1293491"/>
          </a:xfrm>
        </p:grpSpPr>
        <p:grpSp>
          <p:nvGrpSpPr>
            <p:cNvPr id="114" name="Google Shape;114;p17"/>
            <p:cNvGrpSpPr/>
            <p:nvPr/>
          </p:nvGrpSpPr>
          <p:grpSpPr>
            <a:xfrm>
              <a:off x="6845236" y="2848204"/>
              <a:ext cx="428835" cy="1293491"/>
              <a:chOff x="6845236" y="2848204"/>
              <a:chExt cx="428835" cy="1293491"/>
            </a:xfrm>
          </p:grpSpPr>
          <p:sp>
            <p:nvSpPr>
              <p:cNvPr id="115" name="Google Shape;115;p17"/>
              <p:cNvSpPr/>
              <p:nvPr/>
            </p:nvSpPr>
            <p:spPr>
              <a:xfrm>
                <a:off x="6845902" y="2867118"/>
                <a:ext cx="428168" cy="247277"/>
              </a:xfrm>
              <a:custGeom>
                <a:avLst/>
                <a:gdLst/>
                <a:ahLst/>
                <a:cxnLst/>
                <a:rect l="l" t="t" r="r" b="b"/>
                <a:pathLst>
                  <a:path w="43032" h="24852" extrusionOk="0">
                    <a:moveTo>
                      <a:pt x="21449" y="1"/>
                    </a:moveTo>
                    <a:lnTo>
                      <a:pt x="1" y="12376"/>
                    </a:lnTo>
                    <a:lnTo>
                      <a:pt x="21583" y="24852"/>
                    </a:lnTo>
                    <a:lnTo>
                      <a:pt x="43031" y="12443"/>
                    </a:lnTo>
                    <a:lnTo>
                      <a:pt x="21449" y="1"/>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6845236" y="2989983"/>
                <a:ext cx="214094" cy="1151713"/>
              </a:xfrm>
              <a:custGeom>
                <a:avLst/>
                <a:gdLst/>
                <a:ahLst/>
                <a:cxnLst/>
                <a:rect l="l" t="t" r="r" b="b"/>
                <a:pathLst>
                  <a:path w="21517" h="115750" extrusionOk="0">
                    <a:moveTo>
                      <a:pt x="1" y="0"/>
                    </a:moveTo>
                    <a:lnTo>
                      <a:pt x="1" y="103408"/>
                    </a:lnTo>
                    <a:lnTo>
                      <a:pt x="21516" y="115750"/>
                    </a:lnTo>
                    <a:lnTo>
                      <a:pt x="21516" y="12376"/>
                    </a:lnTo>
                    <a:lnTo>
                      <a:pt x="1"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7059304" y="2989983"/>
                <a:ext cx="214084" cy="1151713"/>
              </a:xfrm>
              <a:custGeom>
                <a:avLst/>
                <a:gdLst/>
                <a:ahLst/>
                <a:cxnLst/>
                <a:rect l="l" t="t" r="r" b="b"/>
                <a:pathLst>
                  <a:path w="21516" h="115750" extrusionOk="0">
                    <a:moveTo>
                      <a:pt x="21516" y="0"/>
                    </a:moveTo>
                    <a:lnTo>
                      <a:pt x="0" y="12376"/>
                    </a:lnTo>
                    <a:lnTo>
                      <a:pt x="0" y="115750"/>
                    </a:lnTo>
                    <a:lnTo>
                      <a:pt x="21516" y="103408"/>
                    </a:lnTo>
                    <a:lnTo>
                      <a:pt x="21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7086515" y="3097515"/>
                <a:ext cx="39840" cy="1028581"/>
              </a:xfrm>
              <a:custGeom>
                <a:avLst/>
                <a:gdLst/>
                <a:ahLst/>
                <a:cxnLst/>
                <a:rect l="l" t="t" r="r" b="b"/>
                <a:pathLst>
                  <a:path w="4004" h="103375" extrusionOk="0">
                    <a:moveTo>
                      <a:pt x="4003" y="0"/>
                    </a:moveTo>
                    <a:lnTo>
                      <a:pt x="0" y="2302"/>
                    </a:lnTo>
                    <a:lnTo>
                      <a:pt x="0" y="103374"/>
                    </a:lnTo>
                    <a:lnTo>
                      <a:pt x="4003" y="101039"/>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6892037" y="2848204"/>
                <a:ext cx="335225" cy="193836"/>
              </a:xfrm>
              <a:custGeom>
                <a:avLst/>
                <a:gdLst/>
                <a:ahLst/>
                <a:cxnLst/>
                <a:rect l="l" t="t" r="r" b="b"/>
                <a:pathLst>
                  <a:path w="33691" h="19481" extrusionOk="0">
                    <a:moveTo>
                      <a:pt x="16779" y="0"/>
                    </a:moveTo>
                    <a:lnTo>
                      <a:pt x="0" y="9707"/>
                    </a:lnTo>
                    <a:lnTo>
                      <a:pt x="16879" y="19481"/>
                    </a:lnTo>
                    <a:lnTo>
                      <a:pt x="33691" y="9774"/>
                    </a:lnTo>
                    <a:lnTo>
                      <a:pt x="16779" y="0"/>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6891370" y="2944515"/>
                <a:ext cx="167618" cy="142394"/>
              </a:xfrm>
              <a:custGeom>
                <a:avLst/>
                <a:gdLst/>
                <a:ahLst/>
                <a:cxnLst/>
                <a:rect l="l" t="t" r="r" b="b"/>
                <a:pathLst>
                  <a:path w="16846" h="14311" extrusionOk="0">
                    <a:moveTo>
                      <a:pt x="0" y="0"/>
                    </a:moveTo>
                    <a:lnTo>
                      <a:pt x="0" y="4637"/>
                    </a:lnTo>
                    <a:lnTo>
                      <a:pt x="16846" y="14311"/>
                    </a:lnTo>
                    <a:lnTo>
                      <a:pt x="16846" y="9674"/>
                    </a:lnTo>
                    <a:lnTo>
                      <a:pt x="0"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7058966" y="2944515"/>
                <a:ext cx="167628" cy="142394"/>
              </a:xfrm>
              <a:custGeom>
                <a:avLst/>
                <a:gdLst/>
                <a:ahLst/>
                <a:cxnLst/>
                <a:rect l="l" t="t" r="r" b="b"/>
                <a:pathLst>
                  <a:path w="16847" h="14311" extrusionOk="0">
                    <a:moveTo>
                      <a:pt x="16846" y="0"/>
                    </a:moveTo>
                    <a:lnTo>
                      <a:pt x="1" y="9674"/>
                    </a:lnTo>
                    <a:lnTo>
                      <a:pt x="1" y="14311"/>
                    </a:lnTo>
                    <a:lnTo>
                      <a:pt x="16846" y="463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7"/>
            <p:cNvGrpSpPr/>
            <p:nvPr/>
          </p:nvGrpSpPr>
          <p:grpSpPr>
            <a:xfrm>
              <a:off x="7146251" y="3028148"/>
              <a:ext cx="99914" cy="1063424"/>
              <a:chOff x="7146251" y="3028148"/>
              <a:chExt cx="99914" cy="1063424"/>
            </a:xfrm>
          </p:grpSpPr>
          <p:sp>
            <p:nvSpPr>
              <p:cNvPr id="123" name="Google Shape;123;p17"/>
              <p:cNvSpPr/>
              <p:nvPr/>
            </p:nvSpPr>
            <p:spPr>
              <a:xfrm>
                <a:off x="7146251" y="3063001"/>
                <a:ext cx="39840" cy="1028571"/>
              </a:xfrm>
              <a:custGeom>
                <a:avLst/>
                <a:gdLst/>
                <a:ahLst/>
                <a:cxnLst/>
                <a:rect l="l" t="t" r="r" b="b"/>
                <a:pathLst>
                  <a:path w="4004" h="103374" extrusionOk="0">
                    <a:moveTo>
                      <a:pt x="4004" y="0"/>
                    </a:moveTo>
                    <a:lnTo>
                      <a:pt x="1" y="2302"/>
                    </a:lnTo>
                    <a:lnTo>
                      <a:pt x="1" y="103374"/>
                    </a:lnTo>
                    <a:lnTo>
                      <a:pt x="4004" y="101039"/>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7206325" y="3028148"/>
                <a:ext cx="39840" cy="1028581"/>
              </a:xfrm>
              <a:custGeom>
                <a:avLst/>
                <a:gdLst/>
                <a:ahLst/>
                <a:cxnLst/>
                <a:rect l="l" t="t" r="r" b="b"/>
                <a:pathLst>
                  <a:path w="4004" h="103375" extrusionOk="0">
                    <a:moveTo>
                      <a:pt x="4003" y="0"/>
                    </a:moveTo>
                    <a:lnTo>
                      <a:pt x="0" y="2336"/>
                    </a:lnTo>
                    <a:lnTo>
                      <a:pt x="0" y="103374"/>
                    </a:lnTo>
                    <a:lnTo>
                      <a:pt x="4003" y="101073"/>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 name="Google Shape;125;p17"/>
          <p:cNvGrpSpPr/>
          <p:nvPr/>
        </p:nvGrpSpPr>
        <p:grpSpPr>
          <a:xfrm flipH="1">
            <a:off x="2011476" y="1310029"/>
            <a:ext cx="1495763" cy="3876530"/>
            <a:chOff x="6559821" y="3195683"/>
            <a:chExt cx="429163" cy="1112251"/>
          </a:xfrm>
        </p:grpSpPr>
        <p:sp>
          <p:nvSpPr>
            <p:cNvPr id="126" name="Google Shape;126;p17"/>
            <p:cNvSpPr/>
            <p:nvPr/>
          </p:nvSpPr>
          <p:spPr>
            <a:xfrm>
              <a:off x="6559821" y="3622548"/>
              <a:ext cx="215418" cy="203468"/>
            </a:xfrm>
            <a:custGeom>
              <a:avLst/>
              <a:gdLst/>
              <a:ahLst/>
              <a:cxnLst/>
              <a:rect l="l" t="t" r="r" b="b"/>
              <a:pathLst>
                <a:path w="21650" h="20449" extrusionOk="0">
                  <a:moveTo>
                    <a:pt x="1" y="0"/>
                  </a:moveTo>
                  <a:lnTo>
                    <a:pt x="1" y="7939"/>
                  </a:lnTo>
                  <a:lnTo>
                    <a:pt x="21649" y="20448"/>
                  </a:lnTo>
                  <a:lnTo>
                    <a:pt x="21649" y="12476"/>
                  </a:lnTo>
                  <a:lnTo>
                    <a:pt x="1" y="0"/>
                  </a:lnTo>
                  <a:close/>
                </a:path>
              </a:pathLst>
            </a:custGeom>
            <a:solidFill>
              <a:srgbClr val="D6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6775213" y="3623872"/>
              <a:ext cx="203796" cy="684063"/>
            </a:xfrm>
            <a:custGeom>
              <a:avLst/>
              <a:gdLst/>
              <a:ahLst/>
              <a:cxnLst/>
              <a:rect l="l" t="t" r="r" b="b"/>
              <a:pathLst>
                <a:path w="20482" h="68750" extrusionOk="0">
                  <a:moveTo>
                    <a:pt x="20482" y="1"/>
                  </a:moveTo>
                  <a:lnTo>
                    <a:pt x="0" y="11776"/>
                  </a:lnTo>
                  <a:lnTo>
                    <a:pt x="0" y="68750"/>
                  </a:lnTo>
                  <a:lnTo>
                    <a:pt x="20482" y="56975"/>
                  </a:lnTo>
                  <a:lnTo>
                    <a:pt x="20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6795788" y="4124679"/>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6795788" y="3727752"/>
              <a:ext cx="166961" cy="134096"/>
            </a:xfrm>
            <a:custGeom>
              <a:avLst/>
              <a:gdLst/>
              <a:ahLst/>
              <a:cxnLst/>
              <a:rect l="l" t="t" r="r" b="b"/>
              <a:pathLst>
                <a:path w="16780" h="13477" extrusionOk="0">
                  <a:moveTo>
                    <a:pt x="16779" y="0"/>
                  </a:moveTo>
                  <a:lnTo>
                    <a:pt x="1" y="9674"/>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6795788" y="3841254"/>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6795788" y="3784503"/>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6795788" y="3898004"/>
              <a:ext cx="166961" cy="134106"/>
            </a:xfrm>
            <a:custGeom>
              <a:avLst/>
              <a:gdLst/>
              <a:ahLst/>
              <a:cxnLst/>
              <a:rect l="l" t="t" r="r" b="b"/>
              <a:pathLst>
                <a:path w="16780" h="13478" extrusionOk="0">
                  <a:moveTo>
                    <a:pt x="16779" y="1"/>
                  </a:moveTo>
                  <a:lnTo>
                    <a:pt x="1" y="9674"/>
                  </a:lnTo>
                  <a:lnTo>
                    <a:pt x="1" y="13477"/>
                  </a:lnTo>
                  <a:lnTo>
                    <a:pt x="16779" y="3770"/>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6795788" y="3954427"/>
              <a:ext cx="166961" cy="134096"/>
            </a:xfrm>
            <a:custGeom>
              <a:avLst/>
              <a:gdLst/>
              <a:ahLst/>
              <a:cxnLst/>
              <a:rect l="l" t="t" r="r" b="b"/>
              <a:pathLst>
                <a:path w="16780" h="13477" extrusionOk="0">
                  <a:moveTo>
                    <a:pt x="16779" y="0"/>
                  </a:moveTo>
                  <a:lnTo>
                    <a:pt x="1" y="9707"/>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6795788" y="4011177"/>
              <a:ext cx="166961" cy="134096"/>
            </a:xfrm>
            <a:custGeom>
              <a:avLst/>
              <a:gdLst/>
              <a:ahLst/>
              <a:cxnLst/>
              <a:rect l="l" t="t" r="r" b="b"/>
              <a:pathLst>
                <a:path w="16780" h="13477" extrusionOk="0">
                  <a:moveTo>
                    <a:pt x="16779" y="1"/>
                  </a:moveTo>
                  <a:lnTo>
                    <a:pt x="1" y="9707"/>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6795788" y="4067928"/>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6571103" y="3623872"/>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6559821" y="3499088"/>
              <a:ext cx="429163" cy="247606"/>
            </a:xfrm>
            <a:custGeom>
              <a:avLst/>
              <a:gdLst/>
              <a:ahLst/>
              <a:cxnLst/>
              <a:rect l="l" t="t" r="r" b="b"/>
              <a:pathLst>
                <a:path w="43132" h="24885" extrusionOk="0">
                  <a:moveTo>
                    <a:pt x="21483" y="0"/>
                  </a:moveTo>
                  <a:lnTo>
                    <a:pt x="1" y="12409"/>
                  </a:lnTo>
                  <a:lnTo>
                    <a:pt x="21649" y="24885"/>
                  </a:lnTo>
                  <a:lnTo>
                    <a:pt x="43131" y="12476"/>
                  </a:lnTo>
                  <a:lnTo>
                    <a:pt x="2148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6598653" y="3195683"/>
              <a:ext cx="352817" cy="203796"/>
            </a:xfrm>
            <a:custGeom>
              <a:avLst/>
              <a:gdLst/>
              <a:ahLst/>
              <a:cxnLst/>
              <a:rect l="l" t="t" r="r" b="b"/>
              <a:pathLst>
                <a:path w="35459" h="20482" extrusionOk="0">
                  <a:moveTo>
                    <a:pt x="17680" y="0"/>
                  </a:moveTo>
                  <a:lnTo>
                    <a:pt x="0" y="10207"/>
                  </a:lnTo>
                  <a:lnTo>
                    <a:pt x="17780" y="20482"/>
                  </a:lnTo>
                  <a:lnTo>
                    <a:pt x="35459" y="10274"/>
                  </a:lnTo>
                  <a:lnTo>
                    <a:pt x="17680"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6597986" y="3296968"/>
              <a:ext cx="176583" cy="427173"/>
            </a:xfrm>
            <a:custGeom>
              <a:avLst/>
              <a:gdLst/>
              <a:ahLst/>
              <a:cxnLst/>
              <a:rect l="l" t="t" r="r" b="b"/>
              <a:pathLst>
                <a:path w="17747" h="42932" extrusionOk="0">
                  <a:moveTo>
                    <a:pt x="1" y="1"/>
                  </a:moveTo>
                  <a:lnTo>
                    <a:pt x="1" y="32724"/>
                  </a:lnTo>
                  <a:lnTo>
                    <a:pt x="17747" y="42932"/>
                  </a:lnTo>
                  <a:lnTo>
                    <a:pt x="17747" y="10175"/>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6669671" y="3357042"/>
              <a:ext cx="32875" cy="325604"/>
            </a:xfrm>
            <a:custGeom>
              <a:avLst/>
              <a:gdLst/>
              <a:ahLst/>
              <a:cxnLst/>
              <a:rect l="l" t="t" r="r" b="b"/>
              <a:pathLst>
                <a:path w="3304" h="32724" extrusionOk="0">
                  <a:moveTo>
                    <a:pt x="1" y="0"/>
                  </a:moveTo>
                  <a:lnTo>
                    <a:pt x="1" y="30789"/>
                  </a:lnTo>
                  <a:lnTo>
                    <a:pt x="3303" y="32724"/>
                  </a:lnTo>
                  <a:lnTo>
                    <a:pt x="3303" y="1902"/>
                  </a:lnTo>
                  <a:lnTo>
                    <a:pt x="1"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6774546" y="3296968"/>
              <a:ext cx="176254" cy="427173"/>
            </a:xfrm>
            <a:custGeom>
              <a:avLst/>
              <a:gdLst/>
              <a:ahLst/>
              <a:cxnLst/>
              <a:rect l="l" t="t" r="r" b="b"/>
              <a:pathLst>
                <a:path w="17714" h="42932" extrusionOk="0">
                  <a:moveTo>
                    <a:pt x="17713" y="1"/>
                  </a:moveTo>
                  <a:lnTo>
                    <a:pt x="1" y="10175"/>
                  </a:lnTo>
                  <a:lnTo>
                    <a:pt x="1" y="42932"/>
                  </a:lnTo>
                  <a:lnTo>
                    <a:pt x="17713" y="32724"/>
                  </a:lnTo>
                  <a:lnTo>
                    <a:pt x="177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6846231" y="3357042"/>
              <a:ext cx="32875" cy="325604"/>
            </a:xfrm>
            <a:custGeom>
              <a:avLst/>
              <a:gdLst/>
              <a:ahLst/>
              <a:cxnLst/>
              <a:rect l="l" t="t" r="r" b="b"/>
              <a:pathLst>
                <a:path w="3304" h="32724" extrusionOk="0">
                  <a:moveTo>
                    <a:pt x="3303" y="0"/>
                  </a:moveTo>
                  <a:lnTo>
                    <a:pt x="1" y="1902"/>
                  </a:lnTo>
                  <a:lnTo>
                    <a:pt x="1" y="32724"/>
                  </a:lnTo>
                  <a:lnTo>
                    <a:pt x="3303" y="30789"/>
                  </a:lnTo>
                  <a:lnTo>
                    <a:pt x="330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7"/>
          <p:cNvGrpSpPr/>
          <p:nvPr/>
        </p:nvGrpSpPr>
        <p:grpSpPr>
          <a:xfrm flipH="1">
            <a:off x="2991214" y="2411887"/>
            <a:ext cx="1495729" cy="3323473"/>
            <a:chOff x="6281380" y="3515345"/>
            <a:chExt cx="429153" cy="953569"/>
          </a:xfrm>
        </p:grpSpPr>
        <p:sp>
          <p:nvSpPr>
            <p:cNvPr id="144" name="Google Shape;144;p17"/>
            <p:cNvSpPr/>
            <p:nvPr/>
          </p:nvSpPr>
          <p:spPr>
            <a:xfrm>
              <a:off x="6496434" y="3647770"/>
              <a:ext cx="199816" cy="821144"/>
            </a:xfrm>
            <a:custGeom>
              <a:avLst/>
              <a:gdLst/>
              <a:ahLst/>
              <a:cxnLst/>
              <a:rect l="l" t="t" r="r" b="b"/>
              <a:pathLst>
                <a:path w="20082" h="82527" extrusionOk="0">
                  <a:moveTo>
                    <a:pt x="20081" y="0"/>
                  </a:moveTo>
                  <a:lnTo>
                    <a:pt x="0" y="11609"/>
                  </a:lnTo>
                  <a:lnTo>
                    <a:pt x="0" y="82526"/>
                  </a:lnTo>
                  <a:lnTo>
                    <a:pt x="20081" y="70918"/>
                  </a:lnTo>
                  <a:lnTo>
                    <a:pt x="20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6296643" y="3647770"/>
              <a:ext cx="199816" cy="821144"/>
            </a:xfrm>
            <a:custGeom>
              <a:avLst/>
              <a:gdLst/>
              <a:ahLst/>
              <a:cxnLst/>
              <a:rect l="l" t="t" r="r" b="b"/>
              <a:pathLst>
                <a:path w="20082" h="82527" extrusionOk="0">
                  <a:moveTo>
                    <a:pt x="0" y="0"/>
                  </a:moveTo>
                  <a:lnTo>
                    <a:pt x="0" y="70918"/>
                  </a:lnTo>
                  <a:lnTo>
                    <a:pt x="20081" y="82526"/>
                  </a:lnTo>
                  <a:lnTo>
                    <a:pt x="20081" y="11609"/>
                  </a:lnTo>
                  <a:lnTo>
                    <a:pt x="0" y="0"/>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6496434" y="3646061"/>
              <a:ext cx="214084" cy="141071"/>
            </a:xfrm>
            <a:custGeom>
              <a:avLst/>
              <a:gdLst/>
              <a:ahLst/>
              <a:cxnLst/>
              <a:rect l="l" t="t" r="r" b="b"/>
              <a:pathLst>
                <a:path w="21516" h="14178" extrusionOk="0">
                  <a:moveTo>
                    <a:pt x="21516" y="0"/>
                  </a:moveTo>
                  <a:lnTo>
                    <a:pt x="0" y="12409"/>
                  </a:lnTo>
                  <a:lnTo>
                    <a:pt x="0" y="14177"/>
                  </a:lnTo>
                  <a:lnTo>
                    <a:pt x="21516" y="1768"/>
                  </a:lnTo>
                  <a:lnTo>
                    <a:pt x="21516"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6496434" y="3791477"/>
              <a:ext cx="73023" cy="95261"/>
            </a:xfrm>
            <a:custGeom>
              <a:avLst/>
              <a:gdLst/>
              <a:ahLst/>
              <a:cxnLst/>
              <a:rect l="l" t="t" r="r" b="b"/>
              <a:pathLst>
                <a:path w="7339" h="9574" extrusionOk="0">
                  <a:moveTo>
                    <a:pt x="7339" y="0"/>
                  </a:moveTo>
                  <a:lnTo>
                    <a:pt x="0" y="4236"/>
                  </a:lnTo>
                  <a:lnTo>
                    <a:pt x="0" y="9574"/>
                  </a:lnTo>
                  <a:lnTo>
                    <a:pt x="7339" y="5337"/>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6496434" y="3862167"/>
              <a:ext cx="73023" cy="94933"/>
            </a:xfrm>
            <a:custGeom>
              <a:avLst/>
              <a:gdLst/>
              <a:ahLst/>
              <a:cxnLst/>
              <a:rect l="l" t="t" r="r" b="b"/>
              <a:pathLst>
                <a:path w="7339" h="9541" extrusionOk="0">
                  <a:moveTo>
                    <a:pt x="7339" y="0"/>
                  </a:moveTo>
                  <a:lnTo>
                    <a:pt x="0" y="4237"/>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6496434" y="3932518"/>
              <a:ext cx="73023" cy="95271"/>
            </a:xfrm>
            <a:custGeom>
              <a:avLst/>
              <a:gdLst/>
              <a:ahLst/>
              <a:cxnLst/>
              <a:rect l="l" t="t" r="r" b="b"/>
              <a:pathLst>
                <a:path w="7339" h="9575" extrusionOk="0">
                  <a:moveTo>
                    <a:pt x="7339" y="1"/>
                  </a:moveTo>
                  <a:lnTo>
                    <a:pt x="0" y="4271"/>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496434" y="4003208"/>
              <a:ext cx="73023" cy="94943"/>
            </a:xfrm>
            <a:custGeom>
              <a:avLst/>
              <a:gdLst/>
              <a:ahLst/>
              <a:cxnLst/>
              <a:rect l="l" t="t" r="r" b="b"/>
              <a:pathLst>
                <a:path w="7339" h="9542"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6496434" y="4073908"/>
              <a:ext cx="73023" cy="94933"/>
            </a:xfrm>
            <a:custGeom>
              <a:avLst/>
              <a:gdLst/>
              <a:ahLst/>
              <a:cxnLst/>
              <a:rect l="l" t="t" r="r" b="b"/>
              <a:pathLst>
                <a:path w="7339" h="9541" extrusionOk="0">
                  <a:moveTo>
                    <a:pt x="7339" y="0"/>
                  </a:moveTo>
                  <a:lnTo>
                    <a:pt x="0" y="4236"/>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6496434" y="4144259"/>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6496434" y="4214949"/>
              <a:ext cx="73023" cy="94933"/>
            </a:xfrm>
            <a:custGeom>
              <a:avLst/>
              <a:gdLst/>
              <a:ahLst/>
              <a:cxnLst/>
              <a:rect l="l" t="t" r="r" b="b"/>
              <a:pathLst>
                <a:path w="7339" h="9541"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6496434" y="4285310"/>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81062" y="3767241"/>
              <a:ext cx="30875" cy="70715"/>
            </a:xfrm>
            <a:custGeom>
              <a:avLst/>
              <a:gdLst/>
              <a:ahLst/>
              <a:cxnLst/>
              <a:rect l="l" t="t" r="r" b="b"/>
              <a:pathLst>
                <a:path w="3103" h="7107"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6623208" y="3742686"/>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6665691" y="3718460"/>
              <a:ext cx="30546" cy="70376"/>
            </a:xfrm>
            <a:custGeom>
              <a:avLst/>
              <a:gdLst/>
              <a:ahLst/>
              <a:cxnLst/>
              <a:rect l="l" t="t" r="r" b="b"/>
              <a:pathLst>
                <a:path w="3070" h="7073" extrusionOk="0">
                  <a:moveTo>
                    <a:pt x="3069" y="0"/>
                  </a:moveTo>
                  <a:lnTo>
                    <a:pt x="1" y="1768"/>
                  </a:lnTo>
                  <a:lnTo>
                    <a:pt x="1" y="7072"/>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6581062" y="3837602"/>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6623208" y="3813376"/>
              <a:ext cx="30875" cy="70705"/>
            </a:xfrm>
            <a:custGeom>
              <a:avLst/>
              <a:gdLst/>
              <a:ahLst/>
              <a:cxnLst/>
              <a:rect l="l" t="t" r="r" b="b"/>
              <a:pathLst>
                <a:path w="3103" h="7106" extrusionOk="0">
                  <a:moveTo>
                    <a:pt x="3103" y="1"/>
                  </a:moveTo>
                  <a:lnTo>
                    <a:pt x="1" y="1769"/>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665691" y="3788821"/>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6581062" y="3908292"/>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6623208" y="3883737"/>
              <a:ext cx="30875" cy="70705"/>
            </a:xfrm>
            <a:custGeom>
              <a:avLst/>
              <a:gdLst/>
              <a:ahLst/>
              <a:cxnLst/>
              <a:rect l="l" t="t" r="r" b="b"/>
              <a:pathLst>
                <a:path w="3103" h="7106" extrusionOk="0">
                  <a:moveTo>
                    <a:pt x="3103" y="0"/>
                  </a:moveTo>
                  <a:lnTo>
                    <a:pt x="1" y="1802"/>
                  </a:lnTo>
                  <a:lnTo>
                    <a:pt x="1" y="7105"/>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6665691" y="385951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6581062" y="3978653"/>
              <a:ext cx="30875" cy="71033"/>
            </a:xfrm>
            <a:custGeom>
              <a:avLst/>
              <a:gdLst/>
              <a:ahLst/>
              <a:cxnLst/>
              <a:rect l="l" t="t" r="r" b="b"/>
              <a:pathLst>
                <a:path w="3103" h="7139" extrusionOk="0">
                  <a:moveTo>
                    <a:pt x="3103" y="1"/>
                  </a:moveTo>
                  <a:lnTo>
                    <a:pt x="1" y="1802"/>
                  </a:lnTo>
                  <a:lnTo>
                    <a:pt x="1" y="7139"/>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6623208" y="3954427"/>
              <a:ext cx="30875" cy="70705"/>
            </a:xfrm>
            <a:custGeom>
              <a:avLst/>
              <a:gdLst/>
              <a:ahLst/>
              <a:cxnLst/>
              <a:rect l="l" t="t" r="r" b="b"/>
              <a:pathLst>
                <a:path w="3103" h="7106" extrusionOk="0">
                  <a:moveTo>
                    <a:pt x="3103" y="0"/>
                  </a:moveTo>
                  <a:lnTo>
                    <a:pt x="1" y="1768"/>
                  </a:lnTo>
                  <a:lnTo>
                    <a:pt x="1" y="7106"/>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6665691" y="3929872"/>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6581062" y="4049343"/>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6623208" y="4025116"/>
              <a:ext cx="30875" cy="70376"/>
            </a:xfrm>
            <a:custGeom>
              <a:avLst/>
              <a:gdLst/>
              <a:ahLst/>
              <a:cxnLst/>
              <a:rect l="l" t="t" r="r" b="b"/>
              <a:pathLst>
                <a:path w="3103" h="7073" extrusionOk="0">
                  <a:moveTo>
                    <a:pt x="3103" y="1"/>
                  </a:moveTo>
                  <a:lnTo>
                    <a:pt x="1" y="1768"/>
                  </a:lnTo>
                  <a:lnTo>
                    <a:pt x="1" y="7072"/>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6665691" y="4000562"/>
              <a:ext cx="30546" cy="70705"/>
            </a:xfrm>
            <a:custGeom>
              <a:avLst/>
              <a:gdLst/>
              <a:ahLst/>
              <a:cxnLst/>
              <a:rect l="l" t="t" r="r" b="b"/>
              <a:pathLst>
                <a:path w="3070" h="7106" extrusionOk="0">
                  <a:moveTo>
                    <a:pt x="3069" y="0"/>
                  </a:moveTo>
                  <a:lnTo>
                    <a:pt x="1" y="1801"/>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6581062" y="4120033"/>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6623208" y="4095478"/>
              <a:ext cx="30875" cy="70705"/>
            </a:xfrm>
            <a:custGeom>
              <a:avLst/>
              <a:gdLst/>
              <a:ahLst/>
              <a:cxnLst/>
              <a:rect l="l" t="t" r="r" b="b"/>
              <a:pathLst>
                <a:path w="3103" h="7106" extrusionOk="0">
                  <a:moveTo>
                    <a:pt x="3103" y="0"/>
                  </a:moveTo>
                  <a:lnTo>
                    <a:pt x="1" y="1802"/>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665691" y="407125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6581062" y="4190394"/>
              <a:ext cx="30875" cy="70705"/>
            </a:xfrm>
            <a:custGeom>
              <a:avLst/>
              <a:gdLst/>
              <a:ahLst/>
              <a:cxnLst/>
              <a:rect l="l" t="t" r="r" b="b"/>
              <a:pathLst>
                <a:path w="3103" h="7106" extrusionOk="0">
                  <a:moveTo>
                    <a:pt x="3103" y="0"/>
                  </a:moveTo>
                  <a:lnTo>
                    <a:pt x="1" y="1802"/>
                  </a:lnTo>
                  <a:lnTo>
                    <a:pt x="1" y="7106"/>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6623208" y="4166167"/>
              <a:ext cx="30875" cy="70705"/>
            </a:xfrm>
            <a:custGeom>
              <a:avLst/>
              <a:gdLst/>
              <a:ahLst/>
              <a:cxnLst/>
              <a:rect l="l" t="t" r="r" b="b"/>
              <a:pathLst>
                <a:path w="3103" h="7106" extrusionOk="0">
                  <a:moveTo>
                    <a:pt x="3103" y="0"/>
                  </a:moveTo>
                  <a:lnTo>
                    <a:pt x="1" y="1768"/>
                  </a:lnTo>
                  <a:lnTo>
                    <a:pt x="1" y="7105"/>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6665691" y="4141603"/>
              <a:ext cx="30546" cy="70705"/>
            </a:xfrm>
            <a:custGeom>
              <a:avLst/>
              <a:gdLst/>
              <a:ahLst/>
              <a:cxnLst/>
              <a:rect l="l" t="t" r="r" b="b"/>
              <a:pathLst>
                <a:path w="3070" h="7106" extrusionOk="0">
                  <a:moveTo>
                    <a:pt x="3069" y="1"/>
                  </a:moveTo>
                  <a:lnTo>
                    <a:pt x="1" y="1802"/>
                  </a:lnTo>
                  <a:lnTo>
                    <a:pt x="1" y="7106"/>
                  </a:lnTo>
                  <a:lnTo>
                    <a:pt x="3069" y="5338"/>
                  </a:ln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6581062" y="4261084"/>
              <a:ext cx="30875" cy="70705"/>
            </a:xfrm>
            <a:custGeom>
              <a:avLst/>
              <a:gdLst/>
              <a:ahLst/>
              <a:cxnLst/>
              <a:rect l="l" t="t" r="r" b="b"/>
              <a:pathLst>
                <a:path w="3103" h="7106" extrusionOk="0">
                  <a:moveTo>
                    <a:pt x="3103" y="1"/>
                  </a:moveTo>
                  <a:lnTo>
                    <a:pt x="1" y="1768"/>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6623208" y="4236529"/>
              <a:ext cx="30875" cy="70705"/>
            </a:xfrm>
            <a:custGeom>
              <a:avLst/>
              <a:gdLst/>
              <a:ahLst/>
              <a:cxnLst/>
              <a:rect l="l" t="t" r="r" b="b"/>
              <a:pathLst>
                <a:path w="3103" h="7106" extrusionOk="0">
                  <a:moveTo>
                    <a:pt x="3103" y="0"/>
                  </a:moveTo>
                  <a:lnTo>
                    <a:pt x="1" y="1801"/>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6665691" y="4212302"/>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6281380" y="3532935"/>
              <a:ext cx="429153" cy="247944"/>
            </a:xfrm>
            <a:custGeom>
              <a:avLst/>
              <a:gdLst/>
              <a:ahLst/>
              <a:cxnLst/>
              <a:rect l="l" t="t" r="r" b="b"/>
              <a:pathLst>
                <a:path w="43131" h="24919" extrusionOk="0">
                  <a:moveTo>
                    <a:pt x="21482" y="1"/>
                  </a:moveTo>
                  <a:lnTo>
                    <a:pt x="0" y="12410"/>
                  </a:lnTo>
                  <a:lnTo>
                    <a:pt x="21615" y="24919"/>
                  </a:lnTo>
                  <a:lnTo>
                    <a:pt x="43131" y="12510"/>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6281380" y="3515345"/>
              <a:ext cx="429153" cy="247616"/>
            </a:xfrm>
            <a:custGeom>
              <a:avLst/>
              <a:gdLst/>
              <a:ahLst/>
              <a:cxnLst/>
              <a:rect l="l" t="t" r="r" b="b"/>
              <a:pathLst>
                <a:path w="43131" h="24886" extrusionOk="0">
                  <a:moveTo>
                    <a:pt x="21482" y="1"/>
                  </a:moveTo>
                  <a:lnTo>
                    <a:pt x="0" y="12410"/>
                  </a:lnTo>
                  <a:lnTo>
                    <a:pt x="21615" y="24885"/>
                  </a:lnTo>
                  <a:lnTo>
                    <a:pt x="43131" y="12476"/>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6316889" y="3535930"/>
              <a:ext cx="358130" cy="206781"/>
            </a:xfrm>
            <a:custGeom>
              <a:avLst/>
              <a:gdLst/>
              <a:ahLst/>
              <a:cxnLst/>
              <a:rect l="l" t="t" r="r" b="b"/>
              <a:pathLst>
                <a:path w="35993" h="20782" extrusionOk="0">
                  <a:moveTo>
                    <a:pt x="17913" y="0"/>
                  </a:moveTo>
                  <a:lnTo>
                    <a:pt x="0" y="10341"/>
                  </a:lnTo>
                  <a:lnTo>
                    <a:pt x="18046" y="20782"/>
                  </a:lnTo>
                  <a:lnTo>
                    <a:pt x="35993" y="10407"/>
                  </a:lnTo>
                  <a:lnTo>
                    <a:pt x="17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6281380" y="3638806"/>
              <a:ext cx="215079" cy="142066"/>
            </a:xfrm>
            <a:custGeom>
              <a:avLst/>
              <a:gdLst/>
              <a:ahLst/>
              <a:cxnLst/>
              <a:rect l="l" t="t" r="r" b="b"/>
              <a:pathLst>
                <a:path w="21616" h="14278" extrusionOk="0">
                  <a:moveTo>
                    <a:pt x="0" y="1"/>
                  </a:moveTo>
                  <a:lnTo>
                    <a:pt x="0" y="1769"/>
                  </a:lnTo>
                  <a:lnTo>
                    <a:pt x="21615" y="14278"/>
                  </a:lnTo>
                  <a:lnTo>
                    <a:pt x="21615" y="12476"/>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496434" y="3639472"/>
              <a:ext cx="214084" cy="141399"/>
            </a:xfrm>
            <a:custGeom>
              <a:avLst/>
              <a:gdLst/>
              <a:ahLst/>
              <a:cxnLst/>
              <a:rect l="l" t="t" r="r" b="b"/>
              <a:pathLst>
                <a:path w="21516" h="14211" extrusionOk="0">
                  <a:moveTo>
                    <a:pt x="21516" y="0"/>
                  </a:moveTo>
                  <a:lnTo>
                    <a:pt x="0" y="12409"/>
                  </a:lnTo>
                  <a:lnTo>
                    <a:pt x="0" y="14211"/>
                  </a:lnTo>
                  <a:lnTo>
                    <a:pt x="21516" y="1802"/>
                  </a:lnTo>
                  <a:lnTo>
                    <a:pt x="215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F4C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6342777" y="3563808"/>
              <a:ext cx="306679" cy="118823"/>
            </a:xfrm>
            <a:custGeom>
              <a:avLst/>
              <a:gdLst/>
              <a:ahLst/>
              <a:cxnLst/>
              <a:rect l="l" t="t" r="r" b="b"/>
              <a:pathLst>
                <a:path w="30822" h="11942" extrusionOk="0">
                  <a:moveTo>
                    <a:pt x="15344" y="0"/>
                  </a:moveTo>
                  <a:lnTo>
                    <a:pt x="0" y="3036"/>
                  </a:lnTo>
                  <a:lnTo>
                    <a:pt x="15444" y="11942"/>
                  </a:lnTo>
                  <a:lnTo>
                    <a:pt x="30822" y="8906"/>
                  </a:lnTo>
                  <a:lnTo>
                    <a:pt x="15344" y="0"/>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6495439" y="3647151"/>
              <a:ext cx="154006" cy="88635"/>
            </a:xfrm>
            <a:custGeom>
              <a:avLst/>
              <a:gdLst/>
              <a:ahLst/>
              <a:cxnLst/>
              <a:rect l="l" t="t" r="r" b="b"/>
              <a:pathLst>
                <a:path w="15478" h="8908" extrusionOk="0">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7"/>
          <p:cNvGrpSpPr/>
          <p:nvPr/>
        </p:nvGrpSpPr>
        <p:grpSpPr>
          <a:xfrm flipH="1">
            <a:off x="4011426" y="3564684"/>
            <a:ext cx="1495729" cy="2777424"/>
            <a:chOff x="5986006" y="3842587"/>
            <a:chExt cx="429153" cy="796897"/>
          </a:xfrm>
        </p:grpSpPr>
        <p:sp>
          <p:nvSpPr>
            <p:cNvPr id="189" name="Google Shape;189;p17"/>
            <p:cNvSpPr/>
            <p:nvPr/>
          </p:nvSpPr>
          <p:spPr>
            <a:xfrm>
              <a:off x="6296643" y="3929872"/>
              <a:ext cx="73023" cy="95261"/>
            </a:xfrm>
            <a:custGeom>
              <a:avLst/>
              <a:gdLst/>
              <a:ahLst/>
              <a:cxnLst/>
              <a:rect l="l" t="t" r="r" b="b"/>
              <a:pathLst>
                <a:path w="7339" h="9574" extrusionOk="0">
                  <a:moveTo>
                    <a:pt x="0" y="0"/>
                  </a:moveTo>
                  <a:lnTo>
                    <a:pt x="0" y="5337"/>
                  </a:lnTo>
                  <a:lnTo>
                    <a:pt x="7339" y="9574"/>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6296643" y="3929872"/>
              <a:ext cx="73023" cy="45810"/>
            </a:xfrm>
            <a:custGeom>
              <a:avLst/>
              <a:gdLst/>
              <a:ahLst/>
              <a:cxnLst/>
              <a:rect l="l" t="t" r="r" b="b"/>
              <a:pathLst>
                <a:path w="7339" h="4604" extrusionOk="0">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6296643" y="400056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296643" y="4000562"/>
              <a:ext cx="73023" cy="45810"/>
            </a:xfrm>
            <a:custGeom>
              <a:avLst/>
              <a:gdLst/>
              <a:ahLst/>
              <a:cxnLst/>
              <a:rect l="l" t="t" r="r" b="b"/>
              <a:pathLst>
                <a:path w="7339" h="4604" extrusionOk="0">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6296643" y="4071251"/>
              <a:ext cx="73023" cy="94933"/>
            </a:xfrm>
            <a:custGeom>
              <a:avLst/>
              <a:gdLst/>
              <a:ahLst/>
              <a:cxnLst/>
              <a:rect l="l" t="t" r="r" b="b"/>
              <a:pathLst>
                <a:path w="7339" h="9541" extrusionOk="0">
                  <a:moveTo>
                    <a:pt x="0" y="0"/>
                  </a:moveTo>
                  <a:lnTo>
                    <a:pt x="0" y="5304"/>
                  </a:lnTo>
                  <a:lnTo>
                    <a:pt x="7339" y="9540"/>
                  </a:lnTo>
                  <a:lnTo>
                    <a:pt x="7339" y="423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6296643" y="4071251"/>
              <a:ext cx="73023" cy="45481"/>
            </a:xfrm>
            <a:custGeom>
              <a:avLst/>
              <a:gdLst/>
              <a:ahLst/>
              <a:cxnLst/>
              <a:rect l="l" t="t" r="r" b="b"/>
              <a:pathLst>
                <a:path w="7339" h="4571" extrusionOk="0">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6296643" y="4141603"/>
              <a:ext cx="73023" cy="95271"/>
            </a:xfrm>
            <a:custGeom>
              <a:avLst/>
              <a:gdLst/>
              <a:ahLst/>
              <a:cxnLst/>
              <a:rect l="l" t="t" r="r" b="b"/>
              <a:pathLst>
                <a:path w="7339" h="9575" extrusionOk="0">
                  <a:moveTo>
                    <a:pt x="0" y="1"/>
                  </a:moveTo>
                  <a:lnTo>
                    <a:pt x="0" y="5338"/>
                  </a:lnTo>
                  <a:lnTo>
                    <a:pt x="7339" y="9574"/>
                  </a:lnTo>
                  <a:lnTo>
                    <a:pt x="7339" y="4237"/>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296643" y="4141603"/>
              <a:ext cx="73023" cy="45820"/>
            </a:xfrm>
            <a:custGeom>
              <a:avLst/>
              <a:gdLst/>
              <a:ahLst/>
              <a:cxnLst/>
              <a:rect l="l" t="t" r="r" b="b"/>
              <a:pathLst>
                <a:path w="7339" h="4605" extrusionOk="0">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96643" y="421230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6296643" y="4212302"/>
              <a:ext cx="73023" cy="45810"/>
            </a:xfrm>
            <a:custGeom>
              <a:avLst/>
              <a:gdLst/>
              <a:ahLst/>
              <a:cxnLst/>
              <a:rect l="l" t="t" r="r" b="b"/>
              <a:pathLst>
                <a:path w="7339" h="4604" extrusionOk="0">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6381271" y="3978653"/>
              <a:ext cx="30546" cy="71033"/>
            </a:xfrm>
            <a:custGeom>
              <a:avLst/>
              <a:gdLst/>
              <a:ahLst/>
              <a:cxnLst/>
              <a:rect l="l" t="t" r="r" b="b"/>
              <a:pathLst>
                <a:path w="3070" h="7139" extrusionOk="0">
                  <a:moveTo>
                    <a:pt x="1" y="1"/>
                  </a:moveTo>
                  <a:lnTo>
                    <a:pt x="1" y="5338"/>
                  </a:lnTo>
                  <a:lnTo>
                    <a:pt x="3069" y="7139"/>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6381271" y="3978653"/>
              <a:ext cx="30546" cy="54775"/>
            </a:xfrm>
            <a:custGeom>
              <a:avLst/>
              <a:gdLst/>
              <a:ahLst/>
              <a:cxnLst/>
              <a:rect l="l" t="t" r="r" b="b"/>
              <a:pathLst>
                <a:path w="3070" h="5505" extrusionOk="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6381271" y="4049343"/>
              <a:ext cx="30546" cy="70705"/>
            </a:xfrm>
            <a:custGeom>
              <a:avLst/>
              <a:gdLst/>
              <a:ahLst/>
              <a:cxnLst/>
              <a:rect l="l" t="t" r="r" b="b"/>
              <a:pathLst>
                <a:path w="3070" h="7106" extrusionOk="0">
                  <a:moveTo>
                    <a:pt x="1" y="1"/>
                  </a:moveTo>
                  <a:lnTo>
                    <a:pt x="1" y="5338"/>
                  </a:lnTo>
                  <a:lnTo>
                    <a:pt x="3069" y="7106"/>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6381271" y="4049343"/>
              <a:ext cx="30546" cy="54775"/>
            </a:xfrm>
            <a:custGeom>
              <a:avLst/>
              <a:gdLst/>
              <a:ahLst/>
              <a:cxnLst/>
              <a:rect l="l" t="t" r="r" b="b"/>
              <a:pathLst>
                <a:path w="3070" h="5505" extrusionOk="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6381271" y="4120033"/>
              <a:ext cx="30546" cy="70705"/>
            </a:xfrm>
            <a:custGeom>
              <a:avLst/>
              <a:gdLst/>
              <a:ahLst/>
              <a:cxnLst/>
              <a:rect l="l" t="t" r="r" b="b"/>
              <a:pathLst>
                <a:path w="3070" h="7106" extrusionOk="0">
                  <a:moveTo>
                    <a:pt x="1" y="1"/>
                  </a:moveTo>
                  <a:lnTo>
                    <a:pt x="1" y="5305"/>
                  </a:lnTo>
                  <a:lnTo>
                    <a:pt x="3069" y="7106"/>
                  </a:lnTo>
                  <a:lnTo>
                    <a:pt x="3069" y="1769"/>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6381271" y="4120033"/>
              <a:ext cx="30546" cy="54446"/>
            </a:xfrm>
            <a:custGeom>
              <a:avLst/>
              <a:gdLst/>
              <a:ahLst/>
              <a:cxnLst/>
              <a:rect l="l" t="t" r="r" b="b"/>
              <a:pathLst>
                <a:path w="3070" h="5472" extrusionOk="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6381271" y="4190394"/>
              <a:ext cx="30546" cy="70705"/>
            </a:xfrm>
            <a:custGeom>
              <a:avLst/>
              <a:gdLst/>
              <a:ahLst/>
              <a:cxnLst/>
              <a:rect l="l" t="t" r="r" b="b"/>
              <a:pathLst>
                <a:path w="3070" h="7106" extrusionOk="0">
                  <a:moveTo>
                    <a:pt x="1" y="0"/>
                  </a:moveTo>
                  <a:lnTo>
                    <a:pt x="1" y="5338"/>
                  </a:lnTo>
                  <a:lnTo>
                    <a:pt x="3069" y="7106"/>
                  </a:lnTo>
                  <a:lnTo>
                    <a:pt x="3069" y="1802"/>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6381271" y="4190394"/>
              <a:ext cx="30546" cy="54775"/>
            </a:xfrm>
            <a:custGeom>
              <a:avLst/>
              <a:gdLst/>
              <a:ahLst/>
              <a:cxnLst/>
              <a:rect l="l" t="t" r="r" b="b"/>
              <a:pathLst>
                <a:path w="3070" h="5505" extrusionOk="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6381271" y="4261084"/>
              <a:ext cx="30546" cy="70705"/>
            </a:xfrm>
            <a:custGeom>
              <a:avLst/>
              <a:gdLst/>
              <a:ahLst/>
              <a:cxnLst/>
              <a:rect l="l" t="t" r="r" b="b"/>
              <a:pathLst>
                <a:path w="3070" h="7106" extrusionOk="0">
                  <a:moveTo>
                    <a:pt x="1" y="1"/>
                  </a:moveTo>
                  <a:lnTo>
                    <a:pt x="1" y="5304"/>
                  </a:lnTo>
                  <a:lnTo>
                    <a:pt x="3069" y="7106"/>
                  </a:lnTo>
                  <a:lnTo>
                    <a:pt x="3069" y="1768"/>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6381271" y="4261084"/>
              <a:ext cx="30546" cy="54775"/>
            </a:xfrm>
            <a:custGeom>
              <a:avLst/>
              <a:gdLst/>
              <a:ahLst/>
              <a:cxnLst/>
              <a:rect l="l" t="t" r="r" b="b"/>
              <a:pathLst>
                <a:path w="3070" h="5505" extrusionOk="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5986006" y="3966376"/>
              <a:ext cx="215079" cy="673108"/>
            </a:xfrm>
            <a:custGeom>
              <a:avLst/>
              <a:gdLst/>
              <a:ahLst/>
              <a:cxnLst/>
              <a:rect l="l" t="t" r="r" b="b"/>
              <a:pathLst>
                <a:path w="21616" h="67649" extrusionOk="0">
                  <a:moveTo>
                    <a:pt x="0" y="0"/>
                  </a:moveTo>
                  <a:lnTo>
                    <a:pt x="0" y="55140"/>
                  </a:lnTo>
                  <a:lnTo>
                    <a:pt x="21616" y="67649"/>
                  </a:lnTo>
                  <a:lnTo>
                    <a:pt x="21616" y="12476"/>
                  </a:lnTo>
                  <a:lnTo>
                    <a:pt x="0" y="0"/>
                  </a:lnTo>
                  <a:close/>
                </a:path>
              </a:pathLst>
            </a:custGeom>
            <a:solidFill>
              <a:srgbClr val="D99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6201060" y="3967042"/>
              <a:ext cx="214084" cy="672441"/>
            </a:xfrm>
            <a:custGeom>
              <a:avLst/>
              <a:gdLst/>
              <a:ahLst/>
              <a:cxnLst/>
              <a:rect l="l" t="t" r="r" b="b"/>
              <a:pathLst>
                <a:path w="21516" h="67582" extrusionOk="0">
                  <a:moveTo>
                    <a:pt x="21516" y="0"/>
                  </a:moveTo>
                  <a:lnTo>
                    <a:pt x="1" y="12409"/>
                  </a:lnTo>
                  <a:lnTo>
                    <a:pt x="1" y="67582"/>
                  </a:lnTo>
                  <a:lnTo>
                    <a:pt x="21516" y="55140"/>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6258477" y="4054318"/>
              <a:ext cx="100575" cy="85311"/>
            </a:xfrm>
            <a:custGeom>
              <a:avLst/>
              <a:gdLst/>
              <a:ahLst/>
              <a:cxnLst/>
              <a:rect l="l" t="t" r="r" b="b"/>
              <a:pathLst>
                <a:path w="10108" h="8574" extrusionOk="0">
                  <a:moveTo>
                    <a:pt x="10108" y="1"/>
                  </a:moveTo>
                  <a:lnTo>
                    <a:pt x="0" y="5838"/>
                  </a:lnTo>
                  <a:lnTo>
                    <a:pt x="0" y="8574"/>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6225286" y="4117714"/>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6368655" y="4035076"/>
              <a:ext cx="23910" cy="41163"/>
            </a:xfrm>
            <a:custGeom>
              <a:avLst/>
              <a:gdLst/>
              <a:ahLst/>
              <a:cxnLst/>
              <a:rect l="l" t="t" r="r" b="b"/>
              <a:pathLst>
                <a:path w="2403" h="4137" extrusionOk="0">
                  <a:moveTo>
                    <a:pt x="2403" y="0"/>
                  </a:moveTo>
                  <a:lnTo>
                    <a:pt x="1" y="1368"/>
                  </a:lnTo>
                  <a:lnTo>
                    <a:pt x="1" y="4137"/>
                  </a:lnTo>
                  <a:lnTo>
                    <a:pt x="2403" y="2736"/>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6258477" y="4100452"/>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6225286" y="4164178"/>
              <a:ext cx="23910" cy="41163"/>
            </a:xfrm>
            <a:custGeom>
              <a:avLst/>
              <a:gdLst/>
              <a:ahLst/>
              <a:cxnLst/>
              <a:rect l="l" t="t" r="r" b="b"/>
              <a:pathLst>
                <a:path w="2403" h="4137" extrusionOk="0">
                  <a:moveTo>
                    <a:pt x="2402" y="0"/>
                  </a:moveTo>
                  <a:lnTo>
                    <a:pt x="1" y="1368"/>
                  </a:lnTo>
                  <a:lnTo>
                    <a:pt x="1" y="4137"/>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6368655" y="4081201"/>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6258477" y="4146916"/>
              <a:ext cx="100575" cy="85311"/>
            </a:xfrm>
            <a:custGeom>
              <a:avLst/>
              <a:gdLst/>
              <a:ahLst/>
              <a:cxnLst/>
              <a:rect l="l" t="t" r="r" b="b"/>
              <a:pathLst>
                <a:path w="10108" h="8574" extrusionOk="0">
                  <a:moveTo>
                    <a:pt x="10108" y="1"/>
                  </a:moveTo>
                  <a:lnTo>
                    <a:pt x="0" y="5838"/>
                  </a:lnTo>
                  <a:lnTo>
                    <a:pt x="0" y="8573"/>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6225286" y="4210302"/>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6368655" y="4127664"/>
              <a:ext cx="23910" cy="41173"/>
            </a:xfrm>
            <a:custGeom>
              <a:avLst/>
              <a:gdLst/>
              <a:ahLst/>
              <a:cxnLst/>
              <a:rect l="l" t="t" r="r" b="b"/>
              <a:pathLst>
                <a:path w="2403" h="4138" extrusionOk="0">
                  <a:moveTo>
                    <a:pt x="2403" y="1"/>
                  </a:moveTo>
                  <a:lnTo>
                    <a:pt x="1" y="1369"/>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6258477" y="4193050"/>
              <a:ext cx="100575" cy="85640"/>
            </a:xfrm>
            <a:custGeom>
              <a:avLst/>
              <a:gdLst/>
              <a:ahLst/>
              <a:cxnLst/>
              <a:rect l="l" t="t" r="r" b="b"/>
              <a:pathLst>
                <a:path w="10108" h="8607" extrusionOk="0">
                  <a:moveTo>
                    <a:pt x="10108" y="0"/>
                  </a:moveTo>
                  <a:lnTo>
                    <a:pt x="0" y="5838"/>
                  </a:lnTo>
                  <a:lnTo>
                    <a:pt x="0" y="8606"/>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6225286" y="4256766"/>
              <a:ext cx="23910" cy="41173"/>
            </a:xfrm>
            <a:custGeom>
              <a:avLst/>
              <a:gdLst/>
              <a:ahLst/>
              <a:cxnLst/>
              <a:rect l="l" t="t" r="r" b="b"/>
              <a:pathLst>
                <a:path w="2403" h="4138" extrusionOk="0">
                  <a:moveTo>
                    <a:pt x="2402" y="1"/>
                  </a:moveTo>
                  <a:lnTo>
                    <a:pt x="1" y="1369"/>
                  </a:lnTo>
                  <a:lnTo>
                    <a:pt x="1" y="4137"/>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368655" y="4173799"/>
              <a:ext cx="23910" cy="41501"/>
            </a:xfrm>
            <a:custGeom>
              <a:avLst/>
              <a:gdLst/>
              <a:ahLst/>
              <a:cxnLst/>
              <a:rect l="l" t="t" r="r" b="b"/>
              <a:pathLst>
                <a:path w="2403" h="4171" extrusionOk="0">
                  <a:moveTo>
                    <a:pt x="2403" y="1"/>
                  </a:moveTo>
                  <a:lnTo>
                    <a:pt x="1" y="1402"/>
                  </a:lnTo>
                  <a:lnTo>
                    <a:pt x="1" y="4170"/>
                  </a:lnTo>
                  <a:lnTo>
                    <a:pt x="2403" y="2769"/>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258477" y="4239514"/>
              <a:ext cx="100575" cy="85311"/>
            </a:xfrm>
            <a:custGeom>
              <a:avLst/>
              <a:gdLst/>
              <a:ahLst/>
              <a:cxnLst/>
              <a:rect l="l" t="t" r="r" b="b"/>
              <a:pathLst>
                <a:path w="10108" h="8574" extrusionOk="0">
                  <a:moveTo>
                    <a:pt x="10108" y="0"/>
                  </a:moveTo>
                  <a:lnTo>
                    <a:pt x="0" y="5838"/>
                  </a:lnTo>
                  <a:lnTo>
                    <a:pt x="0" y="8573"/>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6225286" y="4302900"/>
              <a:ext cx="23910" cy="41501"/>
            </a:xfrm>
            <a:custGeom>
              <a:avLst/>
              <a:gdLst/>
              <a:ahLst/>
              <a:cxnLst/>
              <a:rect l="l" t="t" r="r" b="b"/>
              <a:pathLst>
                <a:path w="2403" h="4171" extrusionOk="0">
                  <a:moveTo>
                    <a:pt x="2402" y="1"/>
                  </a:moveTo>
                  <a:lnTo>
                    <a:pt x="1" y="1402"/>
                  </a:lnTo>
                  <a:lnTo>
                    <a:pt x="1" y="4170"/>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368655" y="4220262"/>
              <a:ext cx="23910" cy="41163"/>
            </a:xfrm>
            <a:custGeom>
              <a:avLst/>
              <a:gdLst/>
              <a:ahLst/>
              <a:cxnLst/>
              <a:rect l="l" t="t" r="r" b="b"/>
              <a:pathLst>
                <a:path w="2403" h="4137" extrusionOk="0">
                  <a:moveTo>
                    <a:pt x="2403" y="1"/>
                  </a:moveTo>
                  <a:lnTo>
                    <a:pt x="1" y="1402"/>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258477" y="4285977"/>
              <a:ext cx="100575" cy="85311"/>
            </a:xfrm>
            <a:custGeom>
              <a:avLst/>
              <a:gdLst/>
              <a:ahLst/>
              <a:cxnLst/>
              <a:rect l="l" t="t" r="r" b="b"/>
              <a:pathLst>
                <a:path w="10108" h="8574" extrusionOk="0">
                  <a:moveTo>
                    <a:pt x="10108" y="0"/>
                  </a:moveTo>
                  <a:lnTo>
                    <a:pt x="0" y="5804"/>
                  </a:lnTo>
                  <a:lnTo>
                    <a:pt x="0" y="8573"/>
                  </a:lnTo>
                  <a:lnTo>
                    <a:pt x="10108" y="2736"/>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225286" y="4349364"/>
              <a:ext cx="23910" cy="41163"/>
            </a:xfrm>
            <a:custGeom>
              <a:avLst/>
              <a:gdLst/>
              <a:ahLst/>
              <a:cxnLst/>
              <a:rect l="l" t="t" r="r" b="b"/>
              <a:pathLst>
                <a:path w="2403" h="4137" extrusionOk="0">
                  <a:moveTo>
                    <a:pt x="2402" y="1"/>
                  </a:moveTo>
                  <a:lnTo>
                    <a:pt x="1" y="1402"/>
                  </a:lnTo>
                  <a:lnTo>
                    <a:pt x="1" y="4137"/>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368655" y="4266397"/>
              <a:ext cx="23910" cy="41492"/>
            </a:xfrm>
            <a:custGeom>
              <a:avLst/>
              <a:gdLst/>
              <a:ahLst/>
              <a:cxnLst/>
              <a:rect l="l" t="t" r="r" b="b"/>
              <a:pathLst>
                <a:path w="2403" h="4170" extrusionOk="0">
                  <a:moveTo>
                    <a:pt x="2403" y="0"/>
                  </a:moveTo>
                  <a:lnTo>
                    <a:pt x="1" y="1401"/>
                  </a:lnTo>
                  <a:lnTo>
                    <a:pt x="1" y="4170"/>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258477" y="4332102"/>
              <a:ext cx="100575" cy="85650"/>
            </a:xfrm>
            <a:custGeom>
              <a:avLst/>
              <a:gdLst/>
              <a:ahLst/>
              <a:cxnLst/>
              <a:rect l="l" t="t" r="r" b="b"/>
              <a:pathLst>
                <a:path w="10108" h="8608" extrusionOk="0">
                  <a:moveTo>
                    <a:pt x="10108" y="1"/>
                  </a:moveTo>
                  <a:lnTo>
                    <a:pt x="0" y="5838"/>
                  </a:lnTo>
                  <a:lnTo>
                    <a:pt x="0" y="8607"/>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225286" y="4395498"/>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368655" y="4312860"/>
              <a:ext cx="23910" cy="41163"/>
            </a:xfrm>
            <a:custGeom>
              <a:avLst/>
              <a:gdLst/>
              <a:ahLst/>
              <a:cxnLst/>
              <a:rect l="l" t="t" r="r" b="b"/>
              <a:pathLst>
                <a:path w="2403" h="4137" extrusionOk="0">
                  <a:moveTo>
                    <a:pt x="2403" y="0"/>
                  </a:moveTo>
                  <a:lnTo>
                    <a:pt x="1" y="1368"/>
                  </a:lnTo>
                  <a:lnTo>
                    <a:pt x="1" y="4137"/>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258477" y="4378565"/>
              <a:ext cx="100575" cy="85311"/>
            </a:xfrm>
            <a:custGeom>
              <a:avLst/>
              <a:gdLst/>
              <a:ahLst/>
              <a:cxnLst/>
              <a:rect l="l" t="t" r="r" b="b"/>
              <a:pathLst>
                <a:path w="10108" h="8574" extrusionOk="0">
                  <a:moveTo>
                    <a:pt x="10108" y="1"/>
                  </a:moveTo>
                  <a:lnTo>
                    <a:pt x="0" y="5805"/>
                  </a:lnTo>
                  <a:lnTo>
                    <a:pt x="0" y="8574"/>
                  </a:lnTo>
                  <a:lnTo>
                    <a:pt x="10108" y="2736"/>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225286" y="4441962"/>
              <a:ext cx="23910" cy="41163"/>
            </a:xfrm>
            <a:custGeom>
              <a:avLst/>
              <a:gdLst/>
              <a:ahLst/>
              <a:cxnLst/>
              <a:rect l="l" t="t" r="r" b="b"/>
              <a:pathLst>
                <a:path w="2403" h="4137" extrusionOk="0">
                  <a:moveTo>
                    <a:pt x="2402" y="0"/>
                  </a:moveTo>
                  <a:lnTo>
                    <a:pt x="1" y="1401"/>
                  </a:lnTo>
                  <a:lnTo>
                    <a:pt x="1" y="4136"/>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368655" y="4358985"/>
              <a:ext cx="23910" cy="41501"/>
            </a:xfrm>
            <a:custGeom>
              <a:avLst/>
              <a:gdLst/>
              <a:ahLst/>
              <a:cxnLst/>
              <a:rect l="l" t="t" r="r" b="b"/>
              <a:pathLst>
                <a:path w="2403" h="4171" extrusionOk="0">
                  <a:moveTo>
                    <a:pt x="2403" y="1"/>
                  </a:moveTo>
                  <a:lnTo>
                    <a:pt x="1" y="1402"/>
                  </a:lnTo>
                  <a:lnTo>
                    <a:pt x="1" y="4171"/>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6258477" y="4424700"/>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6225286" y="4488086"/>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6368655" y="4405448"/>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5986006" y="3842587"/>
              <a:ext cx="429153" cy="247934"/>
            </a:xfrm>
            <a:custGeom>
              <a:avLst/>
              <a:gdLst/>
              <a:ahLst/>
              <a:cxnLst/>
              <a:rect l="l" t="t" r="r" b="b"/>
              <a:pathLst>
                <a:path w="43131" h="24918" extrusionOk="0">
                  <a:moveTo>
                    <a:pt x="21482" y="0"/>
                  </a:moveTo>
                  <a:lnTo>
                    <a:pt x="0" y="12409"/>
                  </a:lnTo>
                  <a:lnTo>
                    <a:pt x="21616" y="24918"/>
                  </a:lnTo>
                  <a:lnTo>
                    <a:pt x="43131" y="12509"/>
                  </a:lnTo>
                  <a:lnTo>
                    <a:pt x="21482" y="0"/>
                  </a:lnTo>
                  <a:close/>
                </a:path>
              </a:pathLst>
            </a:custGeom>
            <a:solidFill>
              <a:srgbClr val="FDD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6013546" y="3858516"/>
              <a:ext cx="374070" cy="216074"/>
            </a:xfrm>
            <a:custGeom>
              <a:avLst/>
              <a:gdLst/>
              <a:ahLst/>
              <a:cxnLst/>
              <a:rect l="l" t="t" r="r" b="b"/>
              <a:pathLst>
                <a:path w="37595" h="21716" extrusionOk="0">
                  <a:moveTo>
                    <a:pt x="18714" y="0"/>
                  </a:moveTo>
                  <a:lnTo>
                    <a:pt x="1" y="10808"/>
                  </a:lnTo>
                  <a:lnTo>
                    <a:pt x="18848" y="21716"/>
                  </a:lnTo>
                  <a:lnTo>
                    <a:pt x="37594" y="10908"/>
                  </a:lnTo>
                  <a:lnTo>
                    <a:pt x="18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6200065" y="3858516"/>
              <a:ext cx="187538" cy="115181"/>
            </a:xfrm>
            <a:custGeom>
              <a:avLst/>
              <a:gdLst/>
              <a:ahLst/>
              <a:cxnLst/>
              <a:rect l="l" t="t" r="r" b="b"/>
              <a:pathLst>
                <a:path w="18848" h="11576" extrusionOk="0">
                  <a:moveTo>
                    <a:pt x="1" y="0"/>
                  </a:moveTo>
                  <a:lnTo>
                    <a:pt x="1" y="1401"/>
                  </a:lnTo>
                  <a:lnTo>
                    <a:pt x="17646" y="11575"/>
                  </a:lnTo>
                  <a:lnTo>
                    <a:pt x="18847" y="10908"/>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6013546" y="3858516"/>
              <a:ext cx="186543" cy="114515"/>
            </a:xfrm>
            <a:custGeom>
              <a:avLst/>
              <a:gdLst/>
              <a:ahLst/>
              <a:cxnLst/>
              <a:rect l="l" t="t" r="r" b="b"/>
              <a:pathLst>
                <a:path w="18748" h="11509" extrusionOk="0">
                  <a:moveTo>
                    <a:pt x="18748" y="0"/>
                  </a:moveTo>
                  <a:lnTo>
                    <a:pt x="1" y="10808"/>
                  </a:lnTo>
                  <a:lnTo>
                    <a:pt x="1202" y="11508"/>
                  </a:lnTo>
                  <a:lnTo>
                    <a:pt x="18748" y="1401"/>
                  </a:lnTo>
                  <a:lnTo>
                    <a:pt x="18748"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6200732" y="4032419"/>
              <a:ext cx="15602" cy="26895"/>
            </a:xfrm>
            <a:custGeom>
              <a:avLst/>
              <a:gdLst/>
              <a:ahLst/>
              <a:cxnLst/>
              <a:rect l="l" t="t" r="r" b="b"/>
              <a:pathLst>
                <a:path w="1568" h="2703" extrusionOk="0">
                  <a:moveTo>
                    <a:pt x="1568" y="0"/>
                  </a:moveTo>
                  <a:lnTo>
                    <a:pt x="0" y="901"/>
                  </a:lnTo>
                  <a:lnTo>
                    <a:pt x="0" y="2702"/>
                  </a:lnTo>
                  <a:lnTo>
                    <a:pt x="1568" y="1802"/>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6185459" y="4005536"/>
              <a:ext cx="30875" cy="35860"/>
            </a:xfrm>
            <a:custGeom>
              <a:avLst/>
              <a:gdLst/>
              <a:ahLst/>
              <a:cxnLst/>
              <a:rect l="l" t="t" r="r" b="b"/>
              <a:pathLst>
                <a:path w="3103" h="3604" extrusionOk="0">
                  <a:moveTo>
                    <a:pt x="1535" y="0"/>
                  </a:moveTo>
                  <a:lnTo>
                    <a:pt x="1" y="901"/>
                  </a:lnTo>
                  <a:lnTo>
                    <a:pt x="1535" y="3603"/>
                  </a:lnTo>
                  <a:lnTo>
                    <a:pt x="3103" y="2702"/>
                  </a:lnTo>
                  <a:lnTo>
                    <a:pt x="1535"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6231922" y="4014501"/>
              <a:ext cx="15612" cy="26895"/>
            </a:xfrm>
            <a:custGeom>
              <a:avLst/>
              <a:gdLst/>
              <a:ahLst/>
              <a:cxnLst/>
              <a:rect l="l" t="t" r="r" b="b"/>
              <a:pathLst>
                <a:path w="1569" h="2703" extrusionOk="0">
                  <a:moveTo>
                    <a:pt x="1569" y="0"/>
                  </a:moveTo>
                  <a:lnTo>
                    <a:pt x="1" y="901"/>
                  </a:lnTo>
                  <a:lnTo>
                    <a:pt x="1" y="2702"/>
                  </a:lnTo>
                  <a:lnTo>
                    <a:pt x="1569" y="1801"/>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216332" y="3987618"/>
              <a:ext cx="31203" cy="35850"/>
            </a:xfrm>
            <a:custGeom>
              <a:avLst/>
              <a:gdLst/>
              <a:ahLst/>
              <a:cxnLst/>
              <a:rect l="l" t="t" r="r" b="b"/>
              <a:pathLst>
                <a:path w="3136" h="3603" extrusionOk="0">
                  <a:moveTo>
                    <a:pt x="1568" y="0"/>
                  </a:moveTo>
                  <a:lnTo>
                    <a:pt x="0" y="901"/>
                  </a:lnTo>
                  <a:lnTo>
                    <a:pt x="1568" y="3603"/>
                  </a:lnTo>
                  <a:lnTo>
                    <a:pt x="3136" y="2702"/>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262795" y="3996572"/>
              <a:ext cx="15602" cy="26895"/>
            </a:xfrm>
            <a:custGeom>
              <a:avLst/>
              <a:gdLst/>
              <a:ahLst/>
              <a:cxnLst/>
              <a:rect l="l" t="t" r="r" b="b"/>
              <a:pathLst>
                <a:path w="1568" h="2703" extrusionOk="0">
                  <a:moveTo>
                    <a:pt x="1568" y="1"/>
                  </a:moveTo>
                  <a:lnTo>
                    <a:pt x="0" y="901"/>
                  </a:lnTo>
                  <a:lnTo>
                    <a:pt x="0"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247523" y="3969689"/>
              <a:ext cx="30875" cy="35860"/>
            </a:xfrm>
            <a:custGeom>
              <a:avLst/>
              <a:gdLst/>
              <a:ahLst/>
              <a:cxnLst/>
              <a:rect l="l" t="t" r="r" b="b"/>
              <a:pathLst>
                <a:path w="3103" h="3604" extrusionOk="0">
                  <a:moveTo>
                    <a:pt x="1535" y="1"/>
                  </a:moveTo>
                  <a:lnTo>
                    <a:pt x="1" y="902"/>
                  </a:lnTo>
                  <a:lnTo>
                    <a:pt x="1535" y="3603"/>
                  </a:lnTo>
                  <a:lnTo>
                    <a:pt x="3103"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6293986" y="3978653"/>
              <a:ext cx="15612" cy="26895"/>
            </a:xfrm>
            <a:custGeom>
              <a:avLst/>
              <a:gdLst/>
              <a:ahLst/>
              <a:cxnLst/>
              <a:rect l="l" t="t" r="r" b="b"/>
              <a:pathLst>
                <a:path w="1569" h="2703" extrusionOk="0">
                  <a:moveTo>
                    <a:pt x="1568" y="1"/>
                  </a:moveTo>
                  <a:lnTo>
                    <a:pt x="1" y="901"/>
                  </a:lnTo>
                  <a:lnTo>
                    <a:pt x="1" y="2702"/>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6278724" y="3951770"/>
              <a:ext cx="30875" cy="35860"/>
            </a:xfrm>
            <a:custGeom>
              <a:avLst/>
              <a:gdLst/>
              <a:ahLst/>
              <a:cxnLst/>
              <a:rect l="l" t="t" r="r" b="b"/>
              <a:pathLst>
                <a:path w="3103" h="3604" extrusionOk="0">
                  <a:moveTo>
                    <a:pt x="1535" y="1"/>
                  </a:moveTo>
                  <a:lnTo>
                    <a:pt x="0" y="901"/>
                  </a:lnTo>
                  <a:lnTo>
                    <a:pt x="1535" y="3603"/>
                  </a:lnTo>
                  <a:lnTo>
                    <a:pt x="3102"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6138996" y="3996244"/>
              <a:ext cx="15612" cy="26895"/>
            </a:xfrm>
            <a:custGeom>
              <a:avLst/>
              <a:gdLst/>
              <a:ahLst/>
              <a:cxnLst/>
              <a:rect l="l" t="t" r="r" b="b"/>
              <a:pathLst>
                <a:path w="1569" h="2703" extrusionOk="0">
                  <a:moveTo>
                    <a:pt x="1569" y="0"/>
                  </a:moveTo>
                  <a:lnTo>
                    <a:pt x="1" y="868"/>
                  </a:lnTo>
                  <a:lnTo>
                    <a:pt x="1" y="2702"/>
                  </a:lnTo>
                  <a:lnTo>
                    <a:pt x="1569" y="1802"/>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6123406" y="3969361"/>
              <a:ext cx="31203" cy="35521"/>
            </a:xfrm>
            <a:custGeom>
              <a:avLst/>
              <a:gdLst/>
              <a:ahLst/>
              <a:cxnLst/>
              <a:rect l="l" t="t" r="r" b="b"/>
              <a:pathLst>
                <a:path w="3136" h="3570" extrusionOk="0">
                  <a:moveTo>
                    <a:pt x="1568" y="1"/>
                  </a:moveTo>
                  <a:lnTo>
                    <a:pt x="0" y="901"/>
                  </a:lnTo>
                  <a:lnTo>
                    <a:pt x="1568" y="3570"/>
                  </a:lnTo>
                  <a:lnTo>
                    <a:pt x="3136" y="2702"/>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6170197" y="3977987"/>
              <a:ext cx="15273" cy="26895"/>
            </a:xfrm>
            <a:custGeom>
              <a:avLst/>
              <a:gdLst/>
              <a:ahLst/>
              <a:cxnLst/>
              <a:rect l="l" t="t" r="r" b="b"/>
              <a:pathLst>
                <a:path w="1535" h="2703" extrusionOk="0">
                  <a:moveTo>
                    <a:pt x="1535" y="1"/>
                  </a:moveTo>
                  <a:lnTo>
                    <a:pt x="0" y="901"/>
                  </a:lnTo>
                  <a:lnTo>
                    <a:pt x="0" y="2703"/>
                  </a:lnTo>
                  <a:lnTo>
                    <a:pt x="1535" y="1802"/>
                  </a:lnTo>
                  <a:lnTo>
                    <a:pt x="15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6154597" y="3951442"/>
              <a:ext cx="30875" cy="35521"/>
            </a:xfrm>
            <a:custGeom>
              <a:avLst/>
              <a:gdLst/>
              <a:ahLst/>
              <a:cxnLst/>
              <a:rect l="l" t="t" r="r" b="b"/>
              <a:pathLst>
                <a:path w="3103" h="3570" extrusionOk="0">
                  <a:moveTo>
                    <a:pt x="1568" y="0"/>
                  </a:moveTo>
                  <a:lnTo>
                    <a:pt x="1" y="901"/>
                  </a:lnTo>
                  <a:lnTo>
                    <a:pt x="1568" y="3569"/>
                  </a:lnTo>
                  <a:lnTo>
                    <a:pt x="3103" y="2669"/>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6201060" y="3960396"/>
              <a:ext cx="15612" cy="26895"/>
            </a:xfrm>
            <a:custGeom>
              <a:avLst/>
              <a:gdLst/>
              <a:ahLst/>
              <a:cxnLst/>
              <a:rect l="l" t="t" r="r" b="b"/>
              <a:pathLst>
                <a:path w="1569" h="2703" extrusionOk="0">
                  <a:moveTo>
                    <a:pt x="1568" y="1"/>
                  </a:moveTo>
                  <a:lnTo>
                    <a:pt x="1" y="868"/>
                  </a:lnTo>
                  <a:lnTo>
                    <a:pt x="1"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6185459" y="3933513"/>
              <a:ext cx="31213" cy="35531"/>
            </a:xfrm>
            <a:custGeom>
              <a:avLst/>
              <a:gdLst/>
              <a:ahLst/>
              <a:cxnLst/>
              <a:rect l="l" t="t" r="r" b="b"/>
              <a:pathLst>
                <a:path w="3137" h="3571" extrusionOk="0">
                  <a:moveTo>
                    <a:pt x="1569" y="1"/>
                  </a:moveTo>
                  <a:lnTo>
                    <a:pt x="1" y="902"/>
                  </a:lnTo>
                  <a:lnTo>
                    <a:pt x="1569" y="3570"/>
                  </a:lnTo>
                  <a:lnTo>
                    <a:pt x="3136" y="2703"/>
                  </a:lnTo>
                  <a:lnTo>
                    <a:pt x="1569"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6232261" y="3942149"/>
              <a:ext cx="15602" cy="26895"/>
            </a:xfrm>
            <a:custGeom>
              <a:avLst/>
              <a:gdLst/>
              <a:ahLst/>
              <a:cxnLst/>
              <a:rect l="l" t="t" r="r" b="b"/>
              <a:pathLst>
                <a:path w="1568" h="2703" extrusionOk="0">
                  <a:moveTo>
                    <a:pt x="1568" y="0"/>
                  </a:moveTo>
                  <a:lnTo>
                    <a:pt x="0" y="901"/>
                  </a:lnTo>
                  <a:lnTo>
                    <a:pt x="0" y="2702"/>
                  </a:lnTo>
                  <a:lnTo>
                    <a:pt x="1568" y="1835"/>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6216660" y="3915595"/>
              <a:ext cx="31203" cy="35521"/>
            </a:xfrm>
            <a:custGeom>
              <a:avLst/>
              <a:gdLst/>
              <a:ahLst/>
              <a:cxnLst/>
              <a:rect l="l" t="t" r="r" b="b"/>
              <a:pathLst>
                <a:path w="3136" h="3570" extrusionOk="0">
                  <a:moveTo>
                    <a:pt x="1568" y="1"/>
                  </a:moveTo>
                  <a:lnTo>
                    <a:pt x="0" y="868"/>
                  </a:lnTo>
                  <a:lnTo>
                    <a:pt x="1568" y="3570"/>
                  </a:lnTo>
                  <a:lnTo>
                    <a:pt x="3136" y="2669"/>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TextBox 273">
            <a:extLst>
              <a:ext uri="{FF2B5EF4-FFF2-40B4-BE49-F238E27FC236}">
                <a16:creationId xmlns:a16="http://schemas.microsoft.com/office/drawing/2014/main" id="{566D1E4F-63B2-4999-AAAA-B4277991FCD8}"/>
              </a:ext>
            </a:extLst>
          </p:cNvPr>
          <p:cNvSpPr txBox="1"/>
          <p:nvPr/>
        </p:nvSpPr>
        <p:spPr>
          <a:xfrm>
            <a:off x="5669005" y="4635735"/>
            <a:ext cx="3285312" cy="261610"/>
          </a:xfrm>
          <a:prstGeom prst="rect">
            <a:avLst/>
          </a:prstGeom>
          <a:noFill/>
        </p:spPr>
        <p:txBody>
          <a:bodyPr wrap="square">
            <a:spAutoFit/>
          </a:bodyPr>
          <a:lstStyle/>
          <a:p>
            <a:pPr marL="0" lvl="0" indent="0" rtl="0">
              <a:spcBef>
                <a:spcPts val="0"/>
              </a:spcBef>
              <a:spcAft>
                <a:spcPts val="0"/>
              </a:spcAft>
              <a:buNone/>
            </a:pPr>
            <a:r>
              <a:rPr lang="fi-FI" sz="1100" b="1" dirty="0">
                <a:solidFill>
                  <a:schemeClr val="tx1"/>
                </a:solidFill>
                <a:latin typeface="Calibri" panose="020F0502020204030204" pitchFamily="34" charset="0"/>
                <a:ea typeface="Calibri" panose="020F0502020204030204" pitchFamily="34" charset="0"/>
                <a:cs typeface="Calibri" panose="020F0502020204030204" pitchFamily="34" charset="0"/>
              </a:rPr>
              <a:t>Fatima ammar  - Zahra Hussain - Mariam alkangooni </a:t>
            </a:r>
          </a:p>
        </p:txBody>
      </p:sp>
      <p:sp>
        <p:nvSpPr>
          <p:cNvPr id="275" name="Google Shape;61;p17">
            <a:extLst>
              <a:ext uri="{FF2B5EF4-FFF2-40B4-BE49-F238E27FC236}">
                <a16:creationId xmlns:a16="http://schemas.microsoft.com/office/drawing/2014/main" id="{E9C2294F-B527-4930-BF0C-9AD073CD0EE4}"/>
              </a:ext>
            </a:extLst>
          </p:cNvPr>
          <p:cNvSpPr txBox="1">
            <a:spLocks/>
          </p:cNvSpPr>
          <p:nvPr/>
        </p:nvSpPr>
        <p:spPr>
          <a:xfrm>
            <a:off x="4461399" y="1621398"/>
            <a:ext cx="4416965"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pPr fontAlgn="base"/>
            <a:r>
              <a:rPr lang="en-US" sz="4800" b="1" dirty="0">
                <a:solidFill>
                  <a:srgbClr val="202124"/>
                </a:solidFill>
                <a:latin typeface="Britannic Bold" panose="020B0903060703020204" pitchFamily="34" charset="0"/>
              </a:rPr>
              <a:t>WORLD'S REAL ESTATE DATA</a:t>
            </a:r>
          </a:p>
        </p:txBody>
      </p:sp>
    </p:spTree>
    <p:extLst>
      <p:ext uri="{BB962C8B-B14F-4D97-AF65-F5344CB8AC3E}">
        <p14:creationId xmlns:p14="http://schemas.microsoft.com/office/powerpoint/2010/main" val="379071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EAA2220-BD8A-4BFF-96A9-C5B1ACDA091A}"/>
              </a:ext>
            </a:extLst>
          </p:cNvPr>
          <p:cNvSpPr/>
          <p:nvPr/>
        </p:nvSpPr>
        <p:spPr>
          <a:xfrm>
            <a:off x="351146" y="216301"/>
            <a:ext cx="8371185" cy="4710897"/>
          </a:xfrm>
          <a:prstGeom prst="roundRect">
            <a:avLst>
              <a:gd name="adj" fmla="val 69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13;p17">
            <a:extLst>
              <a:ext uri="{FF2B5EF4-FFF2-40B4-BE49-F238E27FC236}">
                <a16:creationId xmlns:a16="http://schemas.microsoft.com/office/drawing/2014/main" id="{6BE091D3-74D8-4535-9038-2474548812A9}"/>
              </a:ext>
            </a:extLst>
          </p:cNvPr>
          <p:cNvGrpSpPr/>
          <p:nvPr/>
        </p:nvGrpSpPr>
        <p:grpSpPr>
          <a:xfrm flipH="1">
            <a:off x="115032" y="1338006"/>
            <a:ext cx="1494619" cy="4508206"/>
            <a:chOff x="6845236" y="2848204"/>
            <a:chExt cx="428835" cy="1293491"/>
          </a:xfrm>
        </p:grpSpPr>
        <p:grpSp>
          <p:nvGrpSpPr>
            <p:cNvPr id="5" name="Google Shape;114;p17">
              <a:extLst>
                <a:ext uri="{FF2B5EF4-FFF2-40B4-BE49-F238E27FC236}">
                  <a16:creationId xmlns:a16="http://schemas.microsoft.com/office/drawing/2014/main" id="{B109224E-EAD5-49DC-BAC1-2710B9240FCA}"/>
                </a:ext>
              </a:extLst>
            </p:cNvPr>
            <p:cNvGrpSpPr/>
            <p:nvPr/>
          </p:nvGrpSpPr>
          <p:grpSpPr>
            <a:xfrm>
              <a:off x="6845236" y="2848204"/>
              <a:ext cx="428835" cy="1293491"/>
              <a:chOff x="6845236" y="2848204"/>
              <a:chExt cx="428835" cy="1293491"/>
            </a:xfrm>
          </p:grpSpPr>
          <p:sp>
            <p:nvSpPr>
              <p:cNvPr id="9" name="Google Shape;115;p17">
                <a:extLst>
                  <a:ext uri="{FF2B5EF4-FFF2-40B4-BE49-F238E27FC236}">
                    <a16:creationId xmlns:a16="http://schemas.microsoft.com/office/drawing/2014/main" id="{77A12FF5-04A9-4822-A3A7-CDDB3D49DA95}"/>
                  </a:ext>
                </a:extLst>
              </p:cNvPr>
              <p:cNvSpPr/>
              <p:nvPr/>
            </p:nvSpPr>
            <p:spPr>
              <a:xfrm>
                <a:off x="6845902" y="2867118"/>
                <a:ext cx="428168" cy="247277"/>
              </a:xfrm>
              <a:custGeom>
                <a:avLst/>
                <a:gdLst/>
                <a:ahLst/>
                <a:cxnLst/>
                <a:rect l="l" t="t" r="r" b="b"/>
                <a:pathLst>
                  <a:path w="43032" h="24852" extrusionOk="0">
                    <a:moveTo>
                      <a:pt x="21449" y="1"/>
                    </a:moveTo>
                    <a:lnTo>
                      <a:pt x="1" y="12376"/>
                    </a:lnTo>
                    <a:lnTo>
                      <a:pt x="21583" y="24852"/>
                    </a:lnTo>
                    <a:lnTo>
                      <a:pt x="43031" y="12443"/>
                    </a:lnTo>
                    <a:lnTo>
                      <a:pt x="21449" y="1"/>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p17">
                <a:extLst>
                  <a:ext uri="{FF2B5EF4-FFF2-40B4-BE49-F238E27FC236}">
                    <a16:creationId xmlns:a16="http://schemas.microsoft.com/office/drawing/2014/main" id="{92F41A88-5B7A-4762-A211-20783F150AE6}"/>
                  </a:ext>
                </a:extLst>
              </p:cNvPr>
              <p:cNvSpPr/>
              <p:nvPr/>
            </p:nvSpPr>
            <p:spPr>
              <a:xfrm>
                <a:off x="6845236" y="2989983"/>
                <a:ext cx="214094" cy="1151713"/>
              </a:xfrm>
              <a:custGeom>
                <a:avLst/>
                <a:gdLst/>
                <a:ahLst/>
                <a:cxnLst/>
                <a:rect l="l" t="t" r="r" b="b"/>
                <a:pathLst>
                  <a:path w="21517" h="115750" extrusionOk="0">
                    <a:moveTo>
                      <a:pt x="1" y="0"/>
                    </a:moveTo>
                    <a:lnTo>
                      <a:pt x="1" y="103408"/>
                    </a:lnTo>
                    <a:lnTo>
                      <a:pt x="21516" y="115750"/>
                    </a:lnTo>
                    <a:lnTo>
                      <a:pt x="21516" y="12376"/>
                    </a:lnTo>
                    <a:lnTo>
                      <a:pt x="1"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p17">
                <a:extLst>
                  <a:ext uri="{FF2B5EF4-FFF2-40B4-BE49-F238E27FC236}">
                    <a16:creationId xmlns:a16="http://schemas.microsoft.com/office/drawing/2014/main" id="{5C742747-3631-4791-9FFF-9FD3E5FC8ADC}"/>
                  </a:ext>
                </a:extLst>
              </p:cNvPr>
              <p:cNvSpPr/>
              <p:nvPr/>
            </p:nvSpPr>
            <p:spPr>
              <a:xfrm>
                <a:off x="7059304" y="2989983"/>
                <a:ext cx="214084" cy="1151713"/>
              </a:xfrm>
              <a:custGeom>
                <a:avLst/>
                <a:gdLst/>
                <a:ahLst/>
                <a:cxnLst/>
                <a:rect l="l" t="t" r="r" b="b"/>
                <a:pathLst>
                  <a:path w="21516" h="115750" extrusionOk="0">
                    <a:moveTo>
                      <a:pt x="21516" y="0"/>
                    </a:moveTo>
                    <a:lnTo>
                      <a:pt x="0" y="12376"/>
                    </a:lnTo>
                    <a:lnTo>
                      <a:pt x="0" y="115750"/>
                    </a:lnTo>
                    <a:lnTo>
                      <a:pt x="21516" y="103408"/>
                    </a:lnTo>
                    <a:lnTo>
                      <a:pt x="21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p17">
                <a:extLst>
                  <a:ext uri="{FF2B5EF4-FFF2-40B4-BE49-F238E27FC236}">
                    <a16:creationId xmlns:a16="http://schemas.microsoft.com/office/drawing/2014/main" id="{EB60EAFD-3CBD-4757-8FD8-5D4E61962779}"/>
                  </a:ext>
                </a:extLst>
              </p:cNvPr>
              <p:cNvSpPr/>
              <p:nvPr/>
            </p:nvSpPr>
            <p:spPr>
              <a:xfrm>
                <a:off x="7086515" y="3097515"/>
                <a:ext cx="39840" cy="1028581"/>
              </a:xfrm>
              <a:custGeom>
                <a:avLst/>
                <a:gdLst/>
                <a:ahLst/>
                <a:cxnLst/>
                <a:rect l="l" t="t" r="r" b="b"/>
                <a:pathLst>
                  <a:path w="4004" h="103375" extrusionOk="0">
                    <a:moveTo>
                      <a:pt x="4003" y="0"/>
                    </a:moveTo>
                    <a:lnTo>
                      <a:pt x="0" y="2302"/>
                    </a:lnTo>
                    <a:lnTo>
                      <a:pt x="0" y="103374"/>
                    </a:lnTo>
                    <a:lnTo>
                      <a:pt x="4003" y="101039"/>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9;p17">
                <a:extLst>
                  <a:ext uri="{FF2B5EF4-FFF2-40B4-BE49-F238E27FC236}">
                    <a16:creationId xmlns:a16="http://schemas.microsoft.com/office/drawing/2014/main" id="{14A59C3F-5B3F-4AE4-A99C-18E0147BDE64}"/>
                  </a:ext>
                </a:extLst>
              </p:cNvPr>
              <p:cNvSpPr/>
              <p:nvPr/>
            </p:nvSpPr>
            <p:spPr>
              <a:xfrm>
                <a:off x="6892037" y="2848204"/>
                <a:ext cx="335225" cy="193836"/>
              </a:xfrm>
              <a:custGeom>
                <a:avLst/>
                <a:gdLst/>
                <a:ahLst/>
                <a:cxnLst/>
                <a:rect l="l" t="t" r="r" b="b"/>
                <a:pathLst>
                  <a:path w="33691" h="19481" extrusionOk="0">
                    <a:moveTo>
                      <a:pt x="16779" y="0"/>
                    </a:moveTo>
                    <a:lnTo>
                      <a:pt x="0" y="9707"/>
                    </a:lnTo>
                    <a:lnTo>
                      <a:pt x="16879" y="19481"/>
                    </a:lnTo>
                    <a:lnTo>
                      <a:pt x="33691" y="9774"/>
                    </a:lnTo>
                    <a:lnTo>
                      <a:pt x="16779" y="0"/>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p17">
                <a:extLst>
                  <a:ext uri="{FF2B5EF4-FFF2-40B4-BE49-F238E27FC236}">
                    <a16:creationId xmlns:a16="http://schemas.microsoft.com/office/drawing/2014/main" id="{B12A08AC-7107-4A15-8CC9-12A98062C5E2}"/>
                  </a:ext>
                </a:extLst>
              </p:cNvPr>
              <p:cNvSpPr/>
              <p:nvPr/>
            </p:nvSpPr>
            <p:spPr>
              <a:xfrm>
                <a:off x="6891370" y="2944515"/>
                <a:ext cx="167618" cy="142394"/>
              </a:xfrm>
              <a:custGeom>
                <a:avLst/>
                <a:gdLst/>
                <a:ahLst/>
                <a:cxnLst/>
                <a:rect l="l" t="t" r="r" b="b"/>
                <a:pathLst>
                  <a:path w="16846" h="14311" extrusionOk="0">
                    <a:moveTo>
                      <a:pt x="0" y="0"/>
                    </a:moveTo>
                    <a:lnTo>
                      <a:pt x="0" y="4637"/>
                    </a:lnTo>
                    <a:lnTo>
                      <a:pt x="16846" y="14311"/>
                    </a:lnTo>
                    <a:lnTo>
                      <a:pt x="16846" y="9674"/>
                    </a:lnTo>
                    <a:lnTo>
                      <a:pt x="0"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p17">
                <a:extLst>
                  <a:ext uri="{FF2B5EF4-FFF2-40B4-BE49-F238E27FC236}">
                    <a16:creationId xmlns:a16="http://schemas.microsoft.com/office/drawing/2014/main" id="{C02905C8-4AA5-42FB-BDDC-00155E46DBBF}"/>
                  </a:ext>
                </a:extLst>
              </p:cNvPr>
              <p:cNvSpPr/>
              <p:nvPr/>
            </p:nvSpPr>
            <p:spPr>
              <a:xfrm>
                <a:off x="7058966" y="2944515"/>
                <a:ext cx="167628" cy="142394"/>
              </a:xfrm>
              <a:custGeom>
                <a:avLst/>
                <a:gdLst/>
                <a:ahLst/>
                <a:cxnLst/>
                <a:rect l="l" t="t" r="r" b="b"/>
                <a:pathLst>
                  <a:path w="16847" h="14311" extrusionOk="0">
                    <a:moveTo>
                      <a:pt x="16846" y="0"/>
                    </a:moveTo>
                    <a:lnTo>
                      <a:pt x="1" y="9674"/>
                    </a:lnTo>
                    <a:lnTo>
                      <a:pt x="1" y="14311"/>
                    </a:lnTo>
                    <a:lnTo>
                      <a:pt x="16846" y="463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22;p17">
              <a:extLst>
                <a:ext uri="{FF2B5EF4-FFF2-40B4-BE49-F238E27FC236}">
                  <a16:creationId xmlns:a16="http://schemas.microsoft.com/office/drawing/2014/main" id="{7B0109E8-D82B-41C0-BA83-3EAD745C35C5}"/>
                </a:ext>
              </a:extLst>
            </p:cNvPr>
            <p:cNvGrpSpPr/>
            <p:nvPr/>
          </p:nvGrpSpPr>
          <p:grpSpPr>
            <a:xfrm>
              <a:off x="7146251" y="3028148"/>
              <a:ext cx="99914" cy="1063424"/>
              <a:chOff x="7146251" y="3028148"/>
              <a:chExt cx="99914" cy="1063424"/>
            </a:xfrm>
          </p:grpSpPr>
          <p:sp>
            <p:nvSpPr>
              <p:cNvPr id="7" name="Google Shape;123;p17">
                <a:extLst>
                  <a:ext uri="{FF2B5EF4-FFF2-40B4-BE49-F238E27FC236}">
                    <a16:creationId xmlns:a16="http://schemas.microsoft.com/office/drawing/2014/main" id="{FFB5A5FA-866B-420C-929E-BE68A50111D7}"/>
                  </a:ext>
                </a:extLst>
              </p:cNvPr>
              <p:cNvSpPr/>
              <p:nvPr/>
            </p:nvSpPr>
            <p:spPr>
              <a:xfrm>
                <a:off x="7146251" y="3063001"/>
                <a:ext cx="39840" cy="1028571"/>
              </a:xfrm>
              <a:custGeom>
                <a:avLst/>
                <a:gdLst/>
                <a:ahLst/>
                <a:cxnLst/>
                <a:rect l="l" t="t" r="r" b="b"/>
                <a:pathLst>
                  <a:path w="4004" h="103374" extrusionOk="0">
                    <a:moveTo>
                      <a:pt x="4004" y="0"/>
                    </a:moveTo>
                    <a:lnTo>
                      <a:pt x="1" y="2302"/>
                    </a:lnTo>
                    <a:lnTo>
                      <a:pt x="1" y="103374"/>
                    </a:lnTo>
                    <a:lnTo>
                      <a:pt x="4004" y="101039"/>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4;p17">
                <a:extLst>
                  <a:ext uri="{FF2B5EF4-FFF2-40B4-BE49-F238E27FC236}">
                    <a16:creationId xmlns:a16="http://schemas.microsoft.com/office/drawing/2014/main" id="{27B906A6-4E1D-46CE-A18C-64D853CD5556}"/>
                  </a:ext>
                </a:extLst>
              </p:cNvPr>
              <p:cNvSpPr/>
              <p:nvPr/>
            </p:nvSpPr>
            <p:spPr>
              <a:xfrm>
                <a:off x="7206325" y="3028148"/>
                <a:ext cx="39840" cy="1028581"/>
              </a:xfrm>
              <a:custGeom>
                <a:avLst/>
                <a:gdLst/>
                <a:ahLst/>
                <a:cxnLst/>
                <a:rect l="l" t="t" r="r" b="b"/>
                <a:pathLst>
                  <a:path w="4004" h="103375" extrusionOk="0">
                    <a:moveTo>
                      <a:pt x="4003" y="0"/>
                    </a:moveTo>
                    <a:lnTo>
                      <a:pt x="0" y="2336"/>
                    </a:lnTo>
                    <a:lnTo>
                      <a:pt x="0" y="103374"/>
                    </a:lnTo>
                    <a:lnTo>
                      <a:pt x="4003" y="101073"/>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43;p17">
            <a:extLst>
              <a:ext uri="{FF2B5EF4-FFF2-40B4-BE49-F238E27FC236}">
                <a16:creationId xmlns:a16="http://schemas.microsoft.com/office/drawing/2014/main" id="{AB9BEFB3-BDFD-4F0C-BB08-4A1D5F3057E5}"/>
              </a:ext>
            </a:extLst>
          </p:cNvPr>
          <p:cNvGrpSpPr/>
          <p:nvPr/>
        </p:nvGrpSpPr>
        <p:grpSpPr>
          <a:xfrm flipH="1">
            <a:off x="1353012" y="2528560"/>
            <a:ext cx="1495729" cy="3323473"/>
            <a:chOff x="6281380" y="3515345"/>
            <a:chExt cx="429153" cy="953569"/>
          </a:xfrm>
        </p:grpSpPr>
        <p:sp>
          <p:nvSpPr>
            <p:cNvPr id="17" name="Google Shape;144;p17">
              <a:extLst>
                <a:ext uri="{FF2B5EF4-FFF2-40B4-BE49-F238E27FC236}">
                  <a16:creationId xmlns:a16="http://schemas.microsoft.com/office/drawing/2014/main" id="{4CF3359A-E7D1-4EA3-8A6E-A685089AE78B}"/>
                </a:ext>
              </a:extLst>
            </p:cNvPr>
            <p:cNvSpPr/>
            <p:nvPr/>
          </p:nvSpPr>
          <p:spPr>
            <a:xfrm>
              <a:off x="6496434" y="3647770"/>
              <a:ext cx="199816" cy="821144"/>
            </a:xfrm>
            <a:custGeom>
              <a:avLst/>
              <a:gdLst/>
              <a:ahLst/>
              <a:cxnLst/>
              <a:rect l="l" t="t" r="r" b="b"/>
              <a:pathLst>
                <a:path w="20082" h="82527" extrusionOk="0">
                  <a:moveTo>
                    <a:pt x="20081" y="0"/>
                  </a:moveTo>
                  <a:lnTo>
                    <a:pt x="0" y="11609"/>
                  </a:lnTo>
                  <a:lnTo>
                    <a:pt x="0" y="82526"/>
                  </a:lnTo>
                  <a:lnTo>
                    <a:pt x="20081" y="70918"/>
                  </a:lnTo>
                  <a:lnTo>
                    <a:pt x="20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5;p17">
              <a:extLst>
                <a:ext uri="{FF2B5EF4-FFF2-40B4-BE49-F238E27FC236}">
                  <a16:creationId xmlns:a16="http://schemas.microsoft.com/office/drawing/2014/main" id="{B3BC5DC2-B53A-4853-8033-8AFA7052AA9A}"/>
                </a:ext>
              </a:extLst>
            </p:cNvPr>
            <p:cNvSpPr/>
            <p:nvPr/>
          </p:nvSpPr>
          <p:spPr>
            <a:xfrm>
              <a:off x="6296642" y="3647770"/>
              <a:ext cx="199816" cy="821144"/>
            </a:xfrm>
            <a:custGeom>
              <a:avLst/>
              <a:gdLst/>
              <a:ahLst/>
              <a:cxnLst/>
              <a:rect l="l" t="t" r="r" b="b"/>
              <a:pathLst>
                <a:path w="20082" h="82527" extrusionOk="0">
                  <a:moveTo>
                    <a:pt x="0" y="0"/>
                  </a:moveTo>
                  <a:lnTo>
                    <a:pt x="0" y="70918"/>
                  </a:lnTo>
                  <a:lnTo>
                    <a:pt x="20081" y="82526"/>
                  </a:lnTo>
                  <a:lnTo>
                    <a:pt x="20081" y="11609"/>
                  </a:lnTo>
                  <a:lnTo>
                    <a:pt x="0" y="0"/>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46;p17">
              <a:extLst>
                <a:ext uri="{FF2B5EF4-FFF2-40B4-BE49-F238E27FC236}">
                  <a16:creationId xmlns:a16="http://schemas.microsoft.com/office/drawing/2014/main" id="{39831350-0A8B-4FD0-8827-91A931D4FB74}"/>
                </a:ext>
              </a:extLst>
            </p:cNvPr>
            <p:cNvSpPr/>
            <p:nvPr/>
          </p:nvSpPr>
          <p:spPr>
            <a:xfrm>
              <a:off x="6496434" y="3646061"/>
              <a:ext cx="214084" cy="141071"/>
            </a:xfrm>
            <a:custGeom>
              <a:avLst/>
              <a:gdLst/>
              <a:ahLst/>
              <a:cxnLst/>
              <a:rect l="l" t="t" r="r" b="b"/>
              <a:pathLst>
                <a:path w="21516" h="14178" extrusionOk="0">
                  <a:moveTo>
                    <a:pt x="21516" y="0"/>
                  </a:moveTo>
                  <a:lnTo>
                    <a:pt x="0" y="12409"/>
                  </a:lnTo>
                  <a:lnTo>
                    <a:pt x="0" y="14177"/>
                  </a:lnTo>
                  <a:lnTo>
                    <a:pt x="21516" y="1768"/>
                  </a:lnTo>
                  <a:lnTo>
                    <a:pt x="21516"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p17">
              <a:extLst>
                <a:ext uri="{FF2B5EF4-FFF2-40B4-BE49-F238E27FC236}">
                  <a16:creationId xmlns:a16="http://schemas.microsoft.com/office/drawing/2014/main" id="{036E8809-60D6-4B71-9A2F-8E51FE080266}"/>
                </a:ext>
              </a:extLst>
            </p:cNvPr>
            <p:cNvSpPr/>
            <p:nvPr/>
          </p:nvSpPr>
          <p:spPr>
            <a:xfrm>
              <a:off x="6496434" y="3791477"/>
              <a:ext cx="73023" cy="95261"/>
            </a:xfrm>
            <a:custGeom>
              <a:avLst/>
              <a:gdLst/>
              <a:ahLst/>
              <a:cxnLst/>
              <a:rect l="l" t="t" r="r" b="b"/>
              <a:pathLst>
                <a:path w="7339" h="9574" extrusionOk="0">
                  <a:moveTo>
                    <a:pt x="7339" y="0"/>
                  </a:moveTo>
                  <a:lnTo>
                    <a:pt x="0" y="4236"/>
                  </a:lnTo>
                  <a:lnTo>
                    <a:pt x="0" y="9574"/>
                  </a:lnTo>
                  <a:lnTo>
                    <a:pt x="7339" y="5337"/>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8;p17">
              <a:extLst>
                <a:ext uri="{FF2B5EF4-FFF2-40B4-BE49-F238E27FC236}">
                  <a16:creationId xmlns:a16="http://schemas.microsoft.com/office/drawing/2014/main" id="{FD176FE4-5E7C-45DE-8049-22200AB2909C}"/>
                </a:ext>
              </a:extLst>
            </p:cNvPr>
            <p:cNvSpPr/>
            <p:nvPr/>
          </p:nvSpPr>
          <p:spPr>
            <a:xfrm>
              <a:off x="6496434" y="3862167"/>
              <a:ext cx="73023" cy="94933"/>
            </a:xfrm>
            <a:custGeom>
              <a:avLst/>
              <a:gdLst/>
              <a:ahLst/>
              <a:cxnLst/>
              <a:rect l="l" t="t" r="r" b="b"/>
              <a:pathLst>
                <a:path w="7339" h="9541" extrusionOk="0">
                  <a:moveTo>
                    <a:pt x="7339" y="0"/>
                  </a:moveTo>
                  <a:lnTo>
                    <a:pt x="0" y="4237"/>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p17">
              <a:extLst>
                <a:ext uri="{FF2B5EF4-FFF2-40B4-BE49-F238E27FC236}">
                  <a16:creationId xmlns:a16="http://schemas.microsoft.com/office/drawing/2014/main" id="{E162BD73-E7CC-4574-BC70-02D4B94E87B2}"/>
                </a:ext>
              </a:extLst>
            </p:cNvPr>
            <p:cNvSpPr/>
            <p:nvPr/>
          </p:nvSpPr>
          <p:spPr>
            <a:xfrm>
              <a:off x="6496434" y="3932518"/>
              <a:ext cx="73023" cy="95271"/>
            </a:xfrm>
            <a:custGeom>
              <a:avLst/>
              <a:gdLst/>
              <a:ahLst/>
              <a:cxnLst/>
              <a:rect l="l" t="t" r="r" b="b"/>
              <a:pathLst>
                <a:path w="7339" h="9575" extrusionOk="0">
                  <a:moveTo>
                    <a:pt x="7339" y="1"/>
                  </a:moveTo>
                  <a:lnTo>
                    <a:pt x="0" y="4271"/>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p17">
              <a:extLst>
                <a:ext uri="{FF2B5EF4-FFF2-40B4-BE49-F238E27FC236}">
                  <a16:creationId xmlns:a16="http://schemas.microsoft.com/office/drawing/2014/main" id="{1935A3BB-187C-44B6-9075-3ADFE5FABA53}"/>
                </a:ext>
              </a:extLst>
            </p:cNvPr>
            <p:cNvSpPr/>
            <p:nvPr/>
          </p:nvSpPr>
          <p:spPr>
            <a:xfrm>
              <a:off x="6496434" y="4003208"/>
              <a:ext cx="73023" cy="94943"/>
            </a:xfrm>
            <a:custGeom>
              <a:avLst/>
              <a:gdLst/>
              <a:ahLst/>
              <a:cxnLst/>
              <a:rect l="l" t="t" r="r" b="b"/>
              <a:pathLst>
                <a:path w="7339" h="9542"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p17">
              <a:extLst>
                <a:ext uri="{FF2B5EF4-FFF2-40B4-BE49-F238E27FC236}">
                  <a16:creationId xmlns:a16="http://schemas.microsoft.com/office/drawing/2014/main" id="{6EFAACF7-073D-4C7A-BF5C-3555DC1EA73E}"/>
                </a:ext>
              </a:extLst>
            </p:cNvPr>
            <p:cNvSpPr/>
            <p:nvPr/>
          </p:nvSpPr>
          <p:spPr>
            <a:xfrm>
              <a:off x="6496434" y="4073908"/>
              <a:ext cx="73023" cy="94933"/>
            </a:xfrm>
            <a:custGeom>
              <a:avLst/>
              <a:gdLst/>
              <a:ahLst/>
              <a:cxnLst/>
              <a:rect l="l" t="t" r="r" b="b"/>
              <a:pathLst>
                <a:path w="7339" h="9541" extrusionOk="0">
                  <a:moveTo>
                    <a:pt x="7339" y="0"/>
                  </a:moveTo>
                  <a:lnTo>
                    <a:pt x="0" y="4236"/>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p17">
              <a:extLst>
                <a:ext uri="{FF2B5EF4-FFF2-40B4-BE49-F238E27FC236}">
                  <a16:creationId xmlns:a16="http://schemas.microsoft.com/office/drawing/2014/main" id="{EFF8B929-BED8-47C6-BE7B-36306D901F17}"/>
                </a:ext>
              </a:extLst>
            </p:cNvPr>
            <p:cNvSpPr/>
            <p:nvPr/>
          </p:nvSpPr>
          <p:spPr>
            <a:xfrm>
              <a:off x="6496434" y="4144259"/>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p17">
              <a:extLst>
                <a:ext uri="{FF2B5EF4-FFF2-40B4-BE49-F238E27FC236}">
                  <a16:creationId xmlns:a16="http://schemas.microsoft.com/office/drawing/2014/main" id="{A84E8234-5FB8-46E0-A0C0-621D2B624CD2}"/>
                </a:ext>
              </a:extLst>
            </p:cNvPr>
            <p:cNvSpPr/>
            <p:nvPr/>
          </p:nvSpPr>
          <p:spPr>
            <a:xfrm>
              <a:off x="6496434" y="4214949"/>
              <a:ext cx="73023" cy="94933"/>
            </a:xfrm>
            <a:custGeom>
              <a:avLst/>
              <a:gdLst/>
              <a:ahLst/>
              <a:cxnLst/>
              <a:rect l="l" t="t" r="r" b="b"/>
              <a:pathLst>
                <a:path w="7339" h="9541"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p17">
              <a:extLst>
                <a:ext uri="{FF2B5EF4-FFF2-40B4-BE49-F238E27FC236}">
                  <a16:creationId xmlns:a16="http://schemas.microsoft.com/office/drawing/2014/main" id="{0CCBC2E3-6051-482F-BADE-12B6A89E0793}"/>
                </a:ext>
              </a:extLst>
            </p:cNvPr>
            <p:cNvSpPr/>
            <p:nvPr/>
          </p:nvSpPr>
          <p:spPr>
            <a:xfrm>
              <a:off x="6496434" y="4285310"/>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5;p17">
              <a:extLst>
                <a:ext uri="{FF2B5EF4-FFF2-40B4-BE49-F238E27FC236}">
                  <a16:creationId xmlns:a16="http://schemas.microsoft.com/office/drawing/2014/main" id="{50B5D242-9C4F-4236-BED5-E7724233AE42}"/>
                </a:ext>
              </a:extLst>
            </p:cNvPr>
            <p:cNvSpPr/>
            <p:nvPr/>
          </p:nvSpPr>
          <p:spPr>
            <a:xfrm>
              <a:off x="6581062" y="3767241"/>
              <a:ext cx="30875" cy="70715"/>
            </a:xfrm>
            <a:custGeom>
              <a:avLst/>
              <a:gdLst/>
              <a:ahLst/>
              <a:cxnLst/>
              <a:rect l="l" t="t" r="r" b="b"/>
              <a:pathLst>
                <a:path w="3103" h="7107"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6;p17">
              <a:extLst>
                <a:ext uri="{FF2B5EF4-FFF2-40B4-BE49-F238E27FC236}">
                  <a16:creationId xmlns:a16="http://schemas.microsoft.com/office/drawing/2014/main" id="{2DC2FF85-172E-493B-9721-F906F654347E}"/>
                </a:ext>
              </a:extLst>
            </p:cNvPr>
            <p:cNvSpPr/>
            <p:nvPr/>
          </p:nvSpPr>
          <p:spPr>
            <a:xfrm>
              <a:off x="6623208" y="3742686"/>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7;p17">
              <a:extLst>
                <a:ext uri="{FF2B5EF4-FFF2-40B4-BE49-F238E27FC236}">
                  <a16:creationId xmlns:a16="http://schemas.microsoft.com/office/drawing/2014/main" id="{BF7C9FF5-B3F4-4FB8-9B97-DBC20B8F75F5}"/>
                </a:ext>
              </a:extLst>
            </p:cNvPr>
            <p:cNvSpPr/>
            <p:nvPr/>
          </p:nvSpPr>
          <p:spPr>
            <a:xfrm>
              <a:off x="6665691" y="3718460"/>
              <a:ext cx="30546" cy="70376"/>
            </a:xfrm>
            <a:custGeom>
              <a:avLst/>
              <a:gdLst/>
              <a:ahLst/>
              <a:cxnLst/>
              <a:rect l="l" t="t" r="r" b="b"/>
              <a:pathLst>
                <a:path w="3070" h="7073" extrusionOk="0">
                  <a:moveTo>
                    <a:pt x="3069" y="0"/>
                  </a:moveTo>
                  <a:lnTo>
                    <a:pt x="1" y="1768"/>
                  </a:lnTo>
                  <a:lnTo>
                    <a:pt x="1" y="7072"/>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8;p17">
              <a:extLst>
                <a:ext uri="{FF2B5EF4-FFF2-40B4-BE49-F238E27FC236}">
                  <a16:creationId xmlns:a16="http://schemas.microsoft.com/office/drawing/2014/main" id="{6C7F23C7-038E-4433-8916-3DD9A85B70F6}"/>
                </a:ext>
              </a:extLst>
            </p:cNvPr>
            <p:cNvSpPr/>
            <p:nvPr/>
          </p:nvSpPr>
          <p:spPr>
            <a:xfrm>
              <a:off x="6581062" y="3837602"/>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9;p17">
              <a:extLst>
                <a:ext uri="{FF2B5EF4-FFF2-40B4-BE49-F238E27FC236}">
                  <a16:creationId xmlns:a16="http://schemas.microsoft.com/office/drawing/2014/main" id="{6D944392-DBE4-4B9D-BA96-9D8BE7375FEF}"/>
                </a:ext>
              </a:extLst>
            </p:cNvPr>
            <p:cNvSpPr/>
            <p:nvPr/>
          </p:nvSpPr>
          <p:spPr>
            <a:xfrm>
              <a:off x="6623208" y="3813376"/>
              <a:ext cx="30875" cy="70705"/>
            </a:xfrm>
            <a:custGeom>
              <a:avLst/>
              <a:gdLst/>
              <a:ahLst/>
              <a:cxnLst/>
              <a:rect l="l" t="t" r="r" b="b"/>
              <a:pathLst>
                <a:path w="3103" h="7106" extrusionOk="0">
                  <a:moveTo>
                    <a:pt x="3103" y="1"/>
                  </a:moveTo>
                  <a:lnTo>
                    <a:pt x="1" y="1769"/>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0;p17">
              <a:extLst>
                <a:ext uri="{FF2B5EF4-FFF2-40B4-BE49-F238E27FC236}">
                  <a16:creationId xmlns:a16="http://schemas.microsoft.com/office/drawing/2014/main" id="{ECD1EF9E-6322-49A3-868B-4C6A5DF0AC18}"/>
                </a:ext>
              </a:extLst>
            </p:cNvPr>
            <p:cNvSpPr/>
            <p:nvPr/>
          </p:nvSpPr>
          <p:spPr>
            <a:xfrm>
              <a:off x="6665691" y="3788821"/>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1;p17">
              <a:extLst>
                <a:ext uri="{FF2B5EF4-FFF2-40B4-BE49-F238E27FC236}">
                  <a16:creationId xmlns:a16="http://schemas.microsoft.com/office/drawing/2014/main" id="{1AFE8EAE-B83A-4E0B-81E6-2880151506E1}"/>
                </a:ext>
              </a:extLst>
            </p:cNvPr>
            <p:cNvSpPr/>
            <p:nvPr/>
          </p:nvSpPr>
          <p:spPr>
            <a:xfrm>
              <a:off x="6581062" y="3908292"/>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2;p17">
              <a:extLst>
                <a:ext uri="{FF2B5EF4-FFF2-40B4-BE49-F238E27FC236}">
                  <a16:creationId xmlns:a16="http://schemas.microsoft.com/office/drawing/2014/main" id="{C94C0DF7-D329-43D3-8BDE-28CBBDC364A7}"/>
                </a:ext>
              </a:extLst>
            </p:cNvPr>
            <p:cNvSpPr/>
            <p:nvPr/>
          </p:nvSpPr>
          <p:spPr>
            <a:xfrm>
              <a:off x="6623208" y="3883737"/>
              <a:ext cx="30875" cy="70705"/>
            </a:xfrm>
            <a:custGeom>
              <a:avLst/>
              <a:gdLst/>
              <a:ahLst/>
              <a:cxnLst/>
              <a:rect l="l" t="t" r="r" b="b"/>
              <a:pathLst>
                <a:path w="3103" h="7106" extrusionOk="0">
                  <a:moveTo>
                    <a:pt x="3103" y="0"/>
                  </a:moveTo>
                  <a:lnTo>
                    <a:pt x="1" y="1802"/>
                  </a:lnTo>
                  <a:lnTo>
                    <a:pt x="1" y="7105"/>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p17">
              <a:extLst>
                <a:ext uri="{FF2B5EF4-FFF2-40B4-BE49-F238E27FC236}">
                  <a16:creationId xmlns:a16="http://schemas.microsoft.com/office/drawing/2014/main" id="{98D4B773-C1C1-4259-8AC2-4BABDE901A8D}"/>
                </a:ext>
              </a:extLst>
            </p:cNvPr>
            <p:cNvSpPr/>
            <p:nvPr/>
          </p:nvSpPr>
          <p:spPr>
            <a:xfrm>
              <a:off x="6665691" y="385951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4;p17">
              <a:extLst>
                <a:ext uri="{FF2B5EF4-FFF2-40B4-BE49-F238E27FC236}">
                  <a16:creationId xmlns:a16="http://schemas.microsoft.com/office/drawing/2014/main" id="{26757195-9626-45E7-9D18-0C8FF1E867E2}"/>
                </a:ext>
              </a:extLst>
            </p:cNvPr>
            <p:cNvSpPr/>
            <p:nvPr/>
          </p:nvSpPr>
          <p:spPr>
            <a:xfrm>
              <a:off x="6581062" y="3978653"/>
              <a:ext cx="30875" cy="71033"/>
            </a:xfrm>
            <a:custGeom>
              <a:avLst/>
              <a:gdLst/>
              <a:ahLst/>
              <a:cxnLst/>
              <a:rect l="l" t="t" r="r" b="b"/>
              <a:pathLst>
                <a:path w="3103" h="7139" extrusionOk="0">
                  <a:moveTo>
                    <a:pt x="3103" y="1"/>
                  </a:moveTo>
                  <a:lnTo>
                    <a:pt x="1" y="1802"/>
                  </a:lnTo>
                  <a:lnTo>
                    <a:pt x="1" y="7139"/>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5;p17">
              <a:extLst>
                <a:ext uri="{FF2B5EF4-FFF2-40B4-BE49-F238E27FC236}">
                  <a16:creationId xmlns:a16="http://schemas.microsoft.com/office/drawing/2014/main" id="{B8454271-E978-44FB-A6AC-EED2B8E75ECC}"/>
                </a:ext>
              </a:extLst>
            </p:cNvPr>
            <p:cNvSpPr/>
            <p:nvPr/>
          </p:nvSpPr>
          <p:spPr>
            <a:xfrm>
              <a:off x="6623208" y="3954427"/>
              <a:ext cx="30875" cy="70705"/>
            </a:xfrm>
            <a:custGeom>
              <a:avLst/>
              <a:gdLst/>
              <a:ahLst/>
              <a:cxnLst/>
              <a:rect l="l" t="t" r="r" b="b"/>
              <a:pathLst>
                <a:path w="3103" h="7106" extrusionOk="0">
                  <a:moveTo>
                    <a:pt x="3103" y="0"/>
                  </a:moveTo>
                  <a:lnTo>
                    <a:pt x="1" y="1768"/>
                  </a:lnTo>
                  <a:lnTo>
                    <a:pt x="1" y="7106"/>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6;p17">
              <a:extLst>
                <a:ext uri="{FF2B5EF4-FFF2-40B4-BE49-F238E27FC236}">
                  <a16:creationId xmlns:a16="http://schemas.microsoft.com/office/drawing/2014/main" id="{B9A51ED4-8678-4159-A21E-8167CC922A08}"/>
                </a:ext>
              </a:extLst>
            </p:cNvPr>
            <p:cNvSpPr/>
            <p:nvPr/>
          </p:nvSpPr>
          <p:spPr>
            <a:xfrm>
              <a:off x="6665691" y="3929872"/>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7;p17">
              <a:extLst>
                <a:ext uri="{FF2B5EF4-FFF2-40B4-BE49-F238E27FC236}">
                  <a16:creationId xmlns:a16="http://schemas.microsoft.com/office/drawing/2014/main" id="{3F86E948-485A-4D6F-AE80-A20ABDA69137}"/>
                </a:ext>
              </a:extLst>
            </p:cNvPr>
            <p:cNvSpPr/>
            <p:nvPr/>
          </p:nvSpPr>
          <p:spPr>
            <a:xfrm>
              <a:off x="6581062" y="4049343"/>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p17">
              <a:extLst>
                <a:ext uri="{FF2B5EF4-FFF2-40B4-BE49-F238E27FC236}">
                  <a16:creationId xmlns:a16="http://schemas.microsoft.com/office/drawing/2014/main" id="{7B2EDA8F-E489-4889-A4FB-30B35F3F9C58}"/>
                </a:ext>
              </a:extLst>
            </p:cNvPr>
            <p:cNvSpPr/>
            <p:nvPr/>
          </p:nvSpPr>
          <p:spPr>
            <a:xfrm>
              <a:off x="6623208" y="4025116"/>
              <a:ext cx="30875" cy="70376"/>
            </a:xfrm>
            <a:custGeom>
              <a:avLst/>
              <a:gdLst/>
              <a:ahLst/>
              <a:cxnLst/>
              <a:rect l="l" t="t" r="r" b="b"/>
              <a:pathLst>
                <a:path w="3103" h="7073" extrusionOk="0">
                  <a:moveTo>
                    <a:pt x="3103" y="1"/>
                  </a:moveTo>
                  <a:lnTo>
                    <a:pt x="1" y="1768"/>
                  </a:lnTo>
                  <a:lnTo>
                    <a:pt x="1" y="7072"/>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p17">
              <a:extLst>
                <a:ext uri="{FF2B5EF4-FFF2-40B4-BE49-F238E27FC236}">
                  <a16:creationId xmlns:a16="http://schemas.microsoft.com/office/drawing/2014/main" id="{5159655B-06D9-4C26-9260-0D454116FFEA}"/>
                </a:ext>
              </a:extLst>
            </p:cNvPr>
            <p:cNvSpPr/>
            <p:nvPr/>
          </p:nvSpPr>
          <p:spPr>
            <a:xfrm>
              <a:off x="6665691" y="4000562"/>
              <a:ext cx="30546" cy="70705"/>
            </a:xfrm>
            <a:custGeom>
              <a:avLst/>
              <a:gdLst/>
              <a:ahLst/>
              <a:cxnLst/>
              <a:rect l="l" t="t" r="r" b="b"/>
              <a:pathLst>
                <a:path w="3070" h="7106" extrusionOk="0">
                  <a:moveTo>
                    <a:pt x="3069" y="0"/>
                  </a:moveTo>
                  <a:lnTo>
                    <a:pt x="1" y="1801"/>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0;p17">
              <a:extLst>
                <a:ext uri="{FF2B5EF4-FFF2-40B4-BE49-F238E27FC236}">
                  <a16:creationId xmlns:a16="http://schemas.microsoft.com/office/drawing/2014/main" id="{241665B2-BCC7-4CF9-84EF-9EC8919B3DCC}"/>
                </a:ext>
              </a:extLst>
            </p:cNvPr>
            <p:cNvSpPr/>
            <p:nvPr/>
          </p:nvSpPr>
          <p:spPr>
            <a:xfrm>
              <a:off x="6581062" y="4120033"/>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p17">
              <a:extLst>
                <a:ext uri="{FF2B5EF4-FFF2-40B4-BE49-F238E27FC236}">
                  <a16:creationId xmlns:a16="http://schemas.microsoft.com/office/drawing/2014/main" id="{23BFB5F6-876B-4677-9DB7-D7424139A484}"/>
                </a:ext>
              </a:extLst>
            </p:cNvPr>
            <p:cNvSpPr/>
            <p:nvPr/>
          </p:nvSpPr>
          <p:spPr>
            <a:xfrm>
              <a:off x="6623208" y="4095478"/>
              <a:ext cx="30875" cy="70705"/>
            </a:xfrm>
            <a:custGeom>
              <a:avLst/>
              <a:gdLst/>
              <a:ahLst/>
              <a:cxnLst/>
              <a:rect l="l" t="t" r="r" b="b"/>
              <a:pathLst>
                <a:path w="3103" h="7106" extrusionOk="0">
                  <a:moveTo>
                    <a:pt x="3103" y="0"/>
                  </a:moveTo>
                  <a:lnTo>
                    <a:pt x="1" y="1802"/>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2;p17">
              <a:extLst>
                <a:ext uri="{FF2B5EF4-FFF2-40B4-BE49-F238E27FC236}">
                  <a16:creationId xmlns:a16="http://schemas.microsoft.com/office/drawing/2014/main" id="{A2B4FEC1-D775-416C-BE41-D10685CBAE97}"/>
                </a:ext>
              </a:extLst>
            </p:cNvPr>
            <p:cNvSpPr/>
            <p:nvPr/>
          </p:nvSpPr>
          <p:spPr>
            <a:xfrm>
              <a:off x="6665691" y="407125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3;p17">
              <a:extLst>
                <a:ext uri="{FF2B5EF4-FFF2-40B4-BE49-F238E27FC236}">
                  <a16:creationId xmlns:a16="http://schemas.microsoft.com/office/drawing/2014/main" id="{C6B1B93D-EE2F-4979-9B15-C35293C9593A}"/>
                </a:ext>
              </a:extLst>
            </p:cNvPr>
            <p:cNvSpPr/>
            <p:nvPr/>
          </p:nvSpPr>
          <p:spPr>
            <a:xfrm>
              <a:off x="6581062" y="4190394"/>
              <a:ext cx="30875" cy="70705"/>
            </a:xfrm>
            <a:custGeom>
              <a:avLst/>
              <a:gdLst/>
              <a:ahLst/>
              <a:cxnLst/>
              <a:rect l="l" t="t" r="r" b="b"/>
              <a:pathLst>
                <a:path w="3103" h="7106" extrusionOk="0">
                  <a:moveTo>
                    <a:pt x="3103" y="0"/>
                  </a:moveTo>
                  <a:lnTo>
                    <a:pt x="1" y="1802"/>
                  </a:lnTo>
                  <a:lnTo>
                    <a:pt x="1" y="7106"/>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p17">
              <a:extLst>
                <a:ext uri="{FF2B5EF4-FFF2-40B4-BE49-F238E27FC236}">
                  <a16:creationId xmlns:a16="http://schemas.microsoft.com/office/drawing/2014/main" id="{3369E09A-EEB5-4C38-8E4A-4F04BD70E94D}"/>
                </a:ext>
              </a:extLst>
            </p:cNvPr>
            <p:cNvSpPr/>
            <p:nvPr/>
          </p:nvSpPr>
          <p:spPr>
            <a:xfrm>
              <a:off x="6623208" y="4166167"/>
              <a:ext cx="30875" cy="70705"/>
            </a:xfrm>
            <a:custGeom>
              <a:avLst/>
              <a:gdLst/>
              <a:ahLst/>
              <a:cxnLst/>
              <a:rect l="l" t="t" r="r" b="b"/>
              <a:pathLst>
                <a:path w="3103" h="7106" extrusionOk="0">
                  <a:moveTo>
                    <a:pt x="3103" y="0"/>
                  </a:moveTo>
                  <a:lnTo>
                    <a:pt x="1" y="1768"/>
                  </a:lnTo>
                  <a:lnTo>
                    <a:pt x="1" y="7105"/>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5;p17">
              <a:extLst>
                <a:ext uri="{FF2B5EF4-FFF2-40B4-BE49-F238E27FC236}">
                  <a16:creationId xmlns:a16="http://schemas.microsoft.com/office/drawing/2014/main" id="{C76C4DF9-9A2E-48E5-ABF3-EA2AE65D2CD7}"/>
                </a:ext>
              </a:extLst>
            </p:cNvPr>
            <p:cNvSpPr/>
            <p:nvPr/>
          </p:nvSpPr>
          <p:spPr>
            <a:xfrm>
              <a:off x="6665691" y="4141603"/>
              <a:ext cx="30546" cy="70705"/>
            </a:xfrm>
            <a:custGeom>
              <a:avLst/>
              <a:gdLst/>
              <a:ahLst/>
              <a:cxnLst/>
              <a:rect l="l" t="t" r="r" b="b"/>
              <a:pathLst>
                <a:path w="3070" h="7106" extrusionOk="0">
                  <a:moveTo>
                    <a:pt x="3069" y="1"/>
                  </a:moveTo>
                  <a:lnTo>
                    <a:pt x="1" y="1802"/>
                  </a:lnTo>
                  <a:lnTo>
                    <a:pt x="1" y="7106"/>
                  </a:lnTo>
                  <a:lnTo>
                    <a:pt x="3069" y="5338"/>
                  </a:ln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6;p17">
              <a:extLst>
                <a:ext uri="{FF2B5EF4-FFF2-40B4-BE49-F238E27FC236}">
                  <a16:creationId xmlns:a16="http://schemas.microsoft.com/office/drawing/2014/main" id="{31F763F2-1F40-4EDB-8F7B-13EE1C3F2E05}"/>
                </a:ext>
              </a:extLst>
            </p:cNvPr>
            <p:cNvSpPr/>
            <p:nvPr/>
          </p:nvSpPr>
          <p:spPr>
            <a:xfrm>
              <a:off x="6581062" y="4261084"/>
              <a:ext cx="30875" cy="70705"/>
            </a:xfrm>
            <a:custGeom>
              <a:avLst/>
              <a:gdLst/>
              <a:ahLst/>
              <a:cxnLst/>
              <a:rect l="l" t="t" r="r" b="b"/>
              <a:pathLst>
                <a:path w="3103" h="7106" extrusionOk="0">
                  <a:moveTo>
                    <a:pt x="3103" y="1"/>
                  </a:moveTo>
                  <a:lnTo>
                    <a:pt x="1" y="1768"/>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7;p17">
              <a:extLst>
                <a:ext uri="{FF2B5EF4-FFF2-40B4-BE49-F238E27FC236}">
                  <a16:creationId xmlns:a16="http://schemas.microsoft.com/office/drawing/2014/main" id="{93789A18-F8AA-4162-A187-C8B274F9ED6B}"/>
                </a:ext>
              </a:extLst>
            </p:cNvPr>
            <p:cNvSpPr/>
            <p:nvPr/>
          </p:nvSpPr>
          <p:spPr>
            <a:xfrm>
              <a:off x="6623208" y="4236529"/>
              <a:ext cx="30875" cy="70705"/>
            </a:xfrm>
            <a:custGeom>
              <a:avLst/>
              <a:gdLst/>
              <a:ahLst/>
              <a:cxnLst/>
              <a:rect l="l" t="t" r="r" b="b"/>
              <a:pathLst>
                <a:path w="3103" h="7106" extrusionOk="0">
                  <a:moveTo>
                    <a:pt x="3103" y="0"/>
                  </a:moveTo>
                  <a:lnTo>
                    <a:pt x="1" y="1801"/>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8;p17">
              <a:extLst>
                <a:ext uri="{FF2B5EF4-FFF2-40B4-BE49-F238E27FC236}">
                  <a16:creationId xmlns:a16="http://schemas.microsoft.com/office/drawing/2014/main" id="{9E24B5C7-A94D-4250-9435-97C1F459CAEC}"/>
                </a:ext>
              </a:extLst>
            </p:cNvPr>
            <p:cNvSpPr/>
            <p:nvPr/>
          </p:nvSpPr>
          <p:spPr>
            <a:xfrm>
              <a:off x="6665691" y="4212302"/>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9;p17">
              <a:extLst>
                <a:ext uri="{FF2B5EF4-FFF2-40B4-BE49-F238E27FC236}">
                  <a16:creationId xmlns:a16="http://schemas.microsoft.com/office/drawing/2014/main" id="{5FA6DB23-1811-4805-814D-43AE9E55E657}"/>
                </a:ext>
              </a:extLst>
            </p:cNvPr>
            <p:cNvSpPr/>
            <p:nvPr/>
          </p:nvSpPr>
          <p:spPr>
            <a:xfrm>
              <a:off x="6281380" y="3532935"/>
              <a:ext cx="429153" cy="247944"/>
            </a:xfrm>
            <a:custGeom>
              <a:avLst/>
              <a:gdLst/>
              <a:ahLst/>
              <a:cxnLst/>
              <a:rect l="l" t="t" r="r" b="b"/>
              <a:pathLst>
                <a:path w="43131" h="24919" extrusionOk="0">
                  <a:moveTo>
                    <a:pt x="21482" y="1"/>
                  </a:moveTo>
                  <a:lnTo>
                    <a:pt x="0" y="12410"/>
                  </a:lnTo>
                  <a:lnTo>
                    <a:pt x="21615" y="24919"/>
                  </a:lnTo>
                  <a:lnTo>
                    <a:pt x="43131" y="12510"/>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0;p17">
              <a:extLst>
                <a:ext uri="{FF2B5EF4-FFF2-40B4-BE49-F238E27FC236}">
                  <a16:creationId xmlns:a16="http://schemas.microsoft.com/office/drawing/2014/main" id="{4C8B9A41-D031-48DE-88DE-EDC44984431A}"/>
                </a:ext>
              </a:extLst>
            </p:cNvPr>
            <p:cNvSpPr/>
            <p:nvPr/>
          </p:nvSpPr>
          <p:spPr>
            <a:xfrm>
              <a:off x="6281380" y="3515345"/>
              <a:ext cx="429153" cy="247616"/>
            </a:xfrm>
            <a:custGeom>
              <a:avLst/>
              <a:gdLst/>
              <a:ahLst/>
              <a:cxnLst/>
              <a:rect l="l" t="t" r="r" b="b"/>
              <a:pathLst>
                <a:path w="43131" h="24886" extrusionOk="0">
                  <a:moveTo>
                    <a:pt x="21482" y="1"/>
                  </a:moveTo>
                  <a:lnTo>
                    <a:pt x="0" y="12410"/>
                  </a:lnTo>
                  <a:lnTo>
                    <a:pt x="21615" y="24885"/>
                  </a:lnTo>
                  <a:lnTo>
                    <a:pt x="43131" y="12476"/>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1;p17">
              <a:extLst>
                <a:ext uri="{FF2B5EF4-FFF2-40B4-BE49-F238E27FC236}">
                  <a16:creationId xmlns:a16="http://schemas.microsoft.com/office/drawing/2014/main" id="{78E01263-E73B-432B-874B-E376B208F4B6}"/>
                </a:ext>
              </a:extLst>
            </p:cNvPr>
            <p:cNvSpPr/>
            <p:nvPr/>
          </p:nvSpPr>
          <p:spPr>
            <a:xfrm>
              <a:off x="6316889" y="3535930"/>
              <a:ext cx="358130" cy="206781"/>
            </a:xfrm>
            <a:custGeom>
              <a:avLst/>
              <a:gdLst/>
              <a:ahLst/>
              <a:cxnLst/>
              <a:rect l="l" t="t" r="r" b="b"/>
              <a:pathLst>
                <a:path w="35993" h="20782" extrusionOk="0">
                  <a:moveTo>
                    <a:pt x="17913" y="0"/>
                  </a:moveTo>
                  <a:lnTo>
                    <a:pt x="0" y="10341"/>
                  </a:lnTo>
                  <a:lnTo>
                    <a:pt x="18046" y="20782"/>
                  </a:lnTo>
                  <a:lnTo>
                    <a:pt x="35993" y="10407"/>
                  </a:lnTo>
                  <a:lnTo>
                    <a:pt x="17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p17">
              <a:extLst>
                <a:ext uri="{FF2B5EF4-FFF2-40B4-BE49-F238E27FC236}">
                  <a16:creationId xmlns:a16="http://schemas.microsoft.com/office/drawing/2014/main" id="{1DD822F8-78A9-4497-9A08-D6C2318E544B}"/>
                </a:ext>
              </a:extLst>
            </p:cNvPr>
            <p:cNvSpPr/>
            <p:nvPr/>
          </p:nvSpPr>
          <p:spPr>
            <a:xfrm>
              <a:off x="6281380" y="3638806"/>
              <a:ext cx="215079" cy="142066"/>
            </a:xfrm>
            <a:custGeom>
              <a:avLst/>
              <a:gdLst/>
              <a:ahLst/>
              <a:cxnLst/>
              <a:rect l="l" t="t" r="r" b="b"/>
              <a:pathLst>
                <a:path w="21616" h="14278" extrusionOk="0">
                  <a:moveTo>
                    <a:pt x="0" y="1"/>
                  </a:moveTo>
                  <a:lnTo>
                    <a:pt x="0" y="1769"/>
                  </a:lnTo>
                  <a:lnTo>
                    <a:pt x="21615" y="14278"/>
                  </a:lnTo>
                  <a:lnTo>
                    <a:pt x="21615" y="12476"/>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3;p17">
              <a:extLst>
                <a:ext uri="{FF2B5EF4-FFF2-40B4-BE49-F238E27FC236}">
                  <a16:creationId xmlns:a16="http://schemas.microsoft.com/office/drawing/2014/main" id="{E2FBCE65-34F0-462B-AC3A-697CF5D95DD1}"/>
                </a:ext>
              </a:extLst>
            </p:cNvPr>
            <p:cNvSpPr/>
            <p:nvPr/>
          </p:nvSpPr>
          <p:spPr>
            <a:xfrm>
              <a:off x="6496434" y="3639472"/>
              <a:ext cx="214084" cy="141399"/>
            </a:xfrm>
            <a:custGeom>
              <a:avLst/>
              <a:gdLst/>
              <a:ahLst/>
              <a:cxnLst/>
              <a:rect l="l" t="t" r="r" b="b"/>
              <a:pathLst>
                <a:path w="21516" h="14211" extrusionOk="0">
                  <a:moveTo>
                    <a:pt x="21516" y="0"/>
                  </a:moveTo>
                  <a:lnTo>
                    <a:pt x="0" y="12409"/>
                  </a:lnTo>
                  <a:lnTo>
                    <a:pt x="0" y="14211"/>
                  </a:lnTo>
                  <a:lnTo>
                    <a:pt x="21516" y="1802"/>
                  </a:lnTo>
                  <a:lnTo>
                    <a:pt x="215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4;p17">
              <a:extLst>
                <a:ext uri="{FF2B5EF4-FFF2-40B4-BE49-F238E27FC236}">
                  <a16:creationId xmlns:a16="http://schemas.microsoft.com/office/drawing/2014/main" id="{09A890E4-8F58-4B54-B950-23B90CECDC1C}"/>
                </a:ext>
              </a:extLst>
            </p:cNvPr>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F4C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p17">
              <a:extLst>
                <a:ext uri="{FF2B5EF4-FFF2-40B4-BE49-F238E27FC236}">
                  <a16:creationId xmlns:a16="http://schemas.microsoft.com/office/drawing/2014/main" id="{C752FD68-4707-4CAB-820A-EBD8CA7FCF55}"/>
                </a:ext>
              </a:extLst>
            </p:cNvPr>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6;p17">
              <a:extLst>
                <a:ext uri="{FF2B5EF4-FFF2-40B4-BE49-F238E27FC236}">
                  <a16:creationId xmlns:a16="http://schemas.microsoft.com/office/drawing/2014/main" id="{666E5DEB-C5F3-491F-A70B-A662295B7E3D}"/>
                </a:ext>
              </a:extLst>
            </p:cNvPr>
            <p:cNvSpPr/>
            <p:nvPr/>
          </p:nvSpPr>
          <p:spPr>
            <a:xfrm>
              <a:off x="6342777" y="3563808"/>
              <a:ext cx="306679" cy="118823"/>
            </a:xfrm>
            <a:custGeom>
              <a:avLst/>
              <a:gdLst/>
              <a:ahLst/>
              <a:cxnLst/>
              <a:rect l="l" t="t" r="r" b="b"/>
              <a:pathLst>
                <a:path w="30822" h="11942" extrusionOk="0">
                  <a:moveTo>
                    <a:pt x="15344" y="0"/>
                  </a:moveTo>
                  <a:lnTo>
                    <a:pt x="0" y="3036"/>
                  </a:lnTo>
                  <a:lnTo>
                    <a:pt x="15444" y="11942"/>
                  </a:lnTo>
                  <a:lnTo>
                    <a:pt x="30822" y="8906"/>
                  </a:lnTo>
                  <a:lnTo>
                    <a:pt x="15344" y="0"/>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7;p17">
              <a:extLst>
                <a:ext uri="{FF2B5EF4-FFF2-40B4-BE49-F238E27FC236}">
                  <a16:creationId xmlns:a16="http://schemas.microsoft.com/office/drawing/2014/main" id="{3D263280-70D4-45BA-A2A9-758361AB70FE}"/>
                </a:ext>
              </a:extLst>
            </p:cNvPr>
            <p:cNvSpPr/>
            <p:nvPr/>
          </p:nvSpPr>
          <p:spPr>
            <a:xfrm>
              <a:off x="6495439" y="3647151"/>
              <a:ext cx="154006" cy="88635"/>
            </a:xfrm>
            <a:custGeom>
              <a:avLst/>
              <a:gdLst/>
              <a:ahLst/>
              <a:cxnLst/>
              <a:rect l="l" t="t" r="r" b="b"/>
              <a:pathLst>
                <a:path w="15478" h="8908" extrusionOk="0">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1;p17">
            <a:extLst>
              <a:ext uri="{FF2B5EF4-FFF2-40B4-BE49-F238E27FC236}">
                <a16:creationId xmlns:a16="http://schemas.microsoft.com/office/drawing/2014/main" id="{C3656BAD-B1B7-420D-B249-A528607AE508}"/>
              </a:ext>
            </a:extLst>
          </p:cNvPr>
          <p:cNvSpPr txBox="1">
            <a:spLocks/>
          </p:cNvSpPr>
          <p:nvPr/>
        </p:nvSpPr>
        <p:spPr>
          <a:xfrm>
            <a:off x="1236560" y="-76112"/>
            <a:ext cx="6412956"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pPr>
              <a:buClr>
                <a:schemeClr val="dk1"/>
              </a:buClr>
              <a:buSzPts val="1100"/>
              <a:buFont typeface="Arial"/>
              <a:buNone/>
            </a:pPr>
            <a:r>
              <a:rPr lang="en-US" dirty="0">
                <a:latin typeface="Britannic Bold" panose="020B0903060703020204" pitchFamily="34" charset="0"/>
              </a:rPr>
              <a:t>PROBLEM STATEMENT: </a:t>
            </a:r>
          </a:p>
        </p:txBody>
      </p:sp>
      <p:sp>
        <p:nvSpPr>
          <p:cNvPr id="63" name="TextBox 62">
            <a:extLst>
              <a:ext uri="{FF2B5EF4-FFF2-40B4-BE49-F238E27FC236}">
                <a16:creationId xmlns:a16="http://schemas.microsoft.com/office/drawing/2014/main" id="{ACB8F79F-466B-494B-8430-3D04EAD0F2C9}"/>
              </a:ext>
            </a:extLst>
          </p:cNvPr>
          <p:cNvSpPr txBox="1"/>
          <p:nvPr/>
        </p:nvSpPr>
        <p:spPr>
          <a:xfrm>
            <a:off x="1818097" y="1220179"/>
            <a:ext cx="6691143" cy="1169551"/>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It’s hard to understand what makes real estate prices go up or down, especially when comparing properties across different countries. With data from REALTING.com, which includes property details from around the world, we have a chance to explore what affects prices, spot global trends, and even predict future values. This analysis can help buyers, sellers, and investors make smarter real estate decisions.</a:t>
            </a:r>
          </a:p>
        </p:txBody>
      </p:sp>
      <p:sp>
        <p:nvSpPr>
          <p:cNvPr id="64" name="Google Shape;61;p17">
            <a:extLst>
              <a:ext uri="{FF2B5EF4-FFF2-40B4-BE49-F238E27FC236}">
                <a16:creationId xmlns:a16="http://schemas.microsoft.com/office/drawing/2014/main" id="{B51A5CCF-4530-4D0C-9E64-73736DB8F802}"/>
              </a:ext>
            </a:extLst>
          </p:cNvPr>
          <p:cNvSpPr txBox="1">
            <a:spLocks/>
          </p:cNvSpPr>
          <p:nvPr/>
        </p:nvSpPr>
        <p:spPr>
          <a:xfrm>
            <a:off x="2902944" y="2282836"/>
            <a:ext cx="1379203"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pPr>
              <a:buClr>
                <a:schemeClr val="dk1"/>
              </a:buClr>
              <a:buSzPts val="1100"/>
              <a:buFont typeface="Arial"/>
              <a:buNone/>
            </a:pPr>
            <a:r>
              <a:rPr lang="en-US" dirty="0">
                <a:latin typeface="Britannic Bold" panose="020B0903060703020204" pitchFamily="34" charset="0"/>
              </a:rPr>
              <a:t>AIM:</a:t>
            </a:r>
          </a:p>
        </p:txBody>
      </p:sp>
      <p:sp>
        <p:nvSpPr>
          <p:cNvPr id="65" name="TextBox 64">
            <a:extLst>
              <a:ext uri="{FF2B5EF4-FFF2-40B4-BE49-F238E27FC236}">
                <a16:creationId xmlns:a16="http://schemas.microsoft.com/office/drawing/2014/main" id="{825241B0-2C5D-47AC-A036-355EDF88F67B}"/>
              </a:ext>
            </a:extLst>
          </p:cNvPr>
          <p:cNvSpPr txBox="1"/>
          <p:nvPr/>
        </p:nvSpPr>
        <p:spPr>
          <a:xfrm>
            <a:off x="3058265" y="3611973"/>
            <a:ext cx="5222266" cy="738664"/>
          </a:xfrm>
          <a:prstGeom prst="rect">
            <a:avLst/>
          </a:prstGeom>
          <a:noFill/>
        </p:spPr>
        <p:txBody>
          <a:bodyPr wrap="square">
            <a:spAutoFit/>
          </a:bodyPr>
          <a:lstStyle/>
          <a:p>
            <a:r>
              <a:rPr lang="en-US" b="1" i="0" dirty="0">
                <a:solidFill>
                  <a:srgbClr val="1D1C1D"/>
                </a:solidFill>
                <a:effectLst/>
                <a:latin typeface="Calibri" panose="020F0502020204030204" pitchFamily="34" charset="0"/>
                <a:ea typeface="Calibri" panose="020F0502020204030204" pitchFamily="34" charset="0"/>
                <a:cs typeface="Calibri" panose="020F0502020204030204" pitchFamily="34" charset="0"/>
              </a:rPr>
              <a:t>To analyze global real estate data and find how location, size, and other features influence property prices, helping buyers make better decisions.</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07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EAA2220-BD8A-4BFF-96A9-C5B1ACDA091A}"/>
              </a:ext>
            </a:extLst>
          </p:cNvPr>
          <p:cNvSpPr/>
          <p:nvPr/>
        </p:nvSpPr>
        <p:spPr>
          <a:xfrm>
            <a:off x="351146" y="216301"/>
            <a:ext cx="8371185" cy="4710897"/>
          </a:xfrm>
          <a:prstGeom prst="roundRect">
            <a:avLst>
              <a:gd name="adj" fmla="val 69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1;p17">
            <a:extLst>
              <a:ext uri="{FF2B5EF4-FFF2-40B4-BE49-F238E27FC236}">
                <a16:creationId xmlns:a16="http://schemas.microsoft.com/office/drawing/2014/main" id="{C3656BAD-B1B7-420D-B249-A528607AE508}"/>
              </a:ext>
            </a:extLst>
          </p:cNvPr>
          <p:cNvSpPr txBox="1">
            <a:spLocks/>
          </p:cNvSpPr>
          <p:nvPr/>
        </p:nvSpPr>
        <p:spPr>
          <a:xfrm>
            <a:off x="972410" y="-2271"/>
            <a:ext cx="7128655"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pPr>
              <a:buClr>
                <a:schemeClr val="dk1"/>
              </a:buClr>
              <a:buSzPts val="1100"/>
              <a:buFont typeface="Arial"/>
              <a:buNone/>
            </a:pPr>
            <a:r>
              <a:rPr lang="en-US" sz="3200" b="0" i="0" dirty="0">
                <a:solidFill>
                  <a:schemeClr val="tx1"/>
                </a:solidFill>
                <a:effectLst/>
                <a:latin typeface="Britannic Bold" panose="020B0903060703020204" pitchFamily="34" charset="0"/>
              </a:rPr>
              <a:t>TOP5 COUNTRIES WITH THE MOST LISTED</a:t>
            </a:r>
            <a:endParaRPr lang="en-US" sz="3200" dirty="0">
              <a:solidFill>
                <a:schemeClr val="tx1"/>
              </a:solidFill>
              <a:latin typeface="Britannic Bold" panose="020B0903060703020204" pitchFamily="34" charset="0"/>
            </a:endParaRPr>
          </a:p>
        </p:txBody>
      </p:sp>
      <p:pic>
        <p:nvPicPr>
          <p:cNvPr id="66" name="Picture 65">
            <a:extLst>
              <a:ext uri="{FF2B5EF4-FFF2-40B4-BE49-F238E27FC236}">
                <a16:creationId xmlns:a16="http://schemas.microsoft.com/office/drawing/2014/main" id="{BABFCE5F-5364-4590-99FB-CAEC784F6C6E}"/>
              </a:ext>
            </a:extLst>
          </p:cNvPr>
          <p:cNvPicPr>
            <a:picLocks noChangeAspect="1"/>
          </p:cNvPicPr>
          <p:nvPr/>
        </p:nvPicPr>
        <p:blipFill rotWithShape="1">
          <a:blip r:embed="rId2"/>
          <a:srcRect t="-1607" r="6926"/>
          <a:stretch/>
        </p:blipFill>
        <p:spPr>
          <a:xfrm>
            <a:off x="1965267" y="1249915"/>
            <a:ext cx="5142940" cy="3670210"/>
          </a:xfrm>
          <a:prstGeom prst="rect">
            <a:avLst/>
          </a:prstGeom>
        </p:spPr>
      </p:pic>
    </p:spTree>
    <p:extLst>
      <p:ext uri="{BB962C8B-B14F-4D97-AF65-F5344CB8AC3E}">
        <p14:creationId xmlns:p14="http://schemas.microsoft.com/office/powerpoint/2010/main" val="303353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EAA2220-BD8A-4BFF-96A9-C5B1ACDA091A}"/>
              </a:ext>
            </a:extLst>
          </p:cNvPr>
          <p:cNvSpPr/>
          <p:nvPr/>
        </p:nvSpPr>
        <p:spPr>
          <a:xfrm>
            <a:off x="351146" y="216301"/>
            <a:ext cx="8371185" cy="4710897"/>
          </a:xfrm>
          <a:prstGeom prst="roundRect">
            <a:avLst>
              <a:gd name="adj" fmla="val 69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0C08F5-4B18-437E-AC1F-91C5D4280C1D}"/>
              </a:ext>
            </a:extLst>
          </p:cNvPr>
          <p:cNvPicPr>
            <a:picLocks noChangeAspect="1"/>
          </p:cNvPicPr>
          <p:nvPr/>
        </p:nvPicPr>
        <p:blipFill>
          <a:blip r:embed="rId2"/>
          <a:stretch>
            <a:fillRect/>
          </a:stretch>
        </p:blipFill>
        <p:spPr>
          <a:xfrm>
            <a:off x="1580681" y="1186759"/>
            <a:ext cx="5912114" cy="3664127"/>
          </a:xfrm>
          <a:prstGeom prst="rect">
            <a:avLst/>
          </a:prstGeom>
          <a:ln>
            <a:noFill/>
          </a:ln>
        </p:spPr>
      </p:pic>
      <p:sp>
        <p:nvSpPr>
          <p:cNvPr id="6" name="Google Shape;61;p17">
            <a:extLst>
              <a:ext uri="{FF2B5EF4-FFF2-40B4-BE49-F238E27FC236}">
                <a16:creationId xmlns:a16="http://schemas.microsoft.com/office/drawing/2014/main" id="{A3E23E4A-7A01-4A80-AE6A-B0F88AB45280}"/>
              </a:ext>
            </a:extLst>
          </p:cNvPr>
          <p:cNvSpPr txBox="1">
            <a:spLocks/>
          </p:cNvSpPr>
          <p:nvPr/>
        </p:nvSpPr>
        <p:spPr>
          <a:xfrm>
            <a:off x="1007672" y="-84643"/>
            <a:ext cx="7128655"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pPr>
              <a:buClr>
                <a:schemeClr val="dk1"/>
              </a:buClr>
              <a:buSzPts val="1100"/>
              <a:buFont typeface="Arial"/>
              <a:buNone/>
            </a:pPr>
            <a:r>
              <a:rPr lang="en-US" sz="2800" b="0" i="0" dirty="0">
                <a:solidFill>
                  <a:schemeClr val="tx1"/>
                </a:solidFill>
                <a:effectLst/>
                <a:latin typeface="Britannic Bold" panose="020B0903060703020204" pitchFamily="34" charset="0"/>
              </a:rPr>
              <a:t>TOP5 COUNTRIES WITH THE </a:t>
            </a:r>
            <a:r>
              <a:rPr lang="en-US" sz="2800" b="0" i="0" dirty="0">
                <a:solidFill>
                  <a:schemeClr val="accent1">
                    <a:lumMod val="75000"/>
                  </a:schemeClr>
                </a:solidFill>
                <a:effectLst/>
                <a:latin typeface="Britannic Bold" panose="020B0903060703020204" pitchFamily="34" charset="0"/>
              </a:rPr>
              <a:t>HIGHEST</a:t>
            </a:r>
            <a:r>
              <a:rPr lang="en-US" sz="2800" b="0" i="0" dirty="0">
                <a:solidFill>
                  <a:schemeClr val="tx1"/>
                </a:solidFill>
                <a:effectLst/>
                <a:latin typeface="Britannic Bold" panose="020B0903060703020204" pitchFamily="34" charset="0"/>
              </a:rPr>
              <a:t> AVG PROPERTY PRICE</a:t>
            </a:r>
            <a:endParaRPr lang="en-US" sz="2800" dirty="0">
              <a:solidFill>
                <a:schemeClr val="tx1"/>
              </a:solidFill>
              <a:latin typeface="Britannic Bold" panose="020B0903060703020204" pitchFamily="34" charset="0"/>
            </a:endParaRPr>
          </a:p>
        </p:txBody>
      </p:sp>
    </p:spTree>
    <p:extLst>
      <p:ext uri="{BB962C8B-B14F-4D97-AF65-F5344CB8AC3E}">
        <p14:creationId xmlns:p14="http://schemas.microsoft.com/office/powerpoint/2010/main" val="82498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EAA2220-BD8A-4BFF-96A9-C5B1ACDA091A}"/>
              </a:ext>
            </a:extLst>
          </p:cNvPr>
          <p:cNvSpPr/>
          <p:nvPr/>
        </p:nvSpPr>
        <p:spPr>
          <a:xfrm>
            <a:off x="351146" y="216301"/>
            <a:ext cx="8371185" cy="4710897"/>
          </a:xfrm>
          <a:prstGeom prst="roundRect">
            <a:avLst>
              <a:gd name="adj" fmla="val 69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0C08F5-4B18-437E-AC1F-91C5D4280C1D}"/>
              </a:ext>
            </a:extLst>
          </p:cNvPr>
          <p:cNvPicPr>
            <a:picLocks noChangeAspect="1"/>
          </p:cNvPicPr>
          <p:nvPr/>
        </p:nvPicPr>
        <p:blipFill>
          <a:blip r:embed="rId2"/>
          <a:srcRect/>
          <a:stretch/>
        </p:blipFill>
        <p:spPr>
          <a:xfrm>
            <a:off x="1607115" y="1186759"/>
            <a:ext cx="5859245" cy="3664127"/>
          </a:xfrm>
          <a:prstGeom prst="rect">
            <a:avLst/>
          </a:prstGeom>
          <a:ln>
            <a:noFill/>
          </a:ln>
        </p:spPr>
      </p:pic>
      <p:sp>
        <p:nvSpPr>
          <p:cNvPr id="6" name="Google Shape;61;p17">
            <a:extLst>
              <a:ext uri="{FF2B5EF4-FFF2-40B4-BE49-F238E27FC236}">
                <a16:creationId xmlns:a16="http://schemas.microsoft.com/office/drawing/2014/main" id="{A3E23E4A-7A01-4A80-AE6A-B0F88AB45280}"/>
              </a:ext>
            </a:extLst>
          </p:cNvPr>
          <p:cNvSpPr txBox="1">
            <a:spLocks/>
          </p:cNvSpPr>
          <p:nvPr/>
        </p:nvSpPr>
        <p:spPr>
          <a:xfrm>
            <a:off x="1007672" y="-84643"/>
            <a:ext cx="7128655"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pPr>
              <a:buClr>
                <a:schemeClr val="dk1"/>
              </a:buClr>
              <a:buSzPts val="1100"/>
              <a:buFont typeface="Arial"/>
              <a:buNone/>
            </a:pPr>
            <a:r>
              <a:rPr lang="en-US" sz="2800" b="0" i="0" dirty="0">
                <a:solidFill>
                  <a:schemeClr val="tx1"/>
                </a:solidFill>
                <a:effectLst/>
                <a:latin typeface="Britannic Bold" panose="020B0903060703020204" pitchFamily="34" charset="0"/>
              </a:rPr>
              <a:t>TOP5 COUNTRIES WITH THE </a:t>
            </a:r>
            <a:r>
              <a:rPr lang="en-US" sz="2800" b="0" i="0" dirty="0">
                <a:solidFill>
                  <a:schemeClr val="accent1">
                    <a:lumMod val="75000"/>
                  </a:schemeClr>
                </a:solidFill>
                <a:effectLst/>
                <a:latin typeface="Britannic Bold" panose="020B0903060703020204" pitchFamily="34" charset="0"/>
              </a:rPr>
              <a:t>LOWEST</a:t>
            </a:r>
            <a:r>
              <a:rPr lang="en-US" sz="2800" b="0" i="0" dirty="0">
                <a:solidFill>
                  <a:schemeClr val="tx1"/>
                </a:solidFill>
                <a:effectLst/>
                <a:latin typeface="Britannic Bold" panose="020B0903060703020204" pitchFamily="34" charset="0"/>
              </a:rPr>
              <a:t> AVG PROPERTY PRICE</a:t>
            </a:r>
            <a:endParaRPr lang="en-US" sz="2800" dirty="0">
              <a:solidFill>
                <a:schemeClr val="tx1"/>
              </a:solidFill>
              <a:latin typeface="Britannic Bold" panose="020B0903060703020204" pitchFamily="34" charset="0"/>
            </a:endParaRPr>
          </a:p>
        </p:txBody>
      </p:sp>
    </p:spTree>
    <p:extLst>
      <p:ext uri="{BB962C8B-B14F-4D97-AF65-F5344CB8AC3E}">
        <p14:creationId xmlns:p14="http://schemas.microsoft.com/office/powerpoint/2010/main" val="247778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EAA2220-BD8A-4BFF-96A9-C5B1ACDA091A}"/>
              </a:ext>
            </a:extLst>
          </p:cNvPr>
          <p:cNvSpPr/>
          <p:nvPr/>
        </p:nvSpPr>
        <p:spPr>
          <a:xfrm>
            <a:off x="351146" y="216301"/>
            <a:ext cx="8371185" cy="4710897"/>
          </a:xfrm>
          <a:prstGeom prst="roundRect">
            <a:avLst>
              <a:gd name="adj" fmla="val 69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0C08F5-4B18-437E-AC1F-91C5D4280C1D}"/>
              </a:ext>
            </a:extLst>
          </p:cNvPr>
          <p:cNvPicPr>
            <a:picLocks noChangeAspect="1"/>
          </p:cNvPicPr>
          <p:nvPr/>
        </p:nvPicPr>
        <p:blipFill>
          <a:blip r:embed="rId2"/>
          <a:srcRect/>
          <a:stretch/>
        </p:blipFill>
        <p:spPr>
          <a:xfrm>
            <a:off x="1607115" y="1550390"/>
            <a:ext cx="5859245" cy="2936865"/>
          </a:xfrm>
          <a:prstGeom prst="rect">
            <a:avLst/>
          </a:prstGeom>
          <a:ln>
            <a:noFill/>
          </a:ln>
        </p:spPr>
      </p:pic>
      <p:sp>
        <p:nvSpPr>
          <p:cNvPr id="6" name="Google Shape;61;p17">
            <a:extLst>
              <a:ext uri="{FF2B5EF4-FFF2-40B4-BE49-F238E27FC236}">
                <a16:creationId xmlns:a16="http://schemas.microsoft.com/office/drawing/2014/main" id="{A3E23E4A-7A01-4A80-AE6A-B0F88AB45280}"/>
              </a:ext>
            </a:extLst>
          </p:cNvPr>
          <p:cNvSpPr txBox="1">
            <a:spLocks/>
          </p:cNvSpPr>
          <p:nvPr/>
        </p:nvSpPr>
        <p:spPr>
          <a:xfrm>
            <a:off x="590107" y="-14180"/>
            <a:ext cx="7893259"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US" sz="2800" b="0" i="0" dirty="0">
                <a:solidFill>
                  <a:srgbClr val="1D1C1D"/>
                </a:solidFill>
                <a:effectLst/>
                <a:latin typeface="Britannic Bold" panose="020B0903060703020204" pitchFamily="34" charset="0"/>
              </a:rPr>
              <a:t>CORRELATION </a:t>
            </a:r>
            <a:r>
              <a:rPr lang="en-US" sz="2800" b="0" i="0" dirty="0">
                <a:solidFill>
                  <a:schemeClr val="accent1">
                    <a:lumMod val="75000"/>
                  </a:schemeClr>
                </a:solidFill>
                <a:effectLst/>
                <a:latin typeface="Britannic Bold" panose="020B0903060703020204" pitchFamily="34" charset="0"/>
              </a:rPr>
              <a:t>BETWEEN </a:t>
            </a:r>
            <a:r>
              <a:rPr lang="en-US" sz="2800" b="0" i="0" dirty="0">
                <a:solidFill>
                  <a:schemeClr val="tx1"/>
                </a:solidFill>
                <a:effectLst/>
                <a:latin typeface="Britannic Bold" panose="020B0903060703020204" pitchFamily="34" charset="0"/>
              </a:rPr>
              <a:t>PROPERTY</a:t>
            </a:r>
            <a:r>
              <a:rPr lang="en-US" sz="2800" b="0" i="0" dirty="0">
                <a:solidFill>
                  <a:schemeClr val="accent1">
                    <a:lumMod val="75000"/>
                  </a:schemeClr>
                </a:solidFill>
                <a:effectLst/>
                <a:latin typeface="Britannic Bold" panose="020B0903060703020204" pitchFamily="34" charset="0"/>
              </a:rPr>
              <a:t> </a:t>
            </a:r>
            <a:r>
              <a:rPr lang="en-US" sz="2800" b="0" i="0" dirty="0">
                <a:solidFill>
                  <a:srgbClr val="1D1C1D"/>
                </a:solidFill>
                <a:effectLst/>
                <a:latin typeface="Britannic Bold" panose="020B0903060703020204" pitchFamily="34" charset="0"/>
              </a:rPr>
              <a:t>ATTRIBUTES AND PRICE</a:t>
            </a:r>
            <a:endParaRPr lang="en-US" sz="2800" dirty="0">
              <a:latin typeface="Britannic Bold" panose="020B0903060703020204" pitchFamily="34" charset="0"/>
            </a:endParaRPr>
          </a:p>
        </p:txBody>
      </p:sp>
    </p:spTree>
    <p:extLst>
      <p:ext uri="{BB962C8B-B14F-4D97-AF65-F5344CB8AC3E}">
        <p14:creationId xmlns:p14="http://schemas.microsoft.com/office/powerpoint/2010/main" val="29650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EAA2220-BD8A-4BFF-96A9-C5B1ACDA091A}"/>
              </a:ext>
            </a:extLst>
          </p:cNvPr>
          <p:cNvSpPr/>
          <p:nvPr/>
        </p:nvSpPr>
        <p:spPr>
          <a:xfrm>
            <a:off x="351146" y="216301"/>
            <a:ext cx="8371185" cy="4710897"/>
          </a:xfrm>
          <a:prstGeom prst="roundRect">
            <a:avLst>
              <a:gd name="adj" fmla="val 69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1;p17">
            <a:extLst>
              <a:ext uri="{FF2B5EF4-FFF2-40B4-BE49-F238E27FC236}">
                <a16:creationId xmlns:a16="http://schemas.microsoft.com/office/drawing/2014/main" id="{C3656BAD-B1B7-420D-B249-A528607AE508}"/>
              </a:ext>
            </a:extLst>
          </p:cNvPr>
          <p:cNvSpPr txBox="1">
            <a:spLocks/>
          </p:cNvSpPr>
          <p:nvPr/>
        </p:nvSpPr>
        <p:spPr>
          <a:xfrm>
            <a:off x="1236560" y="-76112"/>
            <a:ext cx="6412956" cy="12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434343"/>
              </a:buClr>
              <a:buSzPts val="5200"/>
              <a:buFont typeface="Fira Sans Extra Condensed Medium"/>
              <a:buNone/>
              <a:defRPr sz="4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US" sz="4000" b="0" i="0" dirty="0">
                <a:solidFill>
                  <a:srgbClr val="1D1C1D"/>
                </a:solidFill>
                <a:effectLst/>
                <a:latin typeface="Britannic Bold" panose="020B0903060703020204" pitchFamily="34" charset="0"/>
              </a:rPr>
              <a:t>RECOMMENDATIONS</a:t>
            </a:r>
            <a:r>
              <a:rPr lang="en-US" sz="4000" b="0" i="0" dirty="0">
                <a:solidFill>
                  <a:srgbClr val="1D1C1D"/>
                </a:solidFill>
                <a:effectLst/>
                <a:latin typeface="Fira Sans Extra Condensed Medium" panose="020B0604020202020204" charset="0"/>
              </a:rPr>
              <a:t>:</a:t>
            </a:r>
            <a:endParaRPr lang="en-US" sz="4000" dirty="0"/>
          </a:p>
        </p:txBody>
      </p:sp>
      <p:sp>
        <p:nvSpPr>
          <p:cNvPr id="66" name="Google Shape;901;p29">
            <a:extLst>
              <a:ext uri="{FF2B5EF4-FFF2-40B4-BE49-F238E27FC236}">
                <a16:creationId xmlns:a16="http://schemas.microsoft.com/office/drawing/2014/main" id="{DD08E9B7-21C6-4DD4-BBFC-08F194792B4F}"/>
              </a:ext>
            </a:extLst>
          </p:cNvPr>
          <p:cNvSpPr/>
          <p:nvPr/>
        </p:nvSpPr>
        <p:spPr>
          <a:xfrm flipH="1">
            <a:off x="4811591" y="3175827"/>
            <a:ext cx="5086569" cy="2618538"/>
          </a:xfrm>
          <a:custGeom>
            <a:avLst/>
            <a:gdLst/>
            <a:ahLst/>
            <a:cxnLst/>
            <a:rect l="l" t="t" r="r" b="b"/>
            <a:pathLst>
              <a:path w="305952" h="187235" extrusionOk="0">
                <a:moveTo>
                  <a:pt x="305952" y="0"/>
                </a:moveTo>
                <a:lnTo>
                  <a:pt x="184665" y="23050"/>
                </a:lnTo>
                <a:lnTo>
                  <a:pt x="220491" y="43731"/>
                </a:lnTo>
                <a:lnTo>
                  <a:pt x="0" y="171056"/>
                </a:lnTo>
                <a:lnTo>
                  <a:pt x="28053" y="187234"/>
                </a:lnTo>
                <a:lnTo>
                  <a:pt x="248544" y="59943"/>
                </a:lnTo>
                <a:lnTo>
                  <a:pt x="284370" y="80624"/>
                </a:lnTo>
                <a:lnTo>
                  <a:pt x="3059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917;p29">
            <a:extLst>
              <a:ext uri="{FF2B5EF4-FFF2-40B4-BE49-F238E27FC236}">
                <a16:creationId xmlns:a16="http://schemas.microsoft.com/office/drawing/2014/main" id="{E66F631C-C456-412A-A231-B896663A6D71}"/>
              </a:ext>
            </a:extLst>
          </p:cNvPr>
          <p:cNvGrpSpPr/>
          <p:nvPr/>
        </p:nvGrpSpPr>
        <p:grpSpPr>
          <a:xfrm flipH="1">
            <a:off x="6694924" y="559588"/>
            <a:ext cx="874472" cy="4035933"/>
            <a:chOff x="7139615" y="1617320"/>
            <a:chExt cx="429163" cy="2354790"/>
          </a:xfrm>
        </p:grpSpPr>
        <p:sp>
          <p:nvSpPr>
            <p:cNvPr id="68" name="Google Shape;918;p29">
              <a:extLst>
                <a:ext uri="{FF2B5EF4-FFF2-40B4-BE49-F238E27FC236}">
                  <a16:creationId xmlns:a16="http://schemas.microsoft.com/office/drawing/2014/main" id="{4703B6FF-6ACF-474E-9D0B-DE742E3626E1}"/>
                </a:ext>
              </a:extLst>
            </p:cNvPr>
            <p:cNvSpPr/>
            <p:nvPr/>
          </p:nvSpPr>
          <p:spPr>
            <a:xfrm>
              <a:off x="7140610" y="2696598"/>
              <a:ext cx="428168" cy="247277"/>
            </a:xfrm>
            <a:custGeom>
              <a:avLst/>
              <a:gdLst/>
              <a:ahLst/>
              <a:cxnLst/>
              <a:rect l="l" t="t" r="r" b="b"/>
              <a:pathLst>
                <a:path w="43032" h="24852" extrusionOk="0">
                  <a:moveTo>
                    <a:pt x="21449" y="1"/>
                  </a:moveTo>
                  <a:lnTo>
                    <a:pt x="1" y="12376"/>
                  </a:lnTo>
                  <a:lnTo>
                    <a:pt x="21583" y="24852"/>
                  </a:lnTo>
                  <a:lnTo>
                    <a:pt x="43031" y="12476"/>
                  </a:lnTo>
                  <a:lnTo>
                    <a:pt x="2144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9;p29">
              <a:extLst>
                <a:ext uri="{FF2B5EF4-FFF2-40B4-BE49-F238E27FC236}">
                  <a16:creationId xmlns:a16="http://schemas.microsoft.com/office/drawing/2014/main" id="{DB2E796C-B918-42CB-8227-A3C60296C40E}"/>
                </a:ext>
              </a:extLst>
            </p:cNvPr>
            <p:cNvSpPr/>
            <p:nvPr/>
          </p:nvSpPr>
          <p:spPr>
            <a:xfrm>
              <a:off x="7139615" y="2820387"/>
              <a:ext cx="214084" cy="1151722"/>
            </a:xfrm>
            <a:custGeom>
              <a:avLst/>
              <a:gdLst/>
              <a:ahLst/>
              <a:cxnLst/>
              <a:rect l="l" t="t" r="r" b="b"/>
              <a:pathLst>
                <a:path w="21516" h="115751" extrusionOk="0">
                  <a:moveTo>
                    <a:pt x="1" y="1"/>
                  </a:moveTo>
                  <a:lnTo>
                    <a:pt x="1" y="103375"/>
                  </a:lnTo>
                  <a:lnTo>
                    <a:pt x="21516" y="115750"/>
                  </a:lnTo>
                  <a:lnTo>
                    <a:pt x="21516" y="12343"/>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20;p29">
              <a:extLst>
                <a:ext uri="{FF2B5EF4-FFF2-40B4-BE49-F238E27FC236}">
                  <a16:creationId xmlns:a16="http://schemas.microsoft.com/office/drawing/2014/main" id="{BA1233C4-D3E7-4C00-9890-0CD9D2FA3F58}"/>
                </a:ext>
              </a:extLst>
            </p:cNvPr>
            <p:cNvSpPr/>
            <p:nvPr/>
          </p:nvSpPr>
          <p:spPr>
            <a:xfrm>
              <a:off x="7353673" y="2820387"/>
              <a:ext cx="214423" cy="1151722"/>
            </a:xfrm>
            <a:custGeom>
              <a:avLst/>
              <a:gdLst/>
              <a:ahLst/>
              <a:cxnLst/>
              <a:rect l="l" t="t" r="r" b="b"/>
              <a:pathLst>
                <a:path w="21550" h="115751" extrusionOk="0">
                  <a:moveTo>
                    <a:pt x="21550" y="1"/>
                  </a:moveTo>
                  <a:lnTo>
                    <a:pt x="1" y="12343"/>
                  </a:lnTo>
                  <a:lnTo>
                    <a:pt x="1" y="115750"/>
                  </a:lnTo>
                  <a:lnTo>
                    <a:pt x="21550" y="103375"/>
                  </a:lnTo>
                  <a:lnTo>
                    <a:pt x="2155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21;p29">
              <a:extLst>
                <a:ext uri="{FF2B5EF4-FFF2-40B4-BE49-F238E27FC236}">
                  <a16:creationId xmlns:a16="http://schemas.microsoft.com/office/drawing/2014/main" id="{CF3C8B91-163A-49B9-AF7F-C9FA794B43A7}"/>
                </a:ext>
              </a:extLst>
            </p:cNvPr>
            <p:cNvSpPr/>
            <p:nvPr/>
          </p:nvSpPr>
          <p:spPr>
            <a:xfrm>
              <a:off x="7380895" y="2927591"/>
              <a:ext cx="40168" cy="1028910"/>
            </a:xfrm>
            <a:custGeom>
              <a:avLst/>
              <a:gdLst/>
              <a:ahLst/>
              <a:cxnLst/>
              <a:rect l="l" t="t" r="r" b="b"/>
              <a:pathLst>
                <a:path w="4037" h="103408" extrusionOk="0">
                  <a:moveTo>
                    <a:pt x="4036" y="0"/>
                  </a:moveTo>
                  <a:lnTo>
                    <a:pt x="0" y="2335"/>
                  </a:lnTo>
                  <a:lnTo>
                    <a:pt x="0" y="103408"/>
                  </a:lnTo>
                  <a:lnTo>
                    <a:pt x="4036" y="101073"/>
                  </a:lnTo>
                  <a:lnTo>
                    <a:pt x="4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22;p29">
              <a:extLst>
                <a:ext uri="{FF2B5EF4-FFF2-40B4-BE49-F238E27FC236}">
                  <a16:creationId xmlns:a16="http://schemas.microsoft.com/office/drawing/2014/main" id="{8E8413AD-94AE-4C25-A711-C566A53D2948}"/>
                </a:ext>
              </a:extLst>
            </p:cNvPr>
            <p:cNvSpPr/>
            <p:nvPr/>
          </p:nvSpPr>
          <p:spPr>
            <a:xfrm>
              <a:off x="7440958" y="2893077"/>
              <a:ext cx="39840" cy="1028581"/>
            </a:xfrm>
            <a:custGeom>
              <a:avLst/>
              <a:gdLst/>
              <a:ahLst/>
              <a:cxnLst/>
              <a:rect l="l" t="t" r="r" b="b"/>
              <a:pathLst>
                <a:path w="4004" h="103375" extrusionOk="0">
                  <a:moveTo>
                    <a:pt x="4004" y="0"/>
                  </a:moveTo>
                  <a:lnTo>
                    <a:pt x="1" y="2335"/>
                  </a:lnTo>
                  <a:lnTo>
                    <a:pt x="1" y="103374"/>
                  </a:lnTo>
                  <a:lnTo>
                    <a:pt x="4004" y="101072"/>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23;p29">
              <a:extLst>
                <a:ext uri="{FF2B5EF4-FFF2-40B4-BE49-F238E27FC236}">
                  <a16:creationId xmlns:a16="http://schemas.microsoft.com/office/drawing/2014/main" id="{DA006749-8F1D-4F11-90A5-A7D8BA199601}"/>
                </a:ext>
              </a:extLst>
            </p:cNvPr>
            <p:cNvSpPr/>
            <p:nvPr/>
          </p:nvSpPr>
          <p:spPr>
            <a:xfrm>
              <a:off x="7500704" y="2858553"/>
              <a:ext cx="40168" cy="1028581"/>
            </a:xfrm>
            <a:custGeom>
              <a:avLst/>
              <a:gdLst/>
              <a:ahLst/>
              <a:cxnLst/>
              <a:rect l="l" t="t" r="r" b="b"/>
              <a:pathLst>
                <a:path w="4037" h="103375" extrusionOk="0">
                  <a:moveTo>
                    <a:pt x="4036" y="1"/>
                  </a:moveTo>
                  <a:lnTo>
                    <a:pt x="0" y="2303"/>
                  </a:lnTo>
                  <a:lnTo>
                    <a:pt x="0" y="103375"/>
                  </a:lnTo>
                  <a:lnTo>
                    <a:pt x="4036" y="101073"/>
                  </a:lnTo>
                  <a:lnTo>
                    <a:pt x="4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24;p29">
              <a:extLst>
                <a:ext uri="{FF2B5EF4-FFF2-40B4-BE49-F238E27FC236}">
                  <a16:creationId xmlns:a16="http://schemas.microsoft.com/office/drawing/2014/main" id="{33E5DF98-F732-4FCA-8181-0565F07BA558}"/>
                </a:ext>
              </a:extLst>
            </p:cNvPr>
            <p:cNvSpPr/>
            <p:nvPr/>
          </p:nvSpPr>
          <p:spPr>
            <a:xfrm>
              <a:off x="7139615" y="2239270"/>
              <a:ext cx="215418" cy="142066"/>
            </a:xfrm>
            <a:custGeom>
              <a:avLst/>
              <a:gdLst/>
              <a:ahLst/>
              <a:cxnLst/>
              <a:rect l="l" t="t" r="r" b="b"/>
              <a:pathLst>
                <a:path w="21650" h="14278" extrusionOk="0">
                  <a:moveTo>
                    <a:pt x="1" y="0"/>
                  </a:moveTo>
                  <a:lnTo>
                    <a:pt x="1" y="1768"/>
                  </a:lnTo>
                  <a:lnTo>
                    <a:pt x="21649" y="14277"/>
                  </a:lnTo>
                  <a:lnTo>
                    <a:pt x="21649" y="12476"/>
                  </a:lnTo>
                  <a:lnTo>
                    <a:pt x="1"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25;p29">
              <a:extLst>
                <a:ext uri="{FF2B5EF4-FFF2-40B4-BE49-F238E27FC236}">
                  <a16:creationId xmlns:a16="http://schemas.microsoft.com/office/drawing/2014/main" id="{F40942FC-8134-42C4-AE6C-44D03F79D30C}"/>
                </a:ext>
              </a:extLst>
            </p:cNvPr>
            <p:cNvSpPr/>
            <p:nvPr/>
          </p:nvSpPr>
          <p:spPr>
            <a:xfrm>
              <a:off x="7355007" y="2239936"/>
              <a:ext cx="213756" cy="141399"/>
            </a:xfrm>
            <a:custGeom>
              <a:avLst/>
              <a:gdLst/>
              <a:ahLst/>
              <a:cxnLst/>
              <a:rect l="l" t="t" r="r" b="b"/>
              <a:pathLst>
                <a:path w="21483" h="14211" extrusionOk="0">
                  <a:moveTo>
                    <a:pt x="21482" y="0"/>
                  </a:moveTo>
                  <a:lnTo>
                    <a:pt x="0" y="12409"/>
                  </a:lnTo>
                  <a:lnTo>
                    <a:pt x="0" y="14210"/>
                  </a:lnTo>
                  <a:lnTo>
                    <a:pt x="21482" y="1801"/>
                  </a:lnTo>
                  <a:lnTo>
                    <a:pt x="21482"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26;p29">
              <a:extLst>
                <a:ext uri="{FF2B5EF4-FFF2-40B4-BE49-F238E27FC236}">
                  <a16:creationId xmlns:a16="http://schemas.microsoft.com/office/drawing/2014/main" id="{5A963E0D-8BC8-4D5A-9ADE-E1FE12C7023E}"/>
                </a:ext>
              </a:extLst>
            </p:cNvPr>
            <p:cNvSpPr/>
            <p:nvPr/>
          </p:nvSpPr>
          <p:spPr>
            <a:xfrm>
              <a:off x="7355007" y="2240593"/>
              <a:ext cx="204124" cy="684063"/>
            </a:xfrm>
            <a:custGeom>
              <a:avLst/>
              <a:gdLst/>
              <a:ahLst/>
              <a:cxnLst/>
              <a:rect l="l" t="t" r="r" b="b"/>
              <a:pathLst>
                <a:path w="20515" h="68750" extrusionOk="0">
                  <a:moveTo>
                    <a:pt x="20515" y="1"/>
                  </a:moveTo>
                  <a:lnTo>
                    <a:pt x="0" y="11776"/>
                  </a:lnTo>
                  <a:lnTo>
                    <a:pt x="0" y="68750"/>
                  </a:lnTo>
                  <a:lnTo>
                    <a:pt x="20515" y="56975"/>
                  </a:lnTo>
                  <a:lnTo>
                    <a:pt x="2051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927;p29">
              <a:extLst>
                <a:ext uri="{FF2B5EF4-FFF2-40B4-BE49-F238E27FC236}">
                  <a16:creationId xmlns:a16="http://schemas.microsoft.com/office/drawing/2014/main" id="{8BCC8D2E-1A9D-450F-905D-41DDBD6762D5}"/>
                </a:ext>
              </a:extLst>
            </p:cNvPr>
            <p:cNvGrpSpPr/>
            <p:nvPr/>
          </p:nvGrpSpPr>
          <p:grpSpPr>
            <a:xfrm>
              <a:off x="7375582" y="2288051"/>
              <a:ext cx="166961" cy="587455"/>
              <a:chOff x="7375582" y="2288051"/>
              <a:chExt cx="166961" cy="587455"/>
            </a:xfrm>
          </p:grpSpPr>
          <p:sp>
            <p:nvSpPr>
              <p:cNvPr id="108" name="Google Shape;928;p29">
                <a:extLst>
                  <a:ext uri="{FF2B5EF4-FFF2-40B4-BE49-F238E27FC236}">
                    <a16:creationId xmlns:a16="http://schemas.microsoft.com/office/drawing/2014/main" id="{463FCC00-52F9-4BEA-8E7F-3B5C9B5FEC11}"/>
                  </a:ext>
                </a:extLst>
              </p:cNvPr>
              <p:cNvSpPr/>
              <p:nvPr/>
            </p:nvSpPr>
            <p:spPr>
              <a:xfrm>
                <a:off x="7375582" y="2741400"/>
                <a:ext cx="166961" cy="134106"/>
              </a:xfrm>
              <a:custGeom>
                <a:avLst/>
                <a:gdLst/>
                <a:ahLst/>
                <a:cxnLst/>
                <a:rect l="l" t="t" r="r" b="b"/>
                <a:pathLst>
                  <a:path w="16780" h="13478" extrusionOk="0">
                    <a:moveTo>
                      <a:pt x="16779" y="1"/>
                    </a:moveTo>
                    <a:lnTo>
                      <a:pt x="1" y="9708"/>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29;p29">
                <a:extLst>
                  <a:ext uri="{FF2B5EF4-FFF2-40B4-BE49-F238E27FC236}">
                    <a16:creationId xmlns:a16="http://schemas.microsoft.com/office/drawing/2014/main" id="{5F790489-BD9C-4A7E-8686-B61E6A5A77D2}"/>
                  </a:ext>
                </a:extLst>
              </p:cNvPr>
              <p:cNvSpPr/>
              <p:nvPr/>
            </p:nvSpPr>
            <p:spPr>
              <a:xfrm>
                <a:off x="7375582" y="2288051"/>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30;p29">
                <a:extLst>
                  <a:ext uri="{FF2B5EF4-FFF2-40B4-BE49-F238E27FC236}">
                    <a16:creationId xmlns:a16="http://schemas.microsoft.com/office/drawing/2014/main" id="{BAF33072-4437-459A-9F4C-8A1A34117AD8}"/>
                  </a:ext>
                </a:extLst>
              </p:cNvPr>
              <p:cNvSpPr/>
              <p:nvPr/>
            </p:nvSpPr>
            <p:spPr>
              <a:xfrm>
                <a:off x="7375582" y="2344473"/>
                <a:ext cx="166961" cy="134434"/>
              </a:xfrm>
              <a:custGeom>
                <a:avLst/>
                <a:gdLst/>
                <a:ahLst/>
                <a:cxnLst/>
                <a:rect l="l" t="t" r="r" b="b"/>
                <a:pathLst>
                  <a:path w="16780" h="13511" extrusionOk="0">
                    <a:moveTo>
                      <a:pt x="16779" y="1"/>
                    </a:moveTo>
                    <a:lnTo>
                      <a:pt x="1" y="9708"/>
                    </a:lnTo>
                    <a:lnTo>
                      <a:pt x="1" y="13510"/>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31;p29">
                <a:extLst>
                  <a:ext uri="{FF2B5EF4-FFF2-40B4-BE49-F238E27FC236}">
                    <a16:creationId xmlns:a16="http://schemas.microsoft.com/office/drawing/2014/main" id="{F5FFE878-2E49-48F2-85AC-62CB9ED928A1}"/>
                  </a:ext>
                </a:extLst>
              </p:cNvPr>
              <p:cNvSpPr/>
              <p:nvPr/>
            </p:nvSpPr>
            <p:spPr>
              <a:xfrm>
                <a:off x="7375582" y="2457975"/>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32;p29">
                <a:extLst>
                  <a:ext uri="{FF2B5EF4-FFF2-40B4-BE49-F238E27FC236}">
                    <a16:creationId xmlns:a16="http://schemas.microsoft.com/office/drawing/2014/main" id="{EFD47CB9-91AC-46CF-AB63-DF7C54E9278C}"/>
                  </a:ext>
                </a:extLst>
              </p:cNvPr>
              <p:cNvSpPr/>
              <p:nvPr/>
            </p:nvSpPr>
            <p:spPr>
              <a:xfrm>
                <a:off x="7375582" y="2401224"/>
                <a:ext cx="166961" cy="134096"/>
              </a:xfrm>
              <a:custGeom>
                <a:avLst/>
                <a:gdLst/>
                <a:ahLst/>
                <a:cxnLst/>
                <a:rect l="l" t="t" r="r" b="b"/>
                <a:pathLst>
                  <a:path w="16780" h="13477" extrusionOk="0">
                    <a:moveTo>
                      <a:pt x="16779" y="1"/>
                    </a:moveTo>
                    <a:lnTo>
                      <a:pt x="1" y="9708"/>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33;p29">
                <a:extLst>
                  <a:ext uri="{FF2B5EF4-FFF2-40B4-BE49-F238E27FC236}">
                    <a16:creationId xmlns:a16="http://schemas.microsoft.com/office/drawing/2014/main" id="{99241C73-3B83-4DC3-8928-C018D7D269EF}"/>
                  </a:ext>
                </a:extLst>
              </p:cNvPr>
              <p:cNvSpPr/>
              <p:nvPr/>
            </p:nvSpPr>
            <p:spPr>
              <a:xfrm>
                <a:off x="7375582" y="2514726"/>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34;p29">
                <a:extLst>
                  <a:ext uri="{FF2B5EF4-FFF2-40B4-BE49-F238E27FC236}">
                    <a16:creationId xmlns:a16="http://schemas.microsoft.com/office/drawing/2014/main" id="{95B14B9D-0E28-4BB2-809A-682BBF97148C}"/>
                  </a:ext>
                </a:extLst>
              </p:cNvPr>
              <p:cNvSpPr/>
              <p:nvPr/>
            </p:nvSpPr>
            <p:spPr>
              <a:xfrm>
                <a:off x="7375582" y="2571476"/>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35;p29">
                <a:extLst>
                  <a:ext uri="{FF2B5EF4-FFF2-40B4-BE49-F238E27FC236}">
                    <a16:creationId xmlns:a16="http://schemas.microsoft.com/office/drawing/2014/main" id="{28CB6B15-DDEF-4AC4-9B35-C52AD700B3E9}"/>
                  </a:ext>
                </a:extLst>
              </p:cNvPr>
              <p:cNvSpPr/>
              <p:nvPr/>
            </p:nvSpPr>
            <p:spPr>
              <a:xfrm>
                <a:off x="7375582" y="2628237"/>
                <a:ext cx="166961" cy="134096"/>
              </a:xfrm>
              <a:custGeom>
                <a:avLst/>
                <a:gdLst/>
                <a:ahLst/>
                <a:cxnLst/>
                <a:rect l="l" t="t" r="r" b="b"/>
                <a:pathLst>
                  <a:path w="16780" h="13477" extrusionOk="0">
                    <a:moveTo>
                      <a:pt x="16779" y="0"/>
                    </a:moveTo>
                    <a:lnTo>
                      <a:pt x="1" y="9674"/>
                    </a:lnTo>
                    <a:lnTo>
                      <a:pt x="1" y="13476"/>
                    </a:lnTo>
                    <a:lnTo>
                      <a:pt x="16779" y="3769"/>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36;p29">
                <a:extLst>
                  <a:ext uri="{FF2B5EF4-FFF2-40B4-BE49-F238E27FC236}">
                    <a16:creationId xmlns:a16="http://schemas.microsoft.com/office/drawing/2014/main" id="{F2CC948D-ABE5-4824-825F-6A28FB0B43EF}"/>
                  </a:ext>
                </a:extLst>
              </p:cNvPr>
              <p:cNvSpPr/>
              <p:nvPr/>
            </p:nvSpPr>
            <p:spPr>
              <a:xfrm>
                <a:off x="7375582" y="2684649"/>
                <a:ext cx="166961" cy="134434"/>
              </a:xfrm>
              <a:custGeom>
                <a:avLst/>
                <a:gdLst/>
                <a:ahLst/>
                <a:cxnLst/>
                <a:rect l="l" t="t" r="r" b="b"/>
                <a:pathLst>
                  <a:path w="16780" h="13511" extrusionOk="0">
                    <a:moveTo>
                      <a:pt x="16779" y="1"/>
                    </a:moveTo>
                    <a:lnTo>
                      <a:pt x="1" y="9708"/>
                    </a:lnTo>
                    <a:lnTo>
                      <a:pt x="1" y="13510"/>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937;p29">
              <a:extLst>
                <a:ext uri="{FF2B5EF4-FFF2-40B4-BE49-F238E27FC236}">
                  <a16:creationId xmlns:a16="http://schemas.microsoft.com/office/drawing/2014/main" id="{2BF21089-A5E3-4FA6-9A1F-255F62B6C39B}"/>
                </a:ext>
              </a:extLst>
            </p:cNvPr>
            <p:cNvSpPr/>
            <p:nvPr/>
          </p:nvSpPr>
          <p:spPr>
            <a:xfrm>
              <a:off x="7150897" y="2240593"/>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8;p29">
              <a:extLst>
                <a:ext uri="{FF2B5EF4-FFF2-40B4-BE49-F238E27FC236}">
                  <a16:creationId xmlns:a16="http://schemas.microsoft.com/office/drawing/2014/main" id="{3E24FEFE-A9FC-48AE-B8C9-1E9EB77A3E98}"/>
                </a:ext>
              </a:extLst>
            </p:cNvPr>
            <p:cNvSpPr/>
            <p:nvPr/>
          </p:nvSpPr>
          <p:spPr>
            <a:xfrm>
              <a:off x="7139615" y="2115809"/>
              <a:ext cx="429163" cy="247606"/>
            </a:xfrm>
            <a:custGeom>
              <a:avLst/>
              <a:gdLst/>
              <a:ahLst/>
              <a:cxnLst/>
              <a:rect l="l" t="t" r="r" b="b"/>
              <a:pathLst>
                <a:path w="43132" h="24885" extrusionOk="0">
                  <a:moveTo>
                    <a:pt x="21516" y="1"/>
                  </a:moveTo>
                  <a:lnTo>
                    <a:pt x="1" y="12409"/>
                  </a:lnTo>
                  <a:lnTo>
                    <a:pt x="21649" y="24885"/>
                  </a:lnTo>
                  <a:lnTo>
                    <a:pt x="43131" y="12476"/>
                  </a:lnTo>
                  <a:lnTo>
                    <a:pt x="2151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939;p29">
              <a:extLst>
                <a:ext uri="{FF2B5EF4-FFF2-40B4-BE49-F238E27FC236}">
                  <a16:creationId xmlns:a16="http://schemas.microsoft.com/office/drawing/2014/main" id="{2276DCA7-F93F-44F5-BD97-B9D2769365F2}"/>
                </a:ext>
              </a:extLst>
            </p:cNvPr>
            <p:cNvGrpSpPr/>
            <p:nvPr/>
          </p:nvGrpSpPr>
          <p:grpSpPr>
            <a:xfrm>
              <a:off x="7167493" y="2288051"/>
              <a:ext cx="166961" cy="587455"/>
              <a:chOff x="7167493" y="2288051"/>
              <a:chExt cx="166961" cy="587455"/>
            </a:xfrm>
          </p:grpSpPr>
          <p:sp>
            <p:nvSpPr>
              <p:cNvPr id="99" name="Google Shape;940;p29">
                <a:extLst>
                  <a:ext uri="{FF2B5EF4-FFF2-40B4-BE49-F238E27FC236}">
                    <a16:creationId xmlns:a16="http://schemas.microsoft.com/office/drawing/2014/main" id="{249F169B-FF5A-433A-92E9-BDA08DC3126E}"/>
                  </a:ext>
                </a:extLst>
              </p:cNvPr>
              <p:cNvSpPr/>
              <p:nvPr/>
            </p:nvSpPr>
            <p:spPr>
              <a:xfrm>
                <a:off x="7167493" y="2741400"/>
                <a:ext cx="166961" cy="134106"/>
              </a:xfrm>
              <a:custGeom>
                <a:avLst/>
                <a:gdLst/>
                <a:ahLst/>
                <a:cxnLst/>
                <a:rect l="l" t="t" r="r" b="b"/>
                <a:pathLst>
                  <a:path w="16780" h="13478" extrusionOk="0">
                    <a:moveTo>
                      <a:pt x="1" y="1"/>
                    </a:moveTo>
                    <a:lnTo>
                      <a:pt x="1" y="3804"/>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41;p29">
                <a:extLst>
                  <a:ext uri="{FF2B5EF4-FFF2-40B4-BE49-F238E27FC236}">
                    <a16:creationId xmlns:a16="http://schemas.microsoft.com/office/drawing/2014/main" id="{7FB90CEA-298A-437E-B37C-360BA0AC5BF6}"/>
                  </a:ext>
                </a:extLst>
              </p:cNvPr>
              <p:cNvSpPr/>
              <p:nvPr/>
            </p:nvSpPr>
            <p:spPr>
              <a:xfrm>
                <a:off x="7167493" y="2288051"/>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42;p29">
                <a:extLst>
                  <a:ext uri="{FF2B5EF4-FFF2-40B4-BE49-F238E27FC236}">
                    <a16:creationId xmlns:a16="http://schemas.microsoft.com/office/drawing/2014/main" id="{C62A31AF-888F-4582-AAFE-AA65354CBB70}"/>
                  </a:ext>
                </a:extLst>
              </p:cNvPr>
              <p:cNvSpPr/>
              <p:nvPr/>
            </p:nvSpPr>
            <p:spPr>
              <a:xfrm>
                <a:off x="7167493" y="2344473"/>
                <a:ext cx="166961" cy="134434"/>
              </a:xfrm>
              <a:custGeom>
                <a:avLst/>
                <a:gdLst/>
                <a:ahLst/>
                <a:cxnLst/>
                <a:rect l="l" t="t" r="r" b="b"/>
                <a:pathLst>
                  <a:path w="16780" h="13511" extrusionOk="0">
                    <a:moveTo>
                      <a:pt x="1" y="1"/>
                    </a:moveTo>
                    <a:lnTo>
                      <a:pt x="1" y="3803"/>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43;p29">
                <a:extLst>
                  <a:ext uri="{FF2B5EF4-FFF2-40B4-BE49-F238E27FC236}">
                    <a16:creationId xmlns:a16="http://schemas.microsoft.com/office/drawing/2014/main" id="{8ACC2E7C-1276-43D0-8F01-EFB513A5E916}"/>
                  </a:ext>
                </a:extLst>
              </p:cNvPr>
              <p:cNvSpPr/>
              <p:nvPr/>
            </p:nvSpPr>
            <p:spPr>
              <a:xfrm>
                <a:off x="7167493" y="2457975"/>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44;p29">
                <a:extLst>
                  <a:ext uri="{FF2B5EF4-FFF2-40B4-BE49-F238E27FC236}">
                    <a16:creationId xmlns:a16="http://schemas.microsoft.com/office/drawing/2014/main" id="{591003DC-1C6F-4979-B503-65395F864FA6}"/>
                  </a:ext>
                </a:extLst>
              </p:cNvPr>
              <p:cNvSpPr/>
              <p:nvPr/>
            </p:nvSpPr>
            <p:spPr>
              <a:xfrm>
                <a:off x="7167493" y="2401224"/>
                <a:ext cx="166961" cy="134096"/>
              </a:xfrm>
              <a:custGeom>
                <a:avLst/>
                <a:gdLst/>
                <a:ahLst/>
                <a:cxnLst/>
                <a:rect l="l" t="t" r="r" b="b"/>
                <a:pathLst>
                  <a:path w="16780" h="13477" extrusionOk="0">
                    <a:moveTo>
                      <a:pt x="1" y="1"/>
                    </a:moveTo>
                    <a:lnTo>
                      <a:pt x="1" y="3803"/>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45;p29">
                <a:extLst>
                  <a:ext uri="{FF2B5EF4-FFF2-40B4-BE49-F238E27FC236}">
                    <a16:creationId xmlns:a16="http://schemas.microsoft.com/office/drawing/2014/main" id="{1B6B1714-5EA1-4FD3-98F2-63706F2AFA6A}"/>
                  </a:ext>
                </a:extLst>
              </p:cNvPr>
              <p:cNvSpPr/>
              <p:nvPr/>
            </p:nvSpPr>
            <p:spPr>
              <a:xfrm>
                <a:off x="7167493" y="2514726"/>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46;p29">
                <a:extLst>
                  <a:ext uri="{FF2B5EF4-FFF2-40B4-BE49-F238E27FC236}">
                    <a16:creationId xmlns:a16="http://schemas.microsoft.com/office/drawing/2014/main" id="{CF88213E-427C-4B4E-AAA8-AE448FA5C128}"/>
                  </a:ext>
                </a:extLst>
              </p:cNvPr>
              <p:cNvSpPr/>
              <p:nvPr/>
            </p:nvSpPr>
            <p:spPr>
              <a:xfrm>
                <a:off x="7167493" y="2571476"/>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47;p29">
                <a:extLst>
                  <a:ext uri="{FF2B5EF4-FFF2-40B4-BE49-F238E27FC236}">
                    <a16:creationId xmlns:a16="http://schemas.microsoft.com/office/drawing/2014/main" id="{FC52FA45-67EF-459E-BAD5-46C7BECAB046}"/>
                  </a:ext>
                </a:extLst>
              </p:cNvPr>
              <p:cNvSpPr/>
              <p:nvPr/>
            </p:nvSpPr>
            <p:spPr>
              <a:xfrm>
                <a:off x="7167493" y="2628237"/>
                <a:ext cx="166961" cy="134096"/>
              </a:xfrm>
              <a:custGeom>
                <a:avLst/>
                <a:gdLst/>
                <a:ahLst/>
                <a:cxnLst/>
                <a:rect l="l" t="t" r="r" b="b"/>
                <a:pathLst>
                  <a:path w="16780" h="13477" extrusionOk="0">
                    <a:moveTo>
                      <a:pt x="1" y="0"/>
                    </a:moveTo>
                    <a:lnTo>
                      <a:pt x="1" y="3769"/>
                    </a:lnTo>
                    <a:lnTo>
                      <a:pt x="16779" y="13476"/>
                    </a:lnTo>
                    <a:lnTo>
                      <a:pt x="16779" y="96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48;p29">
                <a:extLst>
                  <a:ext uri="{FF2B5EF4-FFF2-40B4-BE49-F238E27FC236}">
                    <a16:creationId xmlns:a16="http://schemas.microsoft.com/office/drawing/2014/main" id="{FCA0A5B9-9609-455C-9FF3-2A04B28B92E2}"/>
                  </a:ext>
                </a:extLst>
              </p:cNvPr>
              <p:cNvSpPr/>
              <p:nvPr/>
            </p:nvSpPr>
            <p:spPr>
              <a:xfrm>
                <a:off x="7167493" y="2684649"/>
                <a:ext cx="166961" cy="134434"/>
              </a:xfrm>
              <a:custGeom>
                <a:avLst/>
                <a:gdLst/>
                <a:ahLst/>
                <a:cxnLst/>
                <a:rect l="l" t="t" r="r" b="b"/>
                <a:pathLst>
                  <a:path w="16780" h="13511" extrusionOk="0">
                    <a:moveTo>
                      <a:pt x="1" y="1"/>
                    </a:moveTo>
                    <a:lnTo>
                      <a:pt x="1" y="3804"/>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949;p29">
              <a:extLst>
                <a:ext uri="{FF2B5EF4-FFF2-40B4-BE49-F238E27FC236}">
                  <a16:creationId xmlns:a16="http://schemas.microsoft.com/office/drawing/2014/main" id="{550E0FD1-ACEA-436C-B073-D8FB88580C36}"/>
                </a:ext>
              </a:extLst>
            </p:cNvPr>
            <p:cNvSpPr/>
            <p:nvPr/>
          </p:nvSpPr>
          <p:spPr>
            <a:xfrm>
              <a:off x="7178447" y="2027201"/>
              <a:ext cx="353155" cy="203796"/>
            </a:xfrm>
            <a:custGeom>
              <a:avLst/>
              <a:gdLst/>
              <a:ahLst/>
              <a:cxnLst/>
              <a:rect l="l" t="t" r="r" b="b"/>
              <a:pathLst>
                <a:path w="35493" h="20482" extrusionOk="0">
                  <a:moveTo>
                    <a:pt x="17680" y="0"/>
                  </a:moveTo>
                  <a:lnTo>
                    <a:pt x="0" y="10207"/>
                  </a:lnTo>
                  <a:lnTo>
                    <a:pt x="17813" y="20481"/>
                  </a:lnTo>
                  <a:lnTo>
                    <a:pt x="35492" y="10274"/>
                  </a:lnTo>
                  <a:lnTo>
                    <a:pt x="1768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50;p29">
              <a:extLst>
                <a:ext uri="{FF2B5EF4-FFF2-40B4-BE49-F238E27FC236}">
                  <a16:creationId xmlns:a16="http://schemas.microsoft.com/office/drawing/2014/main" id="{0AD6BD84-EE2D-47C3-8EB7-5F6401D5E5B2}"/>
                </a:ext>
              </a:extLst>
            </p:cNvPr>
            <p:cNvSpPr/>
            <p:nvPr/>
          </p:nvSpPr>
          <p:spPr>
            <a:xfrm>
              <a:off x="7177780" y="2129081"/>
              <a:ext cx="176583" cy="211766"/>
            </a:xfrm>
            <a:custGeom>
              <a:avLst/>
              <a:gdLst/>
              <a:ahLst/>
              <a:cxnLst/>
              <a:rect l="l" t="t" r="r" b="b"/>
              <a:pathLst>
                <a:path w="17747" h="21283" extrusionOk="0">
                  <a:moveTo>
                    <a:pt x="1" y="1"/>
                  </a:moveTo>
                  <a:lnTo>
                    <a:pt x="1" y="11109"/>
                  </a:lnTo>
                  <a:lnTo>
                    <a:pt x="17747" y="21283"/>
                  </a:lnTo>
                  <a:lnTo>
                    <a:pt x="17747" y="10175"/>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1;p29">
              <a:extLst>
                <a:ext uri="{FF2B5EF4-FFF2-40B4-BE49-F238E27FC236}">
                  <a16:creationId xmlns:a16="http://schemas.microsoft.com/office/drawing/2014/main" id="{8E0E06A6-DE3D-4A35-AB62-4D9491DEF87D}"/>
                </a:ext>
              </a:extLst>
            </p:cNvPr>
            <p:cNvSpPr/>
            <p:nvPr/>
          </p:nvSpPr>
          <p:spPr>
            <a:xfrm>
              <a:off x="7298923" y="2217700"/>
              <a:ext cx="32865" cy="110196"/>
            </a:xfrm>
            <a:custGeom>
              <a:avLst/>
              <a:gdLst/>
              <a:ahLst/>
              <a:cxnLst/>
              <a:rect l="l" t="t" r="r" b="b"/>
              <a:pathLst>
                <a:path w="3303" h="11075" extrusionOk="0">
                  <a:moveTo>
                    <a:pt x="0" y="0"/>
                  </a:moveTo>
                  <a:lnTo>
                    <a:pt x="0" y="9173"/>
                  </a:lnTo>
                  <a:lnTo>
                    <a:pt x="3302" y="11075"/>
                  </a:lnTo>
                  <a:lnTo>
                    <a:pt x="3302" y="190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2;p29">
              <a:extLst>
                <a:ext uri="{FF2B5EF4-FFF2-40B4-BE49-F238E27FC236}">
                  <a16:creationId xmlns:a16="http://schemas.microsoft.com/office/drawing/2014/main" id="{9AE60B91-42AF-4B05-B151-93CC5EF8B4B4}"/>
                </a:ext>
              </a:extLst>
            </p:cNvPr>
            <p:cNvSpPr/>
            <p:nvPr/>
          </p:nvSpPr>
          <p:spPr>
            <a:xfrm>
              <a:off x="7249465" y="2189155"/>
              <a:ext cx="32875" cy="110196"/>
            </a:xfrm>
            <a:custGeom>
              <a:avLst/>
              <a:gdLst/>
              <a:ahLst/>
              <a:cxnLst/>
              <a:rect l="l" t="t" r="r" b="b"/>
              <a:pathLst>
                <a:path w="3304" h="11075" extrusionOk="0">
                  <a:moveTo>
                    <a:pt x="1" y="0"/>
                  </a:moveTo>
                  <a:lnTo>
                    <a:pt x="1" y="9174"/>
                  </a:lnTo>
                  <a:lnTo>
                    <a:pt x="3303" y="11075"/>
                  </a:lnTo>
                  <a:lnTo>
                    <a:pt x="3303" y="19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3;p29">
              <a:extLst>
                <a:ext uri="{FF2B5EF4-FFF2-40B4-BE49-F238E27FC236}">
                  <a16:creationId xmlns:a16="http://schemas.microsoft.com/office/drawing/2014/main" id="{7B84C2D3-E965-46A1-B681-AB97F52E83DC}"/>
                </a:ext>
              </a:extLst>
            </p:cNvPr>
            <p:cNvSpPr/>
            <p:nvPr/>
          </p:nvSpPr>
          <p:spPr>
            <a:xfrm>
              <a:off x="7200017" y="2160611"/>
              <a:ext cx="33203" cy="110206"/>
            </a:xfrm>
            <a:custGeom>
              <a:avLst/>
              <a:gdLst/>
              <a:ahLst/>
              <a:cxnLst/>
              <a:rect l="l" t="t" r="r" b="b"/>
              <a:pathLst>
                <a:path w="3337" h="11076" extrusionOk="0">
                  <a:moveTo>
                    <a:pt x="1" y="1"/>
                  </a:moveTo>
                  <a:lnTo>
                    <a:pt x="1" y="9174"/>
                  </a:lnTo>
                  <a:lnTo>
                    <a:pt x="3336" y="11075"/>
                  </a:lnTo>
                  <a:lnTo>
                    <a:pt x="3336" y="190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54;p29">
              <a:extLst>
                <a:ext uri="{FF2B5EF4-FFF2-40B4-BE49-F238E27FC236}">
                  <a16:creationId xmlns:a16="http://schemas.microsoft.com/office/drawing/2014/main" id="{F053925E-13E8-4935-81BF-9D606AE993C9}"/>
                </a:ext>
              </a:extLst>
            </p:cNvPr>
            <p:cNvSpPr/>
            <p:nvPr/>
          </p:nvSpPr>
          <p:spPr>
            <a:xfrm>
              <a:off x="7354340" y="2129081"/>
              <a:ext cx="176583" cy="211766"/>
            </a:xfrm>
            <a:custGeom>
              <a:avLst/>
              <a:gdLst/>
              <a:ahLst/>
              <a:cxnLst/>
              <a:rect l="l" t="t" r="r" b="b"/>
              <a:pathLst>
                <a:path w="17747" h="21283" extrusionOk="0">
                  <a:moveTo>
                    <a:pt x="17747" y="1"/>
                  </a:moveTo>
                  <a:lnTo>
                    <a:pt x="1" y="10175"/>
                  </a:lnTo>
                  <a:lnTo>
                    <a:pt x="1" y="21283"/>
                  </a:lnTo>
                  <a:lnTo>
                    <a:pt x="17747" y="11109"/>
                  </a:lnTo>
                  <a:lnTo>
                    <a:pt x="1774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55;p29">
              <a:extLst>
                <a:ext uri="{FF2B5EF4-FFF2-40B4-BE49-F238E27FC236}">
                  <a16:creationId xmlns:a16="http://schemas.microsoft.com/office/drawing/2014/main" id="{F2FB37F9-2511-4772-9DEC-DE7E54325256}"/>
                </a:ext>
              </a:extLst>
            </p:cNvPr>
            <p:cNvSpPr/>
            <p:nvPr/>
          </p:nvSpPr>
          <p:spPr>
            <a:xfrm>
              <a:off x="7376577" y="2217700"/>
              <a:ext cx="32865" cy="110196"/>
            </a:xfrm>
            <a:custGeom>
              <a:avLst/>
              <a:gdLst/>
              <a:ahLst/>
              <a:cxnLst/>
              <a:rect l="l" t="t" r="r" b="b"/>
              <a:pathLst>
                <a:path w="3303" h="11075" extrusionOk="0">
                  <a:moveTo>
                    <a:pt x="3303" y="0"/>
                  </a:moveTo>
                  <a:lnTo>
                    <a:pt x="1" y="1902"/>
                  </a:lnTo>
                  <a:lnTo>
                    <a:pt x="1" y="11075"/>
                  </a:lnTo>
                  <a:lnTo>
                    <a:pt x="3303" y="9173"/>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56;p29">
              <a:extLst>
                <a:ext uri="{FF2B5EF4-FFF2-40B4-BE49-F238E27FC236}">
                  <a16:creationId xmlns:a16="http://schemas.microsoft.com/office/drawing/2014/main" id="{6A4E6642-AD46-42C3-A1E1-FF6165C9ADED}"/>
                </a:ext>
              </a:extLst>
            </p:cNvPr>
            <p:cNvSpPr/>
            <p:nvPr/>
          </p:nvSpPr>
          <p:spPr>
            <a:xfrm>
              <a:off x="7426024" y="2189155"/>
              <a:ext cx="32875" cy="110196"/>
            </a:xfrm>
            <a:custGeom>
              <a:avLst/>
              <a:gdLst/>
              <a:ahLst/>
              <a:cxnLst/>
              <a:rect l="l" t="t" r="r" b="b"/>
              <a:pathLst>
                <a:path w="3304" h="11075" extrusionOk="0">
                  <a:moveTo>
                    <a:pt x="3303" y="0"/>
                  </a:moveTo>
                  <a:lnTo>
                    <a:pt x="1" y="1902"/>
                  </a:lnTo>
                  <a:lnTo>
                    <a:pt x="1" y="11075"/>
                  </a:lnTo>
                  <a:lnTo>
                    <a:pt x="3303" y="9174"/>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957;p29">
              <a:extLst>
                <a:ext uri="{FF2B5EF4-FFF2-40B4-BE49-F238E27FC236}">
                  <a16:creationId xmlns:a16="http://schemas.microsoft.com/office/drawing/2014/main" id="{658243C2-37E1-4FB3-AB2F-68826E5261E6}"/>
                </a:ext>
              </a:extLst>
            </p:cNvPr>
            <p:cNvSpPr/>
            <p:nvPr/>
          </p:nvSpPr>
          <p:spPr>
            <a:xfrm>
              <a:off x="7475482" y="2160611"/>
              <a:ext cx="32865" cy="110206"/>
            </a:xfrm>
            <a:custGeom>
              <a:avLst/>
              <a:gdLst/>
              <a:ahLst/>
              <a:cxnLst/>
              <a:rect l="l" t="t" r="r" b="b"/>
              <a:pathLst>
                <a:path w="3303" h="11076" extrusionOk="0">
                  <a:moveTo>
                    <a:pt x="3302" y="1"/>
                  </a:moveTo>
                  <a:lnTo>
                    <a:pt x="0" y="1902"/>
                  </a:lnTo>
                  <a:lnTo>
                    <a:pt x="0" y="11075"/>
                  </a:lnTo>
                  <a:lnTo>
                    <a:pt x="3302" y="9174"/>
                  </a:lnTo>
                  <a:lnTo>
                    <a:pt x="3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58;p29">
              <a:extLst>
                <a:ext uri="{FF2B5EF4-FFF2-40B4-BE49-F238E27FC236}">
                  <a16:creationId xmlns:a16="http://schemas.microsoft.com/office/drawing/2014/main" id="{99B8852B-4CF1-4B13-B272-60294EED85FE}"/>
                </a:ext>
              </a:extLst>
            </p:cNvPr>
            <p:cNvSpPr/>
            <p:nvPr/>
          </p:nvSpPr>
          <p:spPr>
            <a:xfrm>
              <a:off x="7216284" y="2011929"/>
              <a:ext cx="276481" cy="159329"/>
            </a:xfrm>
            <a:custGeom>
              <a:avLst/>
              <a:gdLst/>
              <a:ahLst/>
              <a:cxnLst/>
              <a:rect l="l" t="t" r="r" b="b"/>
              <a:pathLst>
                <a:path w="27787" h="16013" extrusionOk="0">
                  <a:moveTo>
                    <a:pt x="13843" y="1"/>
                  </a:moveTo>
                  <a:lnTo>
                    <a:pt x="0" y="7973"/>
                  </a:lnTo>
                  <a:lnTo>
                    <a:pt x="13943" y="16012"/>
                  </a:lnTo>
                  <a:lnTo>
                    <a:pt x="27787" y="8040"/>
                  </a:lnTo>
                  <a:lnTo>
                    <a:pt x="1384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59;p29">
              <a:extLst>
                <a:ext uri="{FF2B5EF4-FFF2-40B4-BE49-F238E27FC236}">
                  <a16:creationId xmlns:a16="http://schemas.microsoft.com/office/drawing/2014/main" id="{6A7BE50F-FD79-4B29-B309-47E4DEFB3D31}"/>
                </a:ext>
              </a:extLst>
            </p:cNvPr>
            <p:cNvSpPr/>
            <p:nvPr/>
          </p:nvSpPr>
          <p:spPr>
            <a:xfrm>
              <a:off x="7215617" y="2091583"/>
              <a:ext cx="138414" cy="117500"/>
            </a:xfrm>
            <a:custGeom>
              <a:avLst/>
              <a:gdLst/>
              <a:ahLst/>
              <a:cxnLst/>
              <a:rect l="l" t="t" r="r" b="b"/>
              <a:pathLst>
                <a:path w="13911" h="11809" extrusionOk="0">
                  <a:moveTo>
                    <a:pt x="0" y="0"/>
                  </a:moveTo>
                  <a:lnTo>
                    <a:pt x="0" y="3837"/>
                  </a:lnTo>
                  <a:lnTo>
                    <a:pt x="13910" y="11809"/>
                  </a:lnTo>
                  <a:lnTo>
                    <a:pt x="13910" y="7973"/>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60;p29">
              <a:extLst>
                <a:ext uri="{FF2B5EF4-FFF2-40B4-BE49-F238E27FC236}">
                  <a16:creationId xmlns:a16="http://schemas.microsoft.com/office/drawing/2014/main" id="{FC6D9A9D-C12E-464B-8FB1-3632EF79C98E}"/>
                </a:ext>
              </a:extLst>
            </p:cNvPr>
            <p:cNvSpPr/>
            <p:nvPr/>
          </p:nvSpPr>
          <p:spPr>
            <a:xfrm>
              <a:off x="7354012" y="2091583"/>
              <a:ext cx="138076" cy="117500"/>
            </a:xfrm>
            <a:custGeom>
              <a:avLst/>
              <a:gdLst/>
              <a:ahLst/>
              <a:cxnLst/>
              <a:rect l="l" t="t" r="r" b="b"/>
              <a:pathLst>
                <a:path w="13877" h="11809" extrusionOk="0">
                  <a:moveTo>
                    <a:pt x="13877" y="0"/>
                  </a:moveTo>
                  <a:lnTo>
                    <a:pt x="0" y="7973"/>
                  </a:lnTo>
                  <a:lnTo>
                    <a:pt x="0" y="11809"/>
                  </a:lnTo>
                  <a:lnTo>
                    <a:pt x="13877" y="3837"/>
                  </a:lnTo>
                  <a:lnTo>
                    <a:pt x="1387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61;p29">
              <a:extLst>
                <a:ext uri="{FF2B5EF4-FFF2-40B4-BE49-F238E27FC236}">
                  <a16:creationId xmlns:a16="http://schemas.microsoft.com/office/drawing/2014/main" id="{19E8652E-DD31-47AF-8291-2B50882B19AE}"/>
                </a:ext>
              </a:extLst>
            </p:cNvPr>
            <p:cNvSpPr/>
            <p:nvPr/>
          </p:nvSpPr>
          <p:spPr>
            <a:xfrm>
              <a:off x="7315180" y="1855287"/>
              <a:ext cx="78008" cy="45143"/>
            </a:xfrm>
            <a:custGeom>
              <a:avLst/>
              <a:gdLst/>
              <a:ahLst/>
              <a:cxnLst/>
              <a:rect l="l" t="t" r="r" b="b"/>
              <a:pathLst>
                <a:path w="7840" h="4537" extrusionOk="0">
                  <a:moveTo>
                    <a:pt x="3903" y="0"/>
                  </a:moveTo>
                  <a:lnTo>
                    <a:pt x="1" y="2268"/>
                  </a:lnTo>
                  <a:lnTo>
                    <a:pt x="3903" y="4537"/>
                  </a:lnTo>
                  <a:lnTo>
                    <a:pt x="7839" y="2268"/>
                  </a:lnTo>
                  <a:lnTo>
                    <a:pt x="390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62;p29">
              <a:extLst>
                <a:ext uri="{FF2B5EF4-FFF2-40B4-BE49-F238E27FC236}">
                  <a16:creationId xmlns:a16="http://schemas.microsoft.com/office/drawing/2014/main" id="{0525B261-360A-4142-84CF-A30B6F894E62}"/>
                </a:ext>
              </a:extLst>
            </p:cNvPr>
            <p:cNvSpPr/>
            <p:nvPr/>
          </p:nvSpPr>
          <p:spPr>
            <a:xfrm>
              <a:off x="7325796" y="1861585"/>
              <a:ext cx="56436" cy="32537"/>
            </a:xfrm>
            <a:custGeom>
              <a:avLst/>
              <a:gdLst/>
              <a:ahLst/>
              <a:cxnLst/>
              <a:rect l="l" t="t" r="r" b="b"/>
              <a:pathLst>
                <a:path w="5672" h="3270" extrusionOk="0">
                  <a:moveTo>
                    <a:pt x="2836" y="1"/>
                  </a:moveTo>
                  <a:lnTo>
                    <a:pt x="1" y="1635"/>
                  </a:lnTo>
                  <a:lnTo>
                    <a:pt x="2836" y="3270"/>
                  </a:lnTo>
                  <a:lnTo>
                    <a:pt x="5672" y="1635"/>
                  </a:lnTo>
                  <a:lnTo>
                    <a:pt x="2836"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63;p29">
              <a:extLst>
                <a:ext uri="{FF2B5EF4-FFF2-40B4-BE49-F238E27FC236}">
                  <a16:creationId xmlns:a16="http://schemas.microsoft.com/office/drawing/2014/main" id="{F1AEC67D-E236-48A0-834C-05E8B974C0B0}"/>
                </a:ext>
              </a:extLst>
            </p:cNvPr>
            <p:cNvSpPr/>
            <p:nvPr/>
          </p:nvSpPr>
          <p:spPr>
            <a:xfrm>
              <a:off x="7314851" y="1877852"/>
              <a:ext cx="39173" cy="234999"/>
            </a:xfrm>
            <a:custGeom>
              <a:avLst/>
              <a:gdLst/>
              <a:ahLst/>
              <a:cxnLst/>
              <a:rect l="l" t="t" r="r" b="b"/>
              <a:pathLst>
                <a:path w="3937" h="23618" extrusionOk="0">
                  <a:moveTo>
                    <a:pt x="0" y="0"/>
                  </a:moveTo>
                  <a:lnTo>
                    <a:pt x="0" y="21382"/>
                  </a:lnTo>
                  <a:lnTo>
                    <a:pt x="3936" y="23617"/>
                  </a:lnTo>
                  <a:lnTo>
                    <a:pt x="3936" y="2235"/>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4;p29">
              <a:extLst>
                <a:ext uri="{FF2B5EF4-FFF2-40B4-BE49-F238E27FC236}">
                  <a16:creationId xmlns:a16="http://schemas.microsoft.com/office/drawing/2014/main" id="{8E004F4B-8EB3-45B9-BE03-5E56B4858663}"/>
                </a:ext>
              </a:extLst>
            </p:cNvPr>
            <p:cNvSpPr/>
            <p:nvPr/>
          </p:nvSpPr>
          <p:spPr>
            <a:xfrm>
              <a:off x="7354012" y="1877852"/>
              <a:ext cx="38845" cy="234999"/>
            </a:xfrm>
            <a:custGeom>
              <a:avLst/>
              <a:gdLst/>
              <a:ahLst/>
              <a:cxnLst/>
              <a:rect l="l" t="t" r="r" b="b"/>
              <a:pathLst>
                <a:path w="3904" h="23618" extrusionOk="0">
                  <a:moveTo>
                    <a:pt x="3903" y="0"/>
                  </a:moveTo>
                  <a:lnTo>
                    <a:pt x="0" y="2235"/>
                  </a:lnTo>
                  <a:lnTo>
                    <a:pt x="0" y="23617"/>
                  </a:lnTo>
                  <a:lnTo>
                    <a:pt x="3903" y="21382"/>
                  </a:lnTo>
                  <a:lnTo>
                    <a:pt x="390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65;p29">
              <a:extLst>
                <a:ext uri="{FF2B5EF4-FFF2-40B4-BE49-F238E27FC236}">
                  <a16:creationId xmlns:a16="http://schemas.microsoft.com/office/drawing/2014/main" id="{50F1FB56-A3D1-4FB4-9D35-7A31BD2E9D66}"/>
                </a:ext>
              </a:extLst>
            </p:cNvPr>
            <p:cNvSpPr/>
            <p:nvPr/>
          </p:nvSpPr>
          <p:spPr>
            <a:xfrm>
              <a:off x="7325796" y="1617320"/>
              <a:ext cx="28228" cy="276819"/>
            </a:xfrm>
            <a:custGeom>
              <a:avLst/>
              <a:gdLst/>
              <a:ahLst/>
              <a:cxnLst/>
              <a:rect l="l" t="t" r="r" b="b"/>
              <a:pathLst>
                <a:path w="2837" h="27821" extrusionOk="0">
                  <a:moveTo>
                    <a:pt x="2836" y="1"/>
                  </a:moveTo>
                  <a:lnTo>
                    <a:pt x="1" y="26186"/>
                  </a:lnTo>
                  <a:lnTo>
                    <a:pt x="2836" y="27821"/>
                  </a:lnTo>
                  <a:lnTo>
                    <a:pt x="28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66;p29">
              <a:extLst>
                <a:ext uri="{FF2B5EF4-FFF2-40B4-BE49-F238E27FC236}">
                  <a16:creationId xmlns:a16="http://schemas.microsoft.com/office/drawing/2014/main" id="{34AB265D-A19A-4DFE-9B23-C88683C82C45}"/>
                </a:ext>
              </a:extLst>
            </p:cNvPr>
            <p:cNvSpPr/>
            <p:nvPr/>
          </p:nvSpPr>
          <p:spPr>
            <a:xfrm>
              <a:off x="7354012" y="1617320"/>
              <a:ext cx="28218" cy="276819"/>
            </a:xfrm>
            <a:custGeom>
              <a:avLst/>
              <a:gdLst/>
              <a:ahLst/>
              <a:cxnLst/>
              <a:rect l="l" t="t" r="r" b="b"/>
              <a:pathLst>
                <a:path w="2836" h="27821" extrusionOk="0">
                  <a:moveTo>
                    <a:pt x="0" y="1"/>
                  </a:moveTo>
                  <a:lnTo>
                    <a:pt x="0" y="27821"/>
                  </a:lnTo>
                  <a:lnTo>
                    <a:pt x="2836" y="26186"/>
                  </a:lnTo>
                  <a:lnTo>
                    <a:pt x="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967;p29">
            <a:extLst>
              <a:ext uri="{FF2B5EF4-FFF2-40B4-BE49-F238E27FC236}">
                <a16:creationId xmlns:a16="http://schemas.microsoft.com/office/drawing/2014/main" id="{1B38998C-4AEC-440C-9CBD-10181CCE3DCD}"/>
              </a:ext>
            </a:extLst>
          </p:cNvPr>
          <p:cNvGrpSpPr/>
          <p:nvPr/>
        </p:nvGrpSpPr>
        <p:grpSpPr>
          <a:xfrm flipH="1">
            <a:off x="7203511" y="2001811"/>
            <a:ext cx="873803" cy="2809388"/>
            <a:chOff x="6845236" y="2848204"/>
            <a:chExt cx="428835" cy="1293491"/>
          </a:xfrm>
        </p:grpSpPr>
        <p:grpSp>
          <p:nvGrpSpPr>
            <p:cNvPr id="118" name="Google Shape;968;p29">
              <a:extLst>
                <a:ext uri="{FF2B5EF4-FFF2-40B4-BE49-F238E27FC236}">
                  <a16:creationId xmlns:a16="http://schemas.microsoft.com/office/drawing/2014/main" id="{6811C858-78E6-4B0F-AD63-AD90FA28153F}"/>
                </a:ext>
              </a:extLst>
            </p:cNvPr>
            <p:cNvGrpSpPr/>
            <p:nvPr/>
          </p:nvGrpSpPr>
          <p:grpSpPr>
            <a:xfrm>
              <a:off x="6845236" y="2848204"/>
              <a:ext cx="428835" cy="1293491"/>
              <a:chOff x="6845236" y="2848204"/>
              <a:chExt cx="428835" cy="1293491"/>
            </a:xfrm>
          </p:grpSpPr>
          <p:sp>
            <p:nvSpPr>
              <p:cNvPr id="122" name="Google Shape;969;p29">
                <a:extLst>
                  <a:ext uri="{FF2B5EF4-FFF2-40B4-BE49-F238E27FC236}">
                    <a16:creationId xmlns:a16="http://schemas.microsoft.com/office/drawing/2014/main" id="{60A6DEE4-C809-4769-9550-30C4AA1CBF22}"/>
                  </a:ext>
                </a:extLst>
              </p:cNvPr>
              <p:cNvSpPr/>
              <p:nvPr/>
            </p:nvSpPr>
            <p:spPr>
              <a:xfrm>
                <a:off x="6845902" y="2867118"/>
                <a:ext cx="428168" cy="247277"/>
              </a:xfrm>
              <a:custGeom>
                <a:avLst/>
                <a:gdLst/>
                <a:ahLst/>
                <a:cxnLst/>
                <a:rect l="l" t="t" r="r" b="b"/>
                <a:pathLst>
                  <a:path w="43032" h="24852" extrusionOk="0">
                    <a:moveTo>
                      <a:pt x="21449" y="1"/>
                    </a:moveTo>
                    <a:lnTo>
                      <a:pt x="1" y="12376"/>
                    </a:lnTo>
                    <a:lnTo>
                      <a:pt x="21583" y="24852"/>
                    </a:lnTo>
                    <a:lnTo>
                      <a:pt x="43031" y="12443"/>
                    </a:lnTo>
                    <a:lnTo>
                      <a:pt x="21449" y="1"/>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70;p29">
                <a:extLst>
                  <a:ext uri="{FF2B5EF4-FFF2-40B4-BE49-F238E27FC236}">
                    <a16:creationId xmlns:a16="http://schemas.microsoft.com/office/drawing/2014/main" id="{1CBC3626-A391-4E3D-8533-578A23D0145F}"/>
                  </a:ext>
                </a:extLst>
              </p:cNvPr>
              <p:cNvSpPr/>
              <p:nvPr/>
            </p:nvSpPr>
            <p:spPr>
              <a:xfrm>
                <a:off x="6845236" y="2989983"/>
                <a:ext cx="214094" cy="1151713"/>
              </a:xfrm>
              <a:custGeom>
                <a:avLst/>
                <a:gdLst/>
                <a:ahLst/>
                <a:cxnLst/>
                <a:rect l="l" t="t" r="r" b="b"/>
                <a:pathLst>
                  <a:path w="21517" h="115750" extrusionOk="0">
                    <a:moveTo>
                      <a:pt x="1" y="0"/>
                    </a:moveTo>
                    <a:lnTo>
                      <a:pt x="1" y="103408"/>
                    </a:lnTo>
                    <a:lnTo>
                      <a:pt x="21516" y="115750"/>
                    </a:lnTo>
                    <a:lnTo>
                      <a:pt x="21516" y="12376"/>
                    </a:lnTo>
                    <a:lnTo>
                      <a:pt x="1"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71;p29">
                <a:extLst>
                  <a:ext uri="{FF2B5EF4-FFF2-40B4-BE49-F238E27FC236}">
                    <a16:creationId xmlns:a16="http://schemas.microsoft.com/office/drawing/2014/main" id="{CA063B4D-B782-4940-8920-C156E4A60CA8}"/>
                  </a:ext>
                </a:extLst>
              </p:cNvPr>
              <p:cNvSpPr/>
              <p:nvPr/>
            </p:nvSpPr>
            <p:spPr>
              <a:xfrm>
                <a:off x="7059304" y="2989983"/>
                <a:ext cx="214084" cy="1151713"/>
              </a:xfrm>
              <a:custGeom>
                <a:avLst/>
                <a:gdLst/>
                <a:ahLst/>
                <a:cxnLst/>
                <a:rect l="l" t="t" r="r" b="b"/>
                <a:pathLst>
                  <a:path w="21516" h="115750" extrusionOk="0">
                    <a:moveTo>
                      <a:pt x="21516" y="0"/>
                    </a:moveTo>
                    <a:lnTo>
                      <a:pt x="0" y="12376"/>
                    </a:lnTo>
                    <a:lnTo>
                      <a:pt x="0" y="115750"/>
                    </a:lnTo>
                    <a:lnTo>
                      <a:pt x="21516" y="103408"/>
                    </a:lnTo>
                    <a:lnTo>
                      <a:pt x="21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72;p29">
                <a:extLst>
                  <a:ext uri="{FF2B5EF4-FFF2-40B4-BE49-F238E27FC236}">
                    <a16:creationId xmlns:a16="http://schemas.microsoft.com/office/drawing/2014/main" id="{CAF9E4C6-A0F0-43A4-80FE-7A855C36E4BE}"/>
                  </a:ext>
                </a:extLst>
              </p:cNvPr>
              <p:cNvSpPr/>
              <p:nvPr/>
            </p:nvSpPr>
            <p:spPr>
              <a:xfrm>
                <a:off x="7086515" y="3097515"/>
                <a:ext cx="39840" cy="1028581"/>
              </a:xfrm>
              <a:custGeom>
                <a:avLst/>
                <a:gdLst/>
                <a:ahLst/>
                <a:cxnLst/>
                <a:rect l="l" t="t" r="r" b="b"/>
                <a:pathLst>
                  <a:path w="4004" h="103375" extrusionOk="0">
                    <a:moveTo>
                      <a:pt x="4003" y="0"/>
                    </a:moveTo>
                    <a:lnTo>
                      <a:pt x="0" y="2302"/>
                    </a:lnTo>
                    <a:lnTo>
                      <a:pt x="0" y="103374"/>
                    </a:lnTo>
                    <a:lnTo>
                      <a:pt x="4003" y="101039"/>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73;p29">
                <a:extLst>
                  <a:ext uri="{FF2B5EF4-FFF2-40B4-BE49-F238E27FC236}">
                    <a16:creationId xmlns:a16="http://schemas.microsoft.com/office/drawing/2014/main" id="{3E97DCF3-20DF-40B9-9227-CB7B57293124}"/>
                  </a:ext>
                </a:extLst>
              </p:cNvPr>
              <p:cNvSpPr/>
              <p:nvPr/>
            </p:nvSpPr>
            <p:spPr>
              <a:xfrm>
                <a:off x="6892037" y="2848204"/>
                <a:ext cx="335225" cy="193836"/>
              </a:xfrm>
              <a:custGeom>
                <a:avLst/>
                <a:gdLst/>
                <a:ahLst/>
                <a:cxnLst/>
                <a:rect l="l" t="t" r="r" b="b"/>
                <a:pathLst>
                  <a:path w="33691" h="19481" extrusionOk="0">
                    <a:moveTo>
                      <a:pt x="16779" y="0"/>
                    </a:moveTo>
                    <a:lnTo>
                      <a:pt x="0" y="9707"/>
                    </a:lnTo>
                    <a:lnTo>
                      <a:pt x="16879" y="19481"/>
                    </a:lnTo>
                    <a:lnTo>
                      <a:pt x="33691" y="9774"/>
                    </a:lnTo>
                    <a:lnTo>
                      <a:pt x="16779" y="0"/>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74;p29">
                <a:extLst>
                  <a:ext uri="{FF2B5EF4-FFF2-40B4-BE49-F238E27FC236}">
                    <a16:creationId xmlns:a16="http://schemas.microsoft.com/office/drawing/2014/main" id="{36297443-6E4A-4B1C-8DFC-8C07F639D56A}"/>
                  </a:ext>
                </a:extLst>
              </p:cNvPr>
              <p:cNvSpPr/>
              <p:nvPr/>
            </p:nvSpPr>
            <p:spPr>
              <a:xfrm>
                <a:off x="6891370" y="2944515"/>
                <a:ext cx="167618" cy="142394"/>
              </a:xfrm>
              <a:custGeom>
                <a:avLst/>
                <a:gdLst/>
                <a:ahLst/>
                <a:cxnLst/>
                <a:rect l="l" t="t" r="r" b="b"/>
                <a:pathLst>
                  <a:path w="16846" h="14311" extrusionOk="0">
                    <a:moveTo>
                      <a:pt x="0" y="0"/>
                    </a:moveTo>
                    <a:lnTo>
                      <a:pt x="0" y="4637"/>
                    </a:lnTo>
                    <a:lnTo>
                      <a:pt x="16846" y="14311"/>
                    </a:lnTo>
                    <a:lnTo>
                      <a:pt x="16846" y="9674"/>
                    </a:lnTo>
                    <a:lnTo>
                      <a:pt x="0"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5;p29">
                <a:extLst>
                  <a:ext uri="{FF2B5EF4-FFF2-40B4-BE49-F238E27FC236}">
                    <a16:creationId xmlns:a16="http://schemas.microsoft.com/office/drawing/2014/main" id="{ED25A627-87F2-4A3B-81A9-DC9C268961F1}"/>
                  </a:ext>
                </a:extLst>
              </p:cNvPr>
              <p:cNvSpPr/>
              <p:nvPr/>
            </p:nvSpPr>
            <p:spPr>
              <a:xfrm>
                <a:off x="7058966" y="2944515"/>
                <a:ext cx="167628" cy="142394"/>
              </a:xfrm>
              <a:custGeom>
                <a:avLst/>
                <a:gdLst/>
                <a:ahLst/>
                <a:cxnLst/>
                <a:rect l="l" t="t" r="r" b="b"/>
                <a:pathLst>
                  <a:path w="16847" h="14311" extrusionOk="0">
                    <a:moveTo>
                      <a:pt x="16846" y="0"/>
                    </a:moveTo>
                    <a:lnTo>
                      <a:pt x="1" y="9674"/>
                    </a:lnTo>
                    <a:lnTo>
                      <a:pt x="1" y="14311"/>
                    </a:lnTo>
                    <a:lnTo>
                      <a:pt x="16846" y="463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976;p29">
              <a:extLst>
                <a:ext uri="{FF2B5EF4-FFF2-40B4-BE49-F238E27FC236}">
                  <a16:creationId xmlns:a16="http://schemas.microsoft.com/office/drawing/2014/main" id="{8DB861AD-96D8-4E05-8264-926535E12A3E}"/>
                </a:ext>
              </a:extLst>
            </p:cNvPr>
            <p:cNvGrpSpPr/>
            <p:nvPr/>
          </p:nvGrpSpPr>
          <p:grpSpPr>
            <a:xfrm>
              <a:off x="7146251" y="3028148"/>
              <a:ext cx="99914" cy="1063424"/>
              <a:chOff x="7146251" y="3028148"/>
              <a:chExt cx="99914" cy="1063424"/>
            </a:xfrm>
          </p:grpSpPr>
          <p:sp>
            <p:nvSpPr>
              <p:cNvPr id="120" name="Google Shape;977;p29">
                <a:extLst>
                  <a:ext uri="{FF2B5EF4-FFF2-40B4-BE49-F238E27FC236}">
                    <a16:creationId xmlns:a16="http://schemas.microsoft.com/office/drawing/2014/main" id="{9046585F-4B38-43A4-B471-6CEED32FA1A6}"/>
                  </a:ext>
                </a:extLst>
              </p:cNvPr>
              <p:cNvSpPr/>
              <p:nvPr/>
            </p:nvSpPr>
            <p:spPr>
              <a:xfrm>
                <a:off x="7146251" y="3063001"/>
                <a:ext cx="39840" cy="1028571"/>
              </a:xfrm>
              <a:custGeom>
                <a:avLst/>
                <a:gdLst/>
                <a:ahLst/>
                <a:cxnLst/>
                <a:rect l="l" t="t" r="r" b="b"/>
                <a:pathLst>
                  <a:path w="4004" h="103374" extrusionOk="0">
                    <a:moveTo>
                      <a:pt x="4004" y="0"/>
                    </a:moveTo>
                    <a:lnTo>
                      <a:pt x="1" y="2302"/>
                    </a:lnTo>
                    <a:lnTo>
                      <a:pt x="1" y="103374"/>
                    </a:lnTo>
                    <a:lnTo>
                      <a:pt x="4004" y="101039"/>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78;p29">
                <a:extLst>
                  <a:ext uri="{FF2B5EF4-FFF2-40B4-BE49-F238E27FC236}">
                    <a16:creationId xmlns:a16="http://schemas.microsoft.com/office/drawing/2014/main" id="{F8DA0483-661D-4F34-939A-07A0643F8D7B}"/>
                  </a:ext>
                </a:extLst>
              </p:cNvPr>
              <p:cNvSpPr/>
              <p:nvPr/>
            </p:nvSpPr>
            <p:spPr>
              <a:xfrm>
                <a:off x="7206325" y="3028148"/>
                <a:ext cx="39840" cy="1028581"/>
              </a:xfrm>
              <a:custGeom>
                <a:avLst/>
                <a:gdLst/>
                <a:ahLst/>
                <a:cxnLst/>
                <a:rect l="l" t="t" r="r" b="b"/>
                <a:pathLst>
                  <a:path w="4004" h="103375" extrusionOk="0">
                    <a:moveTo>
                      <a:pt x="4003" y="0"/>
                    </a:moveTo>
                    <a:lnTo>
                      <a:pt x="0" y="2336"/>
                    </a:lnTo>
                    <a:lnTo>
                      <a:pt x="0" y="103374"/>
                    </a:lnTo>
                    <a:lnTo>
                      <a:pt x="4003" y="101073"/>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979;p29">
            <a:extLst>
              <a:ext uri="{FF2B5EF4-FFF2-40B4-BE49-F238E27FC236}">
                <a16:creationId xmlns:a16="http://schemas.microsoft.com/office/drawing/2014/main" id="{2EE398A4-269F-4973-8344-91FF78791899}"/>
              </a:ext>
            </a:extLst>
          </p:cNvPr>
          <p:cNvGrpSpPr/>
          <p:nvPr/>
        </p:nvGrpSpPr>
        <p:grpSpPr>
          <a:xfrm flipH="1">
            <a:off x="7665276" y="2516113"/>
            <a:ext cx="874472" cy="2520353"/>
            <a:chOff x="6559821" y="3195683"/>
            <a:chExt cx="429163" cy="1112251"/>
          </a:xfrm>
        </p:grpSpPr>
        <p:sp>
          <p:nvSpPr>
            <p:cNvPr id="130" name="Google Shape;980;p29">
              <a:extLst>
                <a:ext uri="{FF2B5EF4-FFF2-40B4-BE49-F238E27FC236}">
                  <a16:creationId xmlns:a16="http://schemas.microsoft.com/office/drawing/2014/main" id="{9A5B6DB2-472A-412C-9AB1-90244824B8B1}"/>
                </a:ext>
              </a:extLst>
            </p:cNvPr>
            <p:cNvSpPr/>
            <p:nvPr/>
          </p:nvSpPr>
          <p:spPr>
            <a:xfrm>
              <a:off x="6559821" y="3622548"/>
              <a:ext cx="215418" cy="203468"/>
            </a:xfrm>
            <a:custGeom>
              <a:avLst/>
              <a:gdLst/>
              <a:ahLst/>
              <a:cxnLst/>
              <a:rect l="l" t="t" r="r" b="b"/>
              <a:pathLst>
                <a:path w="21650" h="20449" extrusionOk="0">
                  <a:moveTo>
                    <a:pt x="1" y="0"/>
                  </a:moveTo>
                  <a:lnTo>
                    <a:pt x="1" y="7939"/>
                  </a:lnTo>
                  <a:lnTo>
                    <a:pt x="21649" y="20448"/>
                  </a:lnTo>
                  <a:lnTo>
                    <a:pt x="21649" y="12476"/>
                  </a:lnTo>
                  <a:lnTo>
                    <a:pt x="1" y="0"/>
                  </a:lnTo>
                  <a:close/>
                </a:path>
              </a:pathLst>
            </a:custGeom>
            <a:solidFill>
              <a:srgbClr val="D6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81;p29">
              <a:extLst>
                <a:ext uri="{FF2B5EF4-FFF2-40B4-BE49-F238E27FC236}">
                  <a16:creationId xmlns:a16="http://schemas.microsoft.com/office/drawing/2014/main" id="{C983232A-39B3-4781-A7A3-957332950A74}"/>
                </a:ext>
              </a:extLst>
            </p:cNvPr>
            <p:cNvSpPr/>
            <p:nvPr/>
          </p:nvSpPr>
          <p:spPr>
            <a:xfrm>
              <a:off x="6775213" y="3623872"/>
              <a:ext cx="203796" cy="684063"/>
            </a:xfrm>
            <a:custGeom>
              <a:avLst/>
              <a:gdLst/>
              <a:ahLst/>
              <a:cxnLst/>
              <a:rect l="l" t="t" r="r" b="b"/>
              <a:pathLst>
                <a:path w="20482" h="68750" extrusionOk="0">
                  <a:moveTo>
                    <a:pt x="20482" y="1"/>
                  </a:moveTo>
                  <a:lnTo>
                    <a:pt x="0" y="11776"/>
                  </a:lnTo>
                  <a:lnTo>
                    <a:pt x="0" y="68750"/>
                  </a:lnTo>
                  <a:lnTo>
                    <a:pt x="20482" y="56975"/>
                  </a:lnTo>
                  <a:lnTo>
                    <a:pt x="20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82;p29">
              <a:extLst>
                <a:ext uri="{FF2B5EF4-FFF2-40B4-BE49-F238E27FC236}">
                  <a16:creationId xmlns:a16="http://schemas.microsoft.com/office/drawing/2014/main" id="{8364B595-3931-4B21-8EC9-E2D46AEA37C8}"/>
                </a:ext>
              </a:extLst>
            </p:cNvPr>
            <p:cNvSpPr/>
            <p:nvPr/>
          </p:nvSpPr>
          <p:spPr>
            <a:xfrm>
              <a:off x="6795788" y="4124679"/>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83;p29">
              <a:extLst>
                <a:ext uri="{FF2B5EF4-FFF2-40B4-BE49-F238E27FC236}">
                  <a16:creationId xmlns:a16="http://schemas.microsoft.com/office/drawing/2014/main" id="{462C1A93-165F-4CB0-A9A9-983CF663E5BD}"/>
                </a:ext>
              </a:extLst>
            </p:cNvPr>
            <p:cNvSpPr/>
            <p:nvPr/>
          </p:nvSpPr>
          <p:spPr>
            <a:xfrm>
              <a:off x="6795788" y="3727752"/>
              <a:ext cx="166961" cy="134096"/>
            </a:xfrm>
            <a:custGeom>
              <a:avLst/>
              <a:gdLst/>
              <a:ahLst/>
              <a:cxnLst/>
              <a:rect l="l" t="t" r="r" b="b"/>
              <a:pathLst>
                <a:path w="16780" h="13477" extrusionOk="0">
                  <a:moveTo>
                    <a:pt x="16779" y="0"/>
                  </a:moveTo>
                  <a:lnTo>
                    <a:pt x="1" y="9674"/>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84;p29">
              <a:extLst>
                <a:ext uri="{FF2B5EF4-FFF2-40B4-BE49-F238E27FC236}">
                  <a16:creationId xmlns:a16="http://schemas.microsoft.com/office/drawing/2014/main" id="{64DE53B7-EE57-40CE-908C-C1A690355C51}"/>
                </a:ext>
              </a:extLst>
            </p:cNvPr>
            <p:cNvSpPr/>
            <p:nvPr/>
          </p:nvSpPr>
          <p:spPr>
            <a:xfrm>
              <a:off x="6795788" y="3841254"/>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85;p29">
              <a:extLst>
                <a:ext uri="{FF2B5EF4-FFF2-40B4-BE49-F238E27FC236}">
                  <a16:creationId xmlns:a16="http://schemas.microsoft.com/office/drawing/2014/main" id="{9C22567E-5801-415E-B13F-5D2C9969202B}"/>
                </a:ext>
              </a:extLst>
            </p:cNvPr>
            <p:cNvSpPr/>
            <p:nvPr/>
          </p:nvSpPr>
          <p:spPr>
            <a:xfrm>
              <a:off x="6795788" y="3784503"/>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86;p29">
              <a:extLst>
                <a:ext uri="{FF2B5EF4-FFF2-40B4-BE49-F238E27FC236}">
                  <a16:creationId xmlns:a16="http://schemas.microsoft.com/office/drawing/2014/main" id="{26FF5AF9-6B3E-4E99-AFED-CA2E1DED831B}"/>
                </a:ext>
              </a:extLst>
            </p:cNvPr>
            <p:cNvSpPr/>
            <p:nvPr/>
          </p:nvSpPr>
          <p:spPr>
            <a:xfrm>
              <a:off x="6795788" y="3898004"/>
              <a:ext cx="166961" cy="134106"/>
            </a:xfrm>
            <a:custGeom>
              <a:avLst/>
              <a:gdLst/>
              <a:ahLst/>
              <a:cxnLst/>
              <a:rect l="l" t="t" r="r" b="b"/>
              <a:pathLst>
                <a:path w="16780" h="13478" extrusionOk="0">
                  <a:moveTo>
                    <a:pt x="16779" y="1"/>
                  </a:moveTo>
                  <a:lnTo>
                    <a:pt x="1" y="9674"/>
                  </a:lnTo>
                  <a:lnTo>
                    <a:pt x="1" y="13477"/>
                  </a:lnTo>
                  <a:lnTo>
                    <a:pt x="16779" y="3770"/>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87;p29">
              <a:extLst>
                <a:ext uri="{FF2B5EF4-FFF2-40B4-BE49-F238E27FC236}">
                  <a16:creationId xmlns:a16="http://schemas.microsoft.com/office/drawing/2014/main" id="{01BDA242-0F9D-4C3A-85F5-1E98D5B121BA}"/>
                </a:ext>
              </a:extLst>
            </p:cNvPr>
            <p:cNvSpPr/>
            <p:nvPr/>
          </p:nvSpPr>
          <p:spPr>
            <a:xfrm>
              <a:off x="6795788" y="3954427"/>
              <a:ext cx="166961" cy="134096"/>
            </a:xfrm>
            <a:custGeom>
              <a:avLst/>
              <a:gdLst/>
              <a:ahLst/>
              <a:cxnLst/>
              <a:rect l="l" t="t" r="r" b="b"/>
              <a:pathLst>
                <a:path w="16780" h="13477" extrusionOk="0">
                  <a:moveTo>
                    <a:pt x="16779" y="0"/>
                  </a:moveTo>
                  <a:lnTo>
                    <a:pt x="1" y="9707"/>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88;p29">
              <a:extLst>
                <a:ext uri="{FF2B5EF4-FFF2-40B4-BE49-F238E27FC236}">
                  <a16:creationId xmlns:a16="http://schemas.microsoft.com/office/drawing/2014/main" id="{270FE029-2425-477A-B141-FC06468A491F}"/>
                </a:ext>
              </a:extLst>
            </p:cNvPr>
            <p:cNvSpPr/>
            <p:nvPr/>
          </p:nvSpPr>
          <p:spPr>
            <a:xfrm>
              <a:off x="6795788" y="4011177"/>
              <a:ext cx="166961" cy="134096"/>
            </a:xfrm>
            <a:custGeom>
              <a:avLst/>
              <a:gdLst/>
              <a:ahLst/>
              <a:cxnLst/>
              <a:rect l="l" t="t" r="r" b="b"/>
              <a:pathLst>
                <a:path w="16780" h="13477" extrusionOk="0">
                  <a:moveTo>
                    <a:pt x="16779" y="1"/>
                  </a:moveTo>
                  <a:lnTo>
                    <a:pt x="1" y="9707"/>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89;p29">
              <a:extLst>
                <a:ext uri="{FF2B5EF4-FFF2-40B4-BE49-F238E27FC236}">
                  <a16:creationId xmlns:a16="http://schemas.microsoft.com/office/drawing/2014/main" id="{385A7FE4-8F7B-430E-A94B-0E802D854580}"/>
                </a:ext>
              </a:extLst>
            </p:cNvPr>
            <p:cNvSpPr/>
            <p:nvPr/>
          </p:nvSpPr>
          <p:spPr>
            <a:xfrm>
              <a:off x="6795788" y="4067928"/>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90;p29">
              <a:extLst>
                <a:ext uri="{FF2B5EF4-FFF2-40B4-BE49-F238E27FC236}">
                  <a16:creationId xmlns:a16="http://schemas.microsoft.com/office/drawing/2014/main" id="{5CAF49D7-C00B-4792-854F-2B99E19D5032}"/>
                </a:ext>
              </a:extLst>
            </p:cNvPr>
            <p:cNvSpPr/>
            <p:nvPr/>
          </p:nvSpPr>
          <p:spPr>
            <a:xfrm>
              <a:off x="6571103" y="3623872"/>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91;p29">
              <a:extLst>
                <a:ext uri="{FF2B5EF4-FFF2-40B4-BE49-F238E27FC236}">
                  <a16:creationId xmlns:a16="http://schemas.microsoft.com/office/drawing/2014/main" id="{7400B5A6-A43C-43C2-80D0-F14A172710F4}"/>
                </a:ext>
              </a:extLst>
            </p:cNvPr>
            <p:cNvSpPr/>
            <p:nvPr/>
          </p:nvSpPr>
          <p:spPr>
            <a:xfrm>
              <a:off x="6559821" y="3499088"/>
              <a:ext cx="429163" cy="247606"/>
            </a:xfrm>
            <a:custGeom>
              <a:avLst/>
              <a:gdLst/>
              <a:ahLst/>
              <a:cxnLst/>
              <a:rect l="l" t="t" r="r" b="b"/>
              <a:pathLst>
                <a:path w="43132" h="24885" extrusionOk="0">
                  <a:moveTo>
                    <a:pt x="21483" y="0"/>
                  </a:moveTo>
                  <a:lnTo>
                    <a:pt x="1" y="12409"/>
                  </a:lnTo>
                  <a:lnTo>
                    <a:pt x="21649" y="24885"/>
                  </a:lnTo>
                  <a:lnTo>
                    <a:pt x="43131" y="12476"/>
                  </a:lnTo>
                  <a:lnTo>
                    <a:pt x="2148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92;p29">
              <a:extLst>
                <a:ext uri="{FF2B5EF4-FFF2-40B4-BE49-F238E27FC236}">
                  <a16:creationId xmlns:a16="http://schemas.microsoft.com/office/drawing/2014/main" id="{71AD1D3F-DFDF-4592-B21F-22176B9B5C07}"/>
                </a:ext>
              </a:extLst>
            </p:cNvPr>
            <p:cNvSpPr/>
            <p:nvPr/>
          </p:nvSpPr>
          <p:spPr>
            <a:xfrm>
              <a:off x="6598653" y="3195683"/>
              <a:ext cx="352817" cy="203796"/>
            </a:xfrm>
            <a:custGeom>
              <a:avLst/>
              <a:gdLst/>
              <a:ahLst/>
              <a:cxnLst/>
              <a:rect l="l" t="t" r="r" b="b"/>
              <a:pathLst>
                <a:path w="35459" h="20482" extrusionOk="0">
                  <a:moveTo>
                    <a:pt x="17680" y="0"/>
                  </a:moveTo>
                  <a:lnTo>
                    <a:pt x="0" y="10207"/>
                  </a:lnTo>
                  <a:lnTo>
                    <a:pt x="17780" y="20482"/>
                  </a:lnTo>
                  <a:lnTo>
                    <a:pt x="35459" y="10274"/>
                  </a:lnTo>
                  <a:lnTo>
                    <a:pt x="17680"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93;p29">
              <a:extLst>
                <a:ext uri="{FF2B5EF4-FFF2-40B4-BE49-F238E27FC236}">
                  <a16:creationId xmlns:a16="http://schemas.microsoft.com/office/drawing/2014/main" id="{A01B0B35-6D75-480F-87E0-04CF86608FD5}"/>
                </a:ext>
              </a:extLst>
            </p:cNvPr>
            <p:cNvSpPr/>
            <p:nvPr/>
          </p:nvSpPr>
          <p:spPr>
            <a:xfrm>
              <a:off x="6597986" y="3296968"/>
              <a:ext cx="176583" cy="427173"/>
            </a:xfrm>
            <a:custGeom>
              <a:avLst/>
              <a:gdLst/>
              <a:ahLst/>
              <a:cxnLst/>
              <a:rect l="l" t="t" r="r" b="b"/>
              <a:pathLst>
                <a:path w="17747" h="42932" extrusionOk="0">
                  <a:moveTo>
                    <a:pt x="1" y="1"/>
                  </a:moveTo>
                  <a:lnTo>
                    <a:pt x="1" y="32724"/>
                  </a:lnTo>
                  <a:lnTo>
                    <a:pt x="17747" y="42932"/>
                  </a:lnTo>
                  <a:lnTo>
                    <a:pt x="17747" y="10175"/>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94;p29">
              <a:extLst>
                <a:ext uri="{FF2B5EF4-FFF2-40B4-BE49-F238E27FC236}">
                  <a16:creationId xmlns:a16="http://schemas.microsoft.com/office/drawing/2014/main" id="{41E95E73-DA32-4A07-85CC-BAA1CF5D0EB6}"/>
                </a:ext>
              </a:extLst>
            </p:cNvPr>
            <p:cNvSpPr/>
            <p:nvPr/>
          </p:nvSpPr>
          <p:spPr>
            <a:xfrm>
              <a:off x="6669671" y="3357042"/>
              <a:ext cx="32875" cy="325604"/>
            </a:xfrm>
            <a:custGeom>
              <a:avLst/>
              <a:gdLst/>
              <a:ahLst/>
              <a:cxnLst/>
              <a:rect l="l" t="t" r="r" b="b"/>
              <a:pathLst>
                <a:path w="3304" h="32724" extrusionOk="0">
                  <a:moveTo>
                    <a:pt x="1" y="0"/>
                  </a:moveTo>
                  <a:lnTo>
                    <a:pt x="1" y="30789"/>
                  </a:lnTo>
                  <a:lnTo>
                    <a:pt x="3303" y="32724"/>
                  </a:lnTo>
                  <a:lnTo>
                    <a:pt x="3303" y="1902"/>
                  </a:lnTo>
                  <a:lnTo>
                    <a:pt x="1"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95;p29">
              <a:extLst>
                <a:ext uri="{FF2B5EF4-FFF2-40B4-BE49-F238E27FC236}">
                  <a16:creationId xmlns:a16="http://schemas.microsoft.com/office/drawing/2014/main" id="{EA3EB527-E7F6-4FFE-B1F6-582935446F95}"/>
                </a:ext>
              </a:extLst>
            </p:cNvPr>
            <p:cNvSpPr/>
            <p:nvPr/>
          </p:nvSpPr>
          <p:spPr>
            <a:xfrm>
              <a:off x="6774546" y="3296968"/>
              <a:ext cx="176254" cy="427173"/>
            </a:xfrm>
            <a:custGeom>
              <a:avLst/>
              <a:gdLst/>
              <a:ahLst/>
              <a:cxnLst/>
              <a:rect l="l" t="t" r="r" b="b"/>
              <a:pathLst>
                <a:path w="17714" h="42932" extrusionOk="0">
                  <a:moveTo>
                    <a:pt x="17713" y="1"/>
                  </a:moveTo>
                  <a:lnTo>
                    <a:pt x="1" y="10175"/>
                  </a:lnTo>
                  <a:lnTo>
                    <a:pt x="1" y="42932"/>
                  </a:lnTo>
                  <a:lnTo>
                    <a:pt x="17713" y="32724"/>
                  </a:lnTo>
                  <a:lnTo>
                    <a:pt x="177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96;p29">
              <a:extLst>
                <a:ext uri="{FF2B5EF4-FFF2-40B4-BE49-F238E27FC236}">
                  <a16:creationId xmlns:a16="http://schemas.microsoft.com/office/drawing/2014/main" id="{3F0B9B65-5C96-4191-9377-7F2A19DA9C74}"/>
                </a:ext>
              </a:extLst>
            </p:cNvPr>
            <p:cNvSpPr/>
            <p:nvPr/>
          </p:nvSpPr>
          <p:spPr>
            <a:xfrm>
              <a:off x="6846231" y="3357042"/>
              <a:ext cx="32875" cy="325604"/>
            </a:xfrm>
            <a:custGeom>
              <a:avLst/>
              <a:gdLst/>
              <a:ahLst/>
              <a:cxnLst/>
              <a:rect l="l" t="t" r="r" b="b"/>
              <a:pathLst>
                <a:path w="3304" h="32724" extrusionOk="0">
                  <a:moveTo>
                    <a:pt x="3303" y="0"/>
                  </a:moveTo>
                  <a:lnTo>
                    <a:pt x="1" y="1902"/>
                  </a:lnTo>
                  <a:lnTo>
                    <a:pt x="1" y="32724"/>
                  </a:lnTo>
                  <a:lnTo>
                    <a:pt x="3303" y="30789"/>
                  </a:lnTo>
                  <a:lnTo>
                    <a:pt x="330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997;p29">
            <a:extLst>
              <a:ext uri="{FF2B5EF4-FFF2-40B4-BE49-F238E27FC236}">
                <a16:creationId xmlns:a16="http://schemas.microsoft.com/office/drawing/2014/main" id="{E42B24B4-17EC-434D-8BE4-B846B5042DBF}"/>
              </a:ext>
            </a:extLst>
          </p:cNvPr>
          <p:cNvGrpSpPr/>
          <p:nvPr/>
        </p:nvGrpSpPr>
        <p:grpSpPr>
          <a:xfrm flipH="1">
            <a:off x="8117693" y="2909803"/>
            <a:ext cx="874452" cy="2374620"/>
            <a:chOff x="6281380" y="3515345"/>
            <a:chExt cx="429153" cy="953569"/>
          </a:xfrm>
        </p:grpSpPr>
        <p:sp>
          <p:nvSpPr>
            <p:cNvPr id="148" name="Google Shape;998;p29">
              <a:extLst>
                <a:ext uri="{FF2B5EF4-FFF2-40B4-BE49-F238E27FC236}">
                  <a16:creationId xmlns:a16="http://schemas.microsoft.com/office/drawing/2014/main" id="{DDFAC2FB-BC9F-4236-9ED9-1DBDE3707B51}"/>
                </a:ext>
              </a:extLst>
            </p:cNvPr>
            <p:cNvSpPr/>
            <p:nvPr/>
          </p:nvSpPr>
          <p:spPr>
            <a:xfrm>
              <a:off x="6496434" y="3647770"/>
              <a:ext cx="199816" cy="821144"/>
            </a:xfrm>
            <a:custGeom>
              <a:avLst/>
              <a:gdLst/>
              <a:ahLst/>
              <a:cxnLst/>
              <a:rect l="l" t="t" r="r" b="b"/>
              <a:pathLst>
                <a:path w="20082" h="82527" extrusionOk="0">
                  <a:moveTo>
                    <a:pt x="20081" y="0"/>
                  </a:moveTo>
                  <a:lnTo>
                    <a:pt x="0" y="11609"/>
                  </a:lnTo>
                  <a:lnTo>
                    <a:pt x="0" y="82526"/>
                  </a:lnTo>
                  <a:lnTo>
                    <a:pt x="20081" y="70918"/>
                  </a:lnTo>
                  <a:lnTo>
                    <a:pt x="20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99;p29">
              <a:extLst>
                <a:ext uri="{FF2B5EF4-FFF2-40B4-BE49-F238E27FC236}">
                  <a16:creationId xmlns:a16="http://schemas.microsoft.com/office/drawing/2014/main" id="{9E9BA54C-1C7C-4328-8E99-3F23362842AC}"/>
                </a:ext>
              </a:extLst>
            </p:cNvPr>
            <p:cNvSpPr/>
            <p:nvPr/>
          </p:nvSpPr>
          <p:spPr>
            <a:xfrm>
              <a:off x="6296643" y="3647770"/>
              <a:ext cx="199816" cy="821144"/>
            </a:xfrm>
            <a:custGeom>
              <a:avLst/>
              <a:gdLst/>
              <a:ahLst/>
              <a:cxnLst/>
              <a:rect l="l" t="t" r="r" b="b"/>
              <a:pathLst>
                <a:path w="20082" h="82527" extrusionOk="0">
                  <a:moveTo>
                    <a:pt x="0" y="0"/>
                  </a:moveTo>
                  <a:lnTo>
                    <a:pt x="0" y="70918"/>
                  </a:lnTo>
                  <a:lnTo>
                    <a:pt x="20081" y="82526"/>
                  </a:lnTo>
                  <a:lnTo>
                    <a:pt x="20081" y="11609"/>
                  </a:lnTo>
                  <a:lnTo>
                    <a:pt x="0" y="0"/>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00;p29">
              <a:extLst>
                <a:ext uri="{FF2B5EF4-FFF2-40B4-BE49-F238E27FC236}">
                  <a16:creationId xmlns:a16="http://schemas.microsoft.com/office/drawing/2014/main" id="{49C4F676-1B2A-4E5F-B4AB-16008A3D6D68}"/>
                </a:ext>
              </a:extLst>
            </p:cNvPr>
            <p:cNvSpPr/>
            <p:nvPr/>
          </p:nvSpPr>
          <p:spPr>
            <a:xfrm>
              <a:off x="6496434" y="3646061"/>
              <a:ext cx="214084" cy="141071"/>
            </a:xfrm>
            <a:custGeom>
              <a:avLst/>
              <a:gdLst/>
              <a:ahLst/>
              <a:cxnLst/>
              <a:rect l="l" t="t" r="r" b="b"/>
              <a:pathLst>
                <a:path w="21516" h="14178" extrusionOk="0">
                  <a:moveTo>
                    <a:pt x="21516" y="0"/>
                  </a:moveTo>
                  <a:lnTo>
                    <a:pt x="0" y="12409"/>
                  </a:lnTo>
                  <a:lnTo>
                    <a:pt x="0" y="14177"/>
                  </a:lnTo>
                  <a:lnTo>
                    <a:pt x="21516" y="1768"/>
                  </a:lnTo>
                  <a:lnTo>
                    <a:pt x="21516"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01;p29">
              <a:extLst>
                <a:ext uri="{FF2B5EF4-FFF2-40B4-BE49-F238E27FC236}">
                  <a16:creationId xmlns:a16="http://schemas.microsoft.com/office/drawing/2014/main" id="{E2AC79B6-E92E-4A10-ACEF-FDB8032175CB}"/>
                </a:ext>
              </a:extLst>
            </p:cNvPr>
            <p:cNvSpPr/>
            <p:nvPr/>
          </p:nvSpPr>
          <p:spPr>
            <a:xfrm>
              <a:off x="6496434" y="3791477"/>
              <a:ext cx="73023" cy="95261"/>
            </a:xfrm>
            <a:custGeom>
              <a:avLst/>
              <a:gdLst/>
              <a:ahLst/>
              <a:cxnLst/>
              <a:rect l="l" t="t" r="r" b="b"/>
              <a:pathLst>
                <a:path w="7339" h="9574" extrusionOk="0">
                  <a:moveTo>
                    <a:pt x="7339" y="0"/>
                  </a:moveTo>
                  <a:lnTo>
                    <a:pt x="0" y="4236"/>
                  </a:lnTo>
                  <a:lnTo>
                    <a:pt x="0" y="9574"/>
                  </a:lnTo>
                  <a:lnTo>
                    <a:pt x="7339" y="5337"/>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02;p29">
              <a:extLst>
                <a:ext uri="{FF2B5EF4-FFF2-40B4-BE49-F238E27FC236}">
                  <a16:creationId xmlns:a16="http://schemas.microsoft.com/office/drawing/2014/main" id="{A3AB18DB-CF2D-4D0D-9682-27E1949734C0}"/>
                </a:ext>
              </a:extLst>
            </p:cNvPr>
            <p:cNvSpPr/>
            <p:nvPr/>
          </p:nvSpPr>
          <p:spPr>
            <a:xfrm>
              <a:off x="6496434" y="3862167"/>
              <a:ext cx="73023" cy="94933"/>
            </a:xfrm>
            <a:custGeom>
              <a:avLst/>
              <a:gdLst/>
              <a:ahLst/>
              <a:cxnLst/>
              <a:rect l="l" t="t" r="r" b="b"/>
              <a:pathLst>
                <a:path w="7339" h="9541" extrusionOk="0">
                  <a:moveTo>
                    <a:pt x="7339" y="0"/>
                  </a:moveTo>
                  <a:lnTo>
                    <a:pt x="0" y="4237"/>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03;p29">
              <a:extLst>
                <a:ext uri="{FF2B5EF4-FFF2-40B4-BE49-F238E27FC236}">
                  <a16:creationId xmlns:a16="http://schemas.microsoft.com/office/drawing/2014/main" id="{F90B2AE5-AB4C-4028-B23C-0D85DA2FADB2}"/>
                </a:ext>
              </a:extLst>
            </p:cNvPr>
            <p:cNvSpPr/>
            <p:nvPr/>
          </p:nvSpPr>
          <p:spPr>
            <a:xfrm>
              <a:off x="6496434" y="3932518"/>
              <a:ext cx="73023" cy="95271"/>
            </a:xfrm>
            <a:custGeom>
              <a:avLst/>
              <a:gdLst/>
              <a:ahLst/>
              <a:cxnLst/>
              <a:rect l="l" t="t" r="r" b="b"/>
              <a:pathLst>
                <a:path w="7339" h="9575" extrusionOk="0">
                  <a:moveTo>
                    <a:pt x="7339" y="1"/>
                  </a:moveTo>
                  <a:lnTo>
                    <a:pt x="0" y="4271"/>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04;p29">
              <a:extLst>
                <a:ext uri="{FF2B5EF4-FFF2-40B4-BE49-F238E27FC236}">
                  <a16:creationId xmlns:a16="http://schemas.microsoft.com/office/drawing/2014/main" id="{50A9614F-9538-4678-BC28-900015A5533C}"/>
                </a:ext>
              </a:extLst>
            </p:cNvPr>
            <p:cNvSpPr/>
            <p:nvPr/>
          </p:nvSpPr>
          <p:spPr>
            <a:xfrm>
              <a:off x="6496434" y="4003208"/>
              <a:ext cx="73023" cy="94943"/>
            </a:xfrm>
            <a:custGeom>
              <a:avLst/>
              <a:gdLst/>
              <a:ahLst/>
              <a:cxnLst/>
              <a:rect l="l" t="t" r="r" b="b"/>
              <a:pathLst>
                <a:path w="7339" h="9542"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05;p29">
              <a:extLst>
                <a:ext uri="{FF2B5EF4-FFF2-40B4-BE49-F238E27FC236}">
                  <a16:creationId xmlns:a16="http://schemas.microsoft.com/office/drawing/2014/main" id="{5F5D3902-3F7B-4AF4-90D3-5D1BBB562486}"/>
                </a:ext>
              </a:extLst>
            </p:cNvPr>
            <p:cNvSpPr/>
            <p:nvPr/>
          </p:nvSpPr>
          <p:spPr>
            <a:xfrm>
              <a:off x="6496434" y="4073908"/>
              <a:ext cx="73023" cy="94933"/>
            </a:xfrm>
            <a:custGeom>
              <a:avLst/>
              <a:gdLst/>
              <a:ahLst/>
              <a:cxnLst/>
              <a:rect l="l" t="t" r="r" b="b"/>
              <a:pathLst>
                <a:path w="7339" h="9541" extrusionOk="0">
                  <a:moveTo>
                    <a:pt x="7339" y="0"/>
                  </a:moveTo>
                  <a:lnTo>
                    <a:pt x="0" y="4236"/>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06;p29">
              <a:extLst>
                <a:ext uri="{FF2B5EF4-FFF2-40B4-BE49-F238E27FC236}">
                  <a16:creationId xmlns:a16="http://schemas.microsoft.com/office/drawing/2014/main" id="{B8B190D6-6DC6-494C-9C9E-3BC71BE3F6F0}"/>
                </a:ext>
              </a:extLst>
            </p:cNvPr>
            <p:cNvSpPr/>
            <p:nvPr/>
          </p:nvSpPr>
          <p:spPr>
            <a:xfrm>
              <a:off x="6496434" y="4144259"/>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07;p29">
              <a:extLst>
                <a:ext uri="{FF2B5EF4-FFF2-40B4-BE49-F238E27FC236}">
                  <a16:creationId xmlns:a16="http://schemas.microsoft.com/office/drawing/2014/main" id="{5C1305E9-59E3-4AA6-8BA4-4CB2FFDB9847}"/>
                </a:ext>
              </a:extLst>
            </p:cNvPr>
            <p:cNvSpPr/>
            <p:nvPr/>
          </p:nvSpPr>
          <p:spPr>
            <a:xfrm>
              <a:off x="6496434" y="4214949"/>
              <a:ext cx="73023" cy="94933"/>
            </a:xfrm>
            <a:custGeom>
              <a:avLst/>
              <a:gdLst/>
              <a:ahLst/>
              <a:cxnLst/>
              <a:rect l="l" t="t" r="r" b="b"/>
              <a:pathLst>
                <a:path w="7339" h="9541"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08;p29">
              <a:extLst>
                <a:ext uri="{FF2B5EF4-FFF2-40B4-BE49-F238E27FC236}">
                  <a16:creationId xmlns:a16="http://schemas.microsoft.com/office/drawing/2014/main" id="{4DB735B7-9F07-47F5-8F28-4622F23DA7BD}"/>
                </a:ext>
              </a:extLst>
            </p:cNvPr>
            <p:cNvSpPr/>
            <p:nvPr/>
          </p:nvSpPr>
          <p:spPr>
            <a:xfrm>
              <a:off x="6496434" y="4285310"/>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09;p29">
              <a:extLst>
                <a:ext uri="{FF2B5EF4-FFF2-40B4-BE49-F238E27FC236}">
                  <a16:creationId xmlns:a16="http://schemas.microsoft.com/office/drawing/2014/main" id="{F3A7104A-36D8-442B-A84F-D81C46EDFCDD}"/>
                </a:ext>
              </a:extLst>
            </p:cNvPr>
            <p:cNvSpPr/>
            <p:nvPr/>
          </p:nvSpPr>
          <p:spPr>
            <a:xfrm>
              <a:off x="6581062" y="3767241"/>
              <a:ext cx="30875" cy="70715"/>
            </a:xfrm>
            <a:custGeom>
              <a:avLst/>
              <a:gdLst/>
              <a:ahLst/>
              <a:cxnLst/>
              <a:rect l="l" t="t" r="r" b="b"/>
              <a:pathLst>
                <a:path w="3103" h="7107"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10;p29">
              <a:extLst>
                <a:ext uri="{FF2B5EF4-FFF2-40B4-BE49-F238E27FC236}">
                  <a16:creationId xmlns:a16="http://schemas.microsoft.com/office/drawing/2014/main" id="{D308327B-9EE4-4443-8AAE-035CA212CC66}"/>
                </a:ext>
              </a:extLst>
            </p:cNvPr>
            <p:cNvSpPr/>
            <p:nvPr/>
          </p:nvSpPr>
          <p:spPr>
            <a:xfrm>
              <a:off x="6623208" y="3742686"/>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011;p29">
              <a:extLst>
                <a:ext uri="{FF2B5EF4-FFF2-40B4-BE49-F238E27FC236}">
                  <a16:creationId xmlns:a16="http://schemas.microsoft.com/office/drawing/2014/main" id="{D5F49D4E-EFA3-4E58-A21B-30F3C623D60F}"/>
                </a:ext>
              </a:extLst>
            </p:cNvPr>
            <p:cNvSpPr/>
            <p:nvPr/>
          </p:nvSpPr>
          <p:spPr>
            <a:xfrm>
              <a:off x="6665691" y="3718460"/>
              <a:ext cx="30546" cy="70376"/>
            </a:xfrm>
            <a:custGeom>
              <a:avLst/>
              <a:gdLst/>
              <a:ahLst/>
              <a:cxnLst/>
              <a:rect l="l" t="t" r="r" b="b"/>
              <a:pathLst>
                <a:path w="3070" h="7073" extrusionOk="0">
                  <a:moveTo>
                    <a:pt x="3069" y="0"/>
                  </a:moveTo>
                  <a:lnTo>
                    <a:pt x="1" y="1768"/>
                  </a:lnTo>
                  <a:lnTo>
                    <a:pt x="1" y="7072"/>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012;p29">
              <a:extLst>
                <a:ext uri="{FF2B5EF4-FFF2-40B4-BE49-F238E27FC236}">
                  <a16:creationId xmlns:a16="http://schemas.microsoft.com/office/drawing/2014/main" id="{52CE3E4D-80EF-48B2-81CA-E33EE4C43B8B}"/>
                </a:ext>
              </a:extLst>
            </p:cNvPr>
            <p:cNvSpPr/>
            <p:nvPr/>
          </p:nvSpPr>
          <p:spPr>
            <a:xfrm>
              <a:off x="6581062" y="3837602"/>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013;p29">
              <a:extLst>
                <a:ext uri="{FF2B5EF4-FFF2-40B4-BE49-F238E27FC236}">
                  <a16:creationId xmlns:a16="http://schemas.microsoft.com/office/drawing/2014/main" id="{80DAD7B2-8FD4-4F9D-8297-F7F7DAAF1493}"/>
                </a:ext>
              </a:extLst>
            </p:cNvPr>
            <p:cNvSpPr/>
            <p:nvPr/>
          </p:nvSpPr>
          <p:spPr>
            <a:xfrm>
              <a:off x="6623208" y="3813376"/>
              <a:ext cx="30875" cy="70705"/>
            </a:xfrm>
            <a:custGeom>
              <a:avLst/>
              <a:gdLst/>
              <a:ahLst/>
              <a:cxnLst/>
              <a:rect l="l" t="t" r="r" b="b"/>
              <a:pathLst>
                <a:path w="3103" h="7106" extrusionOk="0">
                  <a:moveTo>
                    <a:pt x="3103" y="1"/>
                  </a:moveTo>
                  <a:lnTo>
                    <a:pt x="1" y="1769"/>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014;p29">
              <a:extLst>
                <a:ext uri="{FF2B5EF4-FFF2-40B4-BE49-F238E27FC236}">
                  <a16:creationId xmlns:a16="http://schemas.microsoft.com/office/drawing/2014/main" id="{ED031CDC-DAE1-4371-B807-0A945FAE94A9}"/>
                </a:ext>
              </a:extLst>
            </p:cNvPr>
            <p:cNvSpPr/>
            <p:nvPr/>
          </p:nvSpPr>
          <p:spPr>
            <a:xfrm>
              <a:off x="6665691" y="3788821"/>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15;p29">
              <a:extLst>
                <a:ext uri="{FF2B5EF4-FFF2-40B4-BE49-F238E27FC236}">
                  <a16:creationId xmlns:a16="http://schemas.microsoft.com/office/drawing/2014/main" id="{BD528520-2FA2-4F76-9FC5-EB2E3A07B7C9}"/>
                </a:ext>
              </a:extLst>
            </p:cNvPr>
            <p:cNvSpPr/>
            <p:nvPr/>
          </p:nvSpPr>
          <p:spPr>
            <a:xfrm>
              <a:off x="6581062" y="3908292"/>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16;p29">
              <a:extLst>
                <a:ext uri="{FF2B5EF4-FFF2-40B4-BE49-F238E27FC236}">
                  <a16:creationId xmlns:a16="http://schemas.microsoft.com/office/drawing/2014/main" id="{26F924D8-E9FE-48F7-9CFE-74497881B37E}"/>
                </a:ext>
              </a:extLst>
            </p:cNvPr>
            <p:cNvSpPr/>
            <p:nvPr/>
          </p:nvSpPr>
          <p:spPr>
            <a:xfrm>
              <a:off x="6623208" y="3883737"/>
              <a:ext cx="30875" cy="70705"/>
            </a:xfrm>
            <a:custGeom>
              <a:avLst/>
              <a:gdLst/>
              <a:ahLst/>
              <a:cxnLst/>
              <a:rect l="l" t="t" r="r" b="b"/>
              <a:pathLst>
                <a:path w="3103" h="7106" extrusionOk="0">
                  <a:moveTo>
                    <a:pt x="3103" y="0"/>
                  </a:moveTo>
                  <a:lnTo>
                    <a:pt x="1" y="1802"/>
                  </a:lnTo>
                  <a:lnTo>
                    <a:pt x="1" y="7105"/>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017;p29">
              <a:extLst>
                <a:ext uri="{FF2B5EF4-FFF2-40B4-BE49-F238E27FC236}">
                  <a16:creationId xmlns:a16="http://schemas.microsoft.com/office/drawing/2014/main" id="{EBACD4E5-AFC9-4B23-AB52-F870B6EA9C24}"/>
                </a:ext>
              </a:extLst>
            </p:cNvPr>
            <p:cNvSpPr/>
            <p:nvPr/>
          </p:nvSpPr>
          <p:spPr>
            <a:xfrm>
              <a:off x="6665691" y="385951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18;p29">
              <a:extLst>
                <a:ext uri="{FF2B5EF4-FFF2-40B4-BE49-F238E27FC236}">
                  <a16:creationId xmlns:a16="http://schemas.microsoft.com/office/drawing/2014/main" id="{7D41236B-0631-45C5-BC95-3305183C7CA4}"/>
                </a:ext>
              </a:extLst>
            </p:cNvPr>
            <p:cNvSpPr/>
            <p:nvPr/>
          </p:nvSpPr>
          <p:spPr>
            <a:xfrm>
              <a:off x="6581062" y="3978653"/>
              <a:ext cx="30875" cy="71033"/>
            </a:xfrm>
            <a:custGeom>
              <a:avLst/>
              <a:gdLst/>
              <a:ahLst/>
              <a:cxnLst/>
              <a:rect l="l" t="t" r="r" b="b"/>
              <a:pathLst>
                <a:path w="3103" h="7139" extrusionOk="0">
                  <a:moveTo>
                    <a:pt x="3103" y="1"/>
                  </a:moveTo>
                  <a:lnTo>
                    <a:pt x="1" y="1802"/>
                  </a:lnTo>
                  <a:lnTo>
                    <a:pt x="1" y="7139"/>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19;p29">
              <a:extLst>
                <a:ext uri="{FF2B5EF4-FFF2-40B4-BE49-F238E27FC236}">
                  <a16:creationId xmlns:a16="http://schemas.microsoft.com/office/drawing/2014/main" id="{7D1C8C86-144C-4240-91E4-6AE8A2D169D7}"/>
                </a:ext>
              </a:extLst>
            </p:cNvPr>
            <p:cNvSpPr/>
            <p:nvPr/>
          </p:nvSpPr>
          <p:spPr>
            <a:xfrm>
              <a:off x="6623208" y="3954427"/>
              <a:ext cx="30875" cy="70705"/>
            </a:xfrm>
            <a:custGeom>
              <a:avLst/>
              <a:gdLst/>
              <a:ahLst/>
              <a:cxnLst/>
              <a:rect l="l" t="t" r="r" b="b"/>
              <a:pathLst>
                <a:path w="3103" h="7106" extrusionOk="0">
                  <a:moveTo>
                    <a:pt x="3103" y="0"/>
                  </a:moveTo>
                  <a:lnTo>
                    <a:pt x="1" y="1768"/>
                  </a:lnTo>
                  <a:lnTo>
                    <a:pt x="1" y="7106"/>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020;p29">
              <a:extLst>
                <a:ext uri="{FF2B5EF4-FFF2-40B4-BE49-F238E27FC236}">
                  <a16:creationId xmlns:a16="http://schemas.microsoft.com/office/drawing/2014/main" id="{E599A236-8192-4A81-A477-9859157030AD}"/>
                </a:ext>
              </a:extLst>
            </p:cNvPr>
            <p:cNvSpPr/>
            <p:nvPr/>
          </p:nvSpPr>
          <p:spPr>
            <a:xfrm>
              <a:off x="6665691" y="3929872"/>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021;p29">
              <a:extLst>
                <a:ext uri="{FF2B5EF4-FFF2-40B4-BE49-F238E27FC236}">
                  <a16:creationId xmlns:a16="http://schemas.microsoft.com/office/drawing/2014/main" id="{AFCE229A-C754-40D3-B4DA-E0BDB63CFFB1}"/>
                </a:ext>
              </a:extLst>
            </p:cNvPr>
            <p:cNvSpPr/>
            <p:nvPr/>
          </p:nvSpPr>
          <p:spPr>
            <a:xfrm>
              <a:off x="6581062" y="4049343"/>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022;p29">
              <a:extLst>
                <a:ext uri="{FF2B5EF4-FFF2-40B4-BE49-F238E27FC236}">
                  <a16:creationId xmlns:a16="http://schemas.microsoft.com/office/drawing/2014/main" id="{7C4A1BBB-817F-4361-96DA-B997A79B4FAB}"/>
                </a:ext>
              </a:extLst>
            </p:cNvPr>
            <p:cNvSpPr/>
            <p:nvPr/>
          </p:nvSpPr>
          <p:spPr>
            <a:xfrm>
              <a:off x="6623208" y="4025116"/>
              <a:ext cx="30875" cy="70376"/>
            </a:xfrm>
            <a:custGeom>
              <a:avLst/>
              <a:gdLst/>
              <a:ahLst/>
              <a:cxnLst/>
              <a:rect l="l" t="t" r="r" b="b"/>
              <a:pathLst>
                <a:path w="3103" h="7073" extrusionOk="0">
                  <a:moveTo>
                    <a:pt x="3103" y="1"/>
                  </a:moveTo>
                  <a:lnTo>
                    <a:pt x="1" y="1768"/>
                  </a:lnTo>
                  <a:lnTo>
                    <a:pt x="1" y="7072"/>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023;p29">
              <a:extLst>
                <a:ext uri="{FF2B5EF4-FFF2-40B4-BE49-F238E27FC236}">
                  <a16:creationId xmlns:a16="http://schemas.microsoft.com/office/drawing/2014/main" id="{6B917359-AA72-4292-8F81-B2595CED4C60}"/>
                </a:ext>
              </a:extLst>
            </p:cNvPr>
            <p:cNvSpPr/>
            <p:nvPr/>
          </p:nvSpPr>
          <p:spPr>
            <a:xfrm>
              <a:off x="6665691" y="4000562"/>
              <a:ext cx="30546" cy="70705"/>
            </a:xfrm>
            <a:custGeom>
              <a:avLst/>
              <a:gdLst/>
              <a:ahLst/>
              <a:cxnLst/>
              <a:rect l="l" t="t" r="r" b="b"/>
              <a:pathLst>
                <a:path w="3070" h="7106" extrusionOk="0">
                  <a:moveTo>
                    <a:pt x="3069" y="0"/>
                  </a:moveTo>
                  <a:lnTo>
                    <a:pt x="1" y="1801"/>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24;p29">
              <a:extLst>
                <a:ext uri="{FF2B5EF4-FFF2-40B4-BE49-F238E27FC236}">
                  <a16:creationId xmlns:a16="http://schemas.microsoft.com/office/drawing/2014/main" id="{7881D682-79BE-4FFC-8C36-9BBEBEEEB80B}"/>
                </a:ext>
              </a:extLst>
            </p:cNvPr>
            <p:cNvSpPr/>
            <p:nvPr/>
          </p:nvSpPr>
          <p:spPr>
            <a:xfrm>
              <a:off x="6581062" y="4120033"/>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25;p29">
              <a:extLst>
                <a:ext uri="{FF2B5EF4-FFF2-40B4-BE49-F238E27FC236}">
                  <a16:creationId xmlns:a16="http://schemas.microsoft.com/office/drawing/2014/main" id="{AAC87BD2-34BA-40B8-9857-A099C96E3564}"/>
                </a:ext>
              </a:extLst>
            </p:cNvPr>
            <p:cNvSpPr/>
            <p:nvPr/>
          </p:nvSpPr>
          <p:spPr>
            <a:xfrm>
              <a:off x="6623208" y="4095478"/>
              <a:ext cx="30875" cy="70705"/>
            </a:xfrm>
            <a:custGeom>
              <a:avLst/>
              <a:gdLst/>
              <a:ahLst/>
              <a:cxnLst/>
              <a:rect l="l" t="t" r="r" b="b"/>
              <a:pathLst>
                <a:path w="3103" h="7106" extrusionOk="0">
                  <a:moveTo>
                    <a:pt x="3103" y="0"/>
                  </a:moveTo>
                  <a:lnTo>
                    <a:pt x="1" y="1802"/>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026;p29">
              <a:extLst>
                <a:ext uri="{FF2B5EF4-FFF2-40B4-BE49-F238E27FC236}">
                  <a16:creationId xmlns:a16="http://schemas.microsoft.com/office/drawing/2014/main" id="{ED41881A-F75C-44E5-BD76-D4F9EBE2BACC}"/>
                </a:ext>
              </a:extLst>
            </p:cNvPr>
            <p:cNvSpPr/>
            <p:nvPr/>
          </p:nvSpPr>
          <p:spPr>
            <a:xfrm>
              <a:off x="6665691" y="407125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027;p29">
              <a:extLst>
                <a:ext uri="{FF2B5EF4-FFF2-40B4-BE49-F238E27FC236}">
                  <a16:creationId xmlns:a16="http://schemas.microsoft.com/office/drawing/2014/main" id="{96FCB32F-917F-4C4C-8C5F-CBD8FF2D3300}"/>
                </a:ext>
              </a:extLst>
            </p:cNvPr>
            <p:cNvSpPr/>
            <p:nvPr/>
          </p:nvSpPr>
          <p:spPr>
            <a:xfrm>
              <a:off x="6581062" y="4190394"/>
              <a:ext cx="30875" cy="70705"/>
            </a:xfrm>
            <a:custGeom>
              <a:avLst/>
              <a:gdLst/>
              <a:ahLst/>
              <a:cxnLst/>
              <a:rect l="l" t="t" r="r" b="b"/>
              <a:pathLst>
                <a:path w="3103" h="7106" extrusionOk="0">
                  <a:moveTo>
                    <a:pt x="3103" y="0"/>
                  </a:moveTo>
                  <a:lnTo>
                    <a:pt x="1" y="1802"/>
                  </a:lnTo>
                  <a:lnTo>
                    <a:pt x="1" y="7106"/>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28;p29">
              <a:extLst>
                <a:ext uri="{FF2B5EF4-FFF2-40B4-BE49-F238E27FC236}">
                  <a16:creationId xmlns:a16="http://schemas.microsoft.com/office/drawing/2014/main" id="{D0F89DDF-EA0D-4AE3-8547-A4205C1916ED}"/>
                </a:ext>
              </a:extLst>
            </p:cNvPr>
            <p:cNvSpPr/>
            <p:nvPr/>
          </p:nvSpPr>
          <p:spPr>
            <a:xfrm>
              <a:off x="6623208" y="4166167"/>
              <a:ext cx="30875" cy="70705"/>
            </a:xfrm>
            <a:custGeom>
              <a:avLst/>
              <a:gdLst/>
              <a:ahLst/>
              <a:cxnLst/>
              <a:rect l="l" t="t" r="r" b="b"/>
              <a:pathLst>
                <a:path w="3103" h="7106" extrusionOk="0">
                  <a:moveTo>
                    <a:pt x="3103" y="0"/>
                  </a:moveTo>
                  <a:lnTo>
                    <a:pt x="1" y="1768"/>
                  </a:lnTo>
                  <a:lnTo>
                    <a:pt x="1" y="7105"/>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029;p29">
              <a:extLst>
                <a:ext uri="{FF2B5EF4-FFF2-40B4-BE49-F238E27FC236}">
                  <a16:creationId xmlns:a16="http://schemas.microsoft.com/office/drawing/2014/main" id="{0ECA671D-6CC4-4752-BA46-9537DD427F93}"/>
                </a:ext>
              </a:extLst>
            </p:cNvPr>
            <p:cNvSpPr/>
            <p:nvPr/>
          </p:nvSpPr>
          <p:spPr>
            <a:xfrm>
              <a:off x="6665691" y="4141603"/>
              <a:ext cx="30546" cy="70705"/>
            </a:xfrm>
            <a:custGeom>
              <a:avLst/>
              <a:gdLst/>
              <a:ahLst/>
              <a:cxnLst/>
              <a:rect l="l" t="t" r="r" b="b"/>
              <a:pathLst>
                <a:path w="3070" h="7106" extrusionOk="0">
                  <a:moveTo>
                    <a:pt x="3069" y="1"/>
                  </a:moveTo>
                  <a:lnTo>
                    <a:pt x="1" y="1802"/>
                  </a:lnTo>
                  <a:lnTo>
                    <a:pt x="1" y="7106"/>
                  </a:lnTo>
                  <a:lnTo>
                    <a:pt x="3069" y="5338"/>
                  </a:ln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030;p29">
              <a:extLst>
                <a:ext uri="{FF2B5EF4-FFF2-40B4-BE49-F238E27FC236}">
                  <a16:creationId xmlns:a16="http://schemas.microsoft.com/office/drawing/2014/main" id="{7EA5D906-0417-4A6F-BB3C-64E39463EDC1}"/>
                </a:ext>
              </a:extLst>
            </p:cNvPr>
            <p:cNvSpPr/>
            <p:nvPr/>
          </p:nvSpPr>
          <p:spPr>
            <a:xfrm>
              <a:off x="6581062" y="4261084"/>
              <a:ext cx="30875" cy="70705"/>
            </a:xfrm>
            <a:custGeom>
              <a:avLst/>
              <a:gdLst/>
              <a:ahLst/>
              <a:cxnLst/>
              <a:rect l="l" t="t" r="r" b="b"/>
              <a:pathLst>
                <a:path w="3103" h="7106" extrusionOk="0">
                  <a:moveTo>
                    <a:pt x="3103" y="1"/>
                  </a:moveTo>
                  <a:lnTo>
                    <a:pt x="1" y="1768"/>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031;p29">
              <a:extLst>
                <a:ext uri="{FF2B5EF4-FFF2-40B4-BE49-F238E27FC236}">
                  <a16:creationId xmlns:a16="http://schemas.microsoft.com/office/drawing/2014/main" id="{15288688-7C19-4336-B29C-C5BFD8A92E8A}"/>
                </a:ext>
              </a:extLst>
            </p:cNvPr>
            <p:cNvSpPr/>
            <p:nvPr/>
          </p:nvSpPr>
          <p:spPr>
            <a:xfrm>
              <a:off x="6623208" y="4236529"/>
              <a:ext cx="30875" cy="70705"/>
            </a:xfrm>
            <a:custGeom>
              <a:avLst/>
              <a:gdLst/>
              <a:ahLst/>
              <a:cxnLst/>
              <a:rect l="l" t="t" r="r" b="b"/>
              <a:pathLst>
                <a:path w="3103" h="7106" extrusionOk="0">
                  <a:moveTo>
                    <a:pt x="3103" y="0"/>
                  </a:moveTo>
                  <a:lnTo>
                    <a:pt x="1" y="1801"/>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032;p29">
              <a:extLst>
                <a:ext uri="{FF2B5EF4-FFF2-40B4-BE49-F238E27FC236}">
                  <a16:creationId xmlns:a16="http://schemas.microsoft.com/office/drawing/2014/main" id="{F57F0520-92C1-43EE-B278-9AFF90B10F5C}"/>
                </a:ext>
              </a:extLst>
            </p:cNvPr>
            <p:cNvSpPr/>
            <p:nvPr/>
          </p:nvSpPr>
          <p:spPr>
            <a:xfrm>
              <a:off x="6665691" y="4212302"/>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33;p29">
              <a:extLst>
                <a:ext uri="{FF2B5EF4-FFF2-40B4-BE49-F238E27FC236}">
                  <a16:creationId xmlns:a16="http://schemas.microsoft.com/office/drawing/2014/main" id="{2D669241-9D1D-45AB-AD19-93B5B8FBE200}"/>
                </a:ext>
              </a:extLst>
            </p:cNvPr>
            <p:cNvSpPr/>
            <p:nvPr/>
          </p:nvSpPr>
          <p:spPr>
            <a:xfrm>
              <a:off x="6281380" y="3532935"/>
              <a:ext cx="429153" cy="247944"/>
            </a:xfrm>
            <a:custGeom>
              <a:avLst/>
              <a:gdLst/>
              <a:ahLst/>
              <a:cxnLst/>
              <a:rect l="l" t="t" r="r" b="b"/>
              <a:pathLst>
                <a:path w="43131" h="24919" extrusionOk="0">
                  <a:moveTo>
                    <a:pt x="21482" y="1"/>
                  </a:moveTo>
                  <a:lnTo>
                    <a:pt x="0" y="12410"/>
                  </a:lnTo>
                  <a:lnTo>
                    <a:pt x="21615" y="24919"/>
                  </a:lnTo>
                  <a:lnTo>
                    <a:pt x="43131" y="12510"/>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034;p29">
              <a:extLst>
                <a:ext uri="{FF2B5EF4-FFF2-40B4-BE49-F238E27FC236}">
                  <a16:creationId xmlns:a16="http://schemas.microsoft.com/office/drawing/2014/main" id="{C170A399-DB77-41BA-B2F4-E7AD17995D5C}"/>
                </a:ext>
              </a:extLst>
            </p:cNvPr>
            <p:cNvSpPr/>
            <p:nvPr/>
          </p:nvSpPr>
          <p:spPr>
            <a:xfrm>
              <a:off x="6281380" y="3515345"/>
              <a:ext cx="429153" cy="247616"/>
            </a:xfrm>
            <a:custGeom>
              <a:avLst/>
              <a:gdLst/>
              <a:ahLst/>
              <a:cxnLst/>
              <a:rect l="l" t="t" r="r" b="b"/>
              <a:pathLst>
                <a:path w="43131" h="24886" extrusionOk="0">
                  <a:moveTo>
                    <a:pt x="21482" y="1"/>
                  </a:moveTo>
                  <a:lnTo>
                    <a:pt x="0" y="12410"/>
                  </a:lnTo>
                  <a:lnTo>
                    <a:pt x="21615" y="24885"/>
                  </a:lnTo>
                  <a:lnTo>
                    <a:pt x="43131" y="12476"/>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35;p29">
              <a:extLst>
                <a:ext uri="{FF2B5EF4-FFF2-40B4-BE49-F238E27FC236}">
                  <a16:creationId xmlns:a16="http://schemas.microsoft.com/office/drawing/2014/main" id="{C8AF35A9-9367-4575-895B-84CBCBE31832}"/>
                </a:ext>
              </a:extLst>
            </p:cNvPr>
            <p:cNvSpPr/>
            <p:nvPr/>
          </p:nvSpPr>
          <p:spPr>
            <a:xfrm>
              <a:off x="6316889" y="3535930"/>
              <a:ext cx="358130" cy="206781"/>
            </a:xfrm>
            <a:custGeom>
              <a:avLst/>
              <a:gdLst/>
              <a:ahLst/>
              <a:cxnLst/>
              <a:rect l="l" t="t" r="r" b="b"/>
              <a:pathLst>
                <a:path w="35993" h="20782" extrusionOk="0">
                  <a:moveTo>
                    <a:pt x="17913" y="0"/>
                  </a:moveTo>
                  <a:lnTo>
                    <a:pt x="0" y="10341"/>
                  </a:lnTo>
                  <a:lnTo>
                    <a:pt x="18046" y="20782"/>
                  </a:lnTo>
                  <a:lnTo>
                    <a:pt x="35993" y="10407"/>
                  </a:lnTo>
                  <a:lnTo>
                    <a:pt x="17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36;p29">
              <a:extLst>
                <a:ext uri="{FF2B5EF4-FFF2-40B4-BE49-F238E27FC236}">
                  <a16:creationId xmlns:a16="http://schemas.microsoft.com/office/drawing/2014/main" id="{F5CB5E49-CE28-490B-ABE8-707A77736B09}"/>
                </a:ext>
              </a:extLst>
            </p:cNvPr>
            <p:cNvSpPr/>
            <p:nvPr/>
          </p:nvSpPr>
          <p:spPr>
            <a:xfrm>
              <a:off x="6281380" y="3638806"/>
              <a:ext cx="215079" cy="142066"/>
            </a:xfrm>
            <a:custGeom>
              <a:avLst/>
              <a:gdLst/>
              <a:ahLst/>
              <a:cxnLst/>
              <a:rect l="l" t="t" r="r" b="b"/>
              <a:pathLst>
                <a:path w="21616" h="14278" extrusionOk="0">
                  <a:moveTo>
                    <a:pt x="0" y="1"/>
                  </a:moveTo>
                  <a:lnTo>
                    <a:pt x="0" y="1769"/>
                  </a:lnTo>
                  <a:lnTo>
                    <a:pt x="21615" y="14278"/>
                  </a:lnTo>
                  <a:lnTo>
                    <a:pt x="21615" y="12476"/>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37;p29">
              <a:extLst>
                <a:ext uri="{FF2B5EF4-FFF2-40B4-BE49-F238E27FC236}">
                  <a16:creationId xmlns:a16="http://schemas.microsoft.com/office/drawing/2014/main" id="{AF531C27-C05E-4FE3-A6F4-6D845A34DE96}"/>
                </a:ext>
              </a:extLst>
            </p:cNvPr>
            <p:cNvSpPr/>
            <p:nvPr/>
          </p:nvSpPr>
          <p:spPr>
            <a:xfrm>
              <a:off x="6496434" y="3639472"/>
              <a:ext cx="214084" cy="141399"/>
            </a:xfrm>
            <a:custGeom>
              <a:avLst/>
              <a:gdLst/>
              <a:ahLst/>
              <a:cxnLst/>
              <a:rect l="l" t="t" r="r" b="b"/>
              <a:pathLst>
                <a:path w="21516" h="14211" extrusionOk="0">
                  <a:moveTo>
                    <a:pt x="21516" y="0"/>
                  </a:moveTo>
                  <a:lnTo>
                    <a:pt x="0" y="12409"/>
                  </a:lnTo>
                  <a:lnTo>
                    <a:pt x="0" y="14211"/>
                  </a:lnTo>
                  <a:lnTo>
                    <a:pt x="21516" y="1802"/>
                  </a:lnTo>
                  <a:lnTo>
                    <a:pt x="215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038;p29">
              <a:extLst>
                <a:ext uri="{FF2B5EF4-FFF2-40B4-BE49-F238E27FC236}">
                  <a16:creationId xmlns:a16="http://schemas.microsoft.com/office/drawing/2014/main" id="{01A9A75D-046F-4A38-B004-C9B5003EBB0B}"/>
                </a:ext>
              </a:extLst>
            </p:cNvPr>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F4C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39;p29">
              <a:extLst>
                <a:ext uri="{FF2B5EF4-FFF2-40B4-BE49-F238E27FC236}">
                  <a16:creationId xmlns:a16="http://schemas.microsoft.com/office/drawing/2014/main" id="{74EDDD4C-670F-44A7-960B-818188E92AD6}"/>
                </a:ext>
              </a:extLst>
            </p:cNvPr>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40;p29">
              <a:extLst>
                <a:ext uri="{FF2B5EF4-FFF2-40B4-BE49-F238E27FC236}">
                  <a16:creationId xmlns:a16="http://schemas.microsoft.com/office/drawing/2014/main" id="{42CC1CF9-192E-443A-8D62-482A05E15083}"/>
                </a:ext>
              </a:extLst>
            </p:cNvPr>
            <p:cNvSpPr/>
            <p:nvPr/>
          </p:nvSpPr>
          <p:spPr>
            <a:xfrm>
              <a:off x="6342777" y="3563808"/>
              <a:ext cx="306679" cy="118823"/>
            </a:xfrm>
            <a:custGeom>
              <a:avLst/>
              <a:gdLst/>
              <a:ahLst/>
              <a:cxnLst/>
              <a:rect l="l" t="t" r="r" b="b"/>
              <a:pathLst>
                <a:path w="30822" h="11942" extrusionOk="0">
                  <a:moveTo>
                    <a:pt x="15344" y="0"/>
                  </a:moveTo>
                  <a:lnTo>
                    <a:pt x="0" y="3036"/>
                  </a:lnTo>
                  <a:lnTo>
                    <a:pt x="15444" y="11942"/>
                  </a:lnTo>
                  <a:lnTo>
                    <a:pt x="30822" y="8906"/>
                  </a:lnTo>
                  <a:lnTo>
                    <a:pt x="15344" y="0"/>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41;p29">
              <a:extLst>
                <a:ext uri="{FF2B5EF4-FFF2-40B4-BE49-F238E27FC236}">
                  <a16:creationId xmlns:a16="http://schemas.microsoft.com/office/drawing/2014/main" id="{41407D1A-7A80-48FC-9042-DDAD52F1332B}"/>
                </a:ext>
              </a:extLst>
            </p:cNvPr>
            <p:cNvSpPr/>
            <p:nvPr/>
          </p:nvSpPr>
          <p:spPr>
            <a:xfrm>
              <a:off x="6495439" y="3647151"/>
              <a:ext cx="154006" cy="88635"/>
            </a:xfrm>
            <a:custGeom>
              <a:avLst/>
              <a:gdLst/>
              <a:ahLst/>
              <a:cxnLst/>
              <a:rect l="l" t="t" r="r" b="b"/>
              <a:pathLst>
                <a:path w="15478" h="8908" extrusionOk="0">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042;p29">
            <a:extLst>
              <a:ext uri="{FF2B5EF4-FFF2-40B4-BE49-F238E27FC236}">
                <a16:creationId xmlns:a16="http://schemas.microsoft.com/office/drawing/2014/main" id="{8275A869-C447-4AE3-BDC9-9E7ADE3058A5}"/>
              </a:ext>
            </a:extLst>
          </p:cNvPr>
          <p:cNvGrpSpPr/>
          <p:nvPr/>
        </p:nvGrpSpPr>
        <p:grpSpPr>
          <a:xfrm flipH="1">
            <a:off x="8632863" y="3401611"/>
            <a:ext cx="874452" cy="2175225"/>
            <a:chOff x="5986006" y="3842587"/>
            <a:chExt cx="429153" cy="796897"/>
          </a:xfrm>
        </p:grpSpPr>
        <p:sp>
          <p:nvSpPr>
            <p:cNvPr id="193" name="Google Shape;1043;p29">
              <a:extLst>
                <a:ext uri="{FF2B5EF4-FFF2-40B4-BE49-F238E27FC236}">
                  <a16:creationId xmlns:a16="http://schemas.microsoft.com/office/drawing/2014/main" id="{FE5697AC-5FD3-4B57-82EF-3F3D611D28A1}"/>
                </a:ext>
              </a:extLst>
            </p:cNvPr>
            <p:cNvSpPr/>
            <p:nvPr/>
          </p:nvSpPr>
          <p:spPr>
            <a:xfrm>
              <a:off x="6296643" y="3929872"/>
              <a:ext cx="73023" cy="95261"/>
            </a:xfrm>
            <a:custGeom>
              <a:avLst/>
              <a:gdLst/>
              <a:ahLst/>
              <a:cxnLst/>
              <a:rect l="l" t="t" r="r" b="b"/>
              <a:pathLst>
                <a:path w="7339" h="9574" extrusionOk="0">
                  <a:moveTo>
                    <a:pt x="0" y="0"/>
                  </a:moveTo>
                  <a:lnTo>
                    <a:pt x="0" y="5337"/>
                  </a:lnTo>
                  <a:lnTo>
                    <a:pt x="7339" y="9574"/>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44;p29">
              <a:extLst>
                <a:ext uri="{FF2B5EF4-FFF2-40B4-BE49-F238E27FC236}">
                  <a16:creationId xmlns:a16="http://schemas.microsoft.com/office/drawing/2014/main" id="{2E42D2AB-6A54-4247-B2FA-314B7118BB0C}"/>
                </a:ext>
              </a:extLst>
            </p:cNvPr>
            <p:cNvSpPr/>
            <p:nvPr/>
          </p:nvSpPr>
          <p:spPr>
            <a:xfrm>
              <a:off x="6296643" y="3929872"/>
              <a:ext cx="73023" cy="45810"/>
            </a:xfrm>
            <a:custGeom>
              <a:avLst/>
              <a:gdLst/>
              <a:ahLst/>
              <a:cxnLst/>
              <a:rect l="l" t="t" r="r" b="b"/>
              <a:pathLst>
                <a:path w="7339" h="4604" extrusionOk="0">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45;p29">
              <a:extLst>
                <a:ext uri="{FF2B5EF4-FFF2-40B4-BE49-F238E27FC236}">
                  <a16:creationId xmlns:a16="http://schemas.microsoft.com/office/drawing/2014/main" id="{0E50779C-DE6E-43E9-AD78-081D3A78987D}"/>
                </a:ext>
              </a:extLst>
            </p:cNvPr>
            <p:cNvSpPr/>
            <p:nvPr/>
          </p:nvSpPr>
          <p:spPr>
            <a:xfrm>
              <a:off x="6296643" y="400056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46;p29">
              <a:extLst>
                <a:ext uri="{FF2B5EF4-FFF2-40B4-BE49-F238E27FC236}">
                  <a16:creationId xmlns:a16="http://schemas.microsoft.com/office/drawing/2014/main" id="{523F1E53-78E1-443D-9F35-ABE672C04BBC}"/>
                </a:ext>
              </a:extLst>
            </p:cNvPr>
            <p:cNvSpPr/>
            <p:nvPr/>
          </p:nvSpPr>
          <p:spPr>
            <a:xfrm>
              <a:off x="6296643" y="4000562"/>
              <a:ext cx="73023" cy="45810"/>
            </a:xfrm>
            <a:custGeom>
              <a:avLst/>
              <a:gdLst/>
              <a:ahLst/>
              <a:cxnLst/>
              <a:rect l="l" t="t" r="r" b="b"/>
              <a:pathLst>
                <a:path w="7339" h="4604" extrusionOk="0">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047;p29">
              <a:extLst>
                <a:ext uri="{FF2B5EF4-FFF2-40B4-BE49-F238E27FC236}">
                  <a16:creationId xmlns:a16="http://schemas.microsoft.com/office/drawing/2014/main" id="{7AEF5981-5771-46D8-BB9F-84DFF3B7B092}"/>
                </a:ext>
              </a:extLst>
            </p:cNvPr>
            <p:cNvSpPr/>
            <p:nvPr/>
          </p:nvSpPr>
          <p:spPr>
            <a:xfrm>
              <a:off x="6296643" y="4071251"/>
              <a:ext cx="73023" cy="94933"/>
            </a:xfrm>
            <a:custGeom>
              <a:avLst/>
              <a:gdLst/>
              <a:ahLst/>
              <a:cxnLst/>
              <a:rect l="l" t="t" r="r" b="b"/>
              <a:pathLst>
                <a:path w="7339" h="9541" extrusionOk="0">
                  <a:moveTo>
                    <a:pt x="0" y="0"/>
                  </a:moveTo>
                  <a:lnTo>
                    <a:pt x="0" y="5304"/>
                  </a:lnTo>
                  <a:lnTo>
                    <a:pt x="7339" y="9540"/>
                  </a:lnTo>
                  <a:lnTo>
                    <a:pt x="7339" y="423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48;p29">
              <a:extLst>
                <a:ext uri="{FF2B5EF4-FFF2-40B4-BE49-F238E27FC236}">
                  <a16:creationId xmlns:a16="http://schemas.microsoft.com/office/drawing/2014/main" id="{52F96F05-46F3-4425-B6F3-EFC5121705D9}"/>
                </a:ext>
              </a:extLst>
            </p:cNvPr>
            <p:cNvSpPr/>
            <p:nvPr/>
          </p:nvSpPr>
          <p:spPr>
            <a:xfrm>
              <a:off x="6296643" y="4071251"/>
              <a:ext cx="73023" cy="45481"/>
            </a:xfrm>
            <a:custGeom>
              <a:avLst/>
              <a:gdLst/>
              <a:ahLst/>
              <a:cxnLst/>
              <a:rect l="l" t="t" r="r" b="b"/>
              <a:pathLst>
                <a:path w="7339" h="4571" extrusionOk="0">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049;p29">
              <a:extLst>
                <a:ext uri="{FF2B5EF4-FFF2-40B4-BE49-F238E27FC236}">
                  <a16:creationId xmlns:a16="http://schemas.microsoft.com/office/drawing/2014/main" id="{9E939C72-FF66-40E6-8344-4C6414FE1093}"/>
                </a:ext>
              </a:extLst>
            </p:cNvPr>
            <p:cNvSpPr/>
            <p:nvPr/>
          </p:nvSpPr>
          <p:spPr>
            <a:xfrm>
              <a:off x="6296643" y="4141603"/>
              <a:ext cx="73023" cy="95271"/>
            </a:xfrm>
            <a:custGeom>
              <a:avLst/>
              <a:gdLst/>
              <a:ahLst/>
              <a:cxnLst/>
              <a:rect l="l" t="t" r="r" b="b"/>
              <a:pathLst>
                <a:path w="7339" h="9575" extrusionOk="0">
                  <a:moveTo>
                    <a:pt x="0" y="1"/>
                  </a:moveTo>
                  <a:lnTo>
                    <a:pt x="0" y="5338"/>
                  </a:lnTo>
                  <a:lnTo>
                    <a:pt x="7339" y="9574"/>
                  </a:lnTo>
                  <a:lnTo>
                    <a:pt x="7339" y="4237"/>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050;p29">
              <a:extLst>
                <a:ext uri="{FF2B5EF4-FFF2-40B4-BE49-F238E27FC236}">
                  <a16:creationId xmlns:a16="http://schemas.microsoft.com/office/drawing/2014/main" id="{ECF47909-7DBE-4EF6-B3CB-2FF3AB2129FD}"/>
                </a:ext>
              </a:extLst>
            </p:cNvPr>
            <p:cNvSpPr/>
            <p:nvPr/>
          </p:nvSpPr>
          <p:spPr>
            <a:xfrm>
              <a:off x="6296643" y="4141603"/>
              <a:ext cx="73023" cy="45820"/>
            </a:xfrm>
            <a:custGeom>
              <a:avLst/>
              <a:gdLst/>
              <a:ahLst/>
              <a:cxnLst/>
              <a:rect l="l" t="t" r="r" b="b"/>
              <a:pathLst>
                <a:path w="7339" h="4605" extrusionOk="0">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051;p29">
              <a:extLst>
                <a:ext uri="{FF2B5EF4-FFF2-40B4-BE49-F238E27FC236}">
                  <a16:creationId xmlns:a16="http://schemas.microsoft.com/office/drawing/2014/main" id="{7B2F1D9A-4BFF-4B3E-9F55-B83B689E6F09}"/>
                </a:ext>
              </a:extLst>
            </p:cNvPr>
            <p:cNvSpPr/>
            <p:nvPr/>
          </p:nvSpPr>
          <p:spPr>
            <a:xfrm>
              <a:off x="6296643" y="421230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052;p29">
              <a:extLst>
                <a:ext uri="{FF2B5EF4-FFF2-40B4-BE49-F238E27FC236}">
                  <a16:creationId xmlns:a16="http://schemas.microsoft.com/office/drawing/2014/main" id="{55141AF6-9513-4063-A336-523756381940}"/>
                </a:ext>
              </a:extLst>
            </p:cNvPr>
            <p:cNvSpPr/>
            <p:nvPr/>
          </p:nvSpPr>
          <p:spPr>
            <a:xfrm>
              <a:off x="6296643" y="4212302"/>
              <a:ext cx="73023" cy="45810"/>
            </a:xfrm>
            <a:custGeom>
              <a:avLst/>
              <a:gdLst/>
              <a:ahLst/>
              <a:cxnLst/>
              <a:rect l="l" t="t" r="r" b="b"/>
              <a:pathLst>
                <a:path w="7339" h="4604" extrusionOk="0">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053;p29">
              <a:extLst>
                <a:ext uri="{FF2B5EF4-FFF2-40B4-BE49-F238E27FC236}">
                  <a16:creationId xmlns:a16="http://schemas.microsoft.com/office/drawing/2014/main" id="{1C3FD6FC-D0E9-4179-8435-BE71A6159B08}"/>
                </a:ext>
              </a:extLst>
            </p:cNvPr>
            <p:cNvSpPr/>
            <p:nvPr/>
          </p:nvSpPr>
          <p:spPr>
            <a:xfrm>
              <a:off x="6381271" y="3978653"/>
              <a:ext cx="30546" cy="71033"/>
            </a:xfrm>
            <a:custGeom>
              <a:avLst/>
              <a:gdLst/>
              <a:ahLst/>
              <a:cxnLst/>
              <a:rect l="l" t="t" r="r" b="b"/>
              <a:pathLst>
                <a:path w="3070" h="7139" extrusionOk="0">
                  <a:moveTo>
                    <a:pt x="1" y="1"/>
                  </a:moveTo>
                  <a:lnTo>
                    <a:pt x="1" y="5338"/>
                  </a:lnTo>
                  <a:lnTo>
                    <a:pt x="3069" y="7139"/>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54;p29">
              <a:extLst>
                <a:ext uri="{FF2B5EF4-FFF2-40B4-BE49-F238E27FC236}">
                  <a16:creationId xmlns:a16="http://schemas.microsoft.com/office/drawing/2014/main" id="{995842B0-B11C-42C3-BEA8-9B1D55A94F48}"/>
                </a:ext>
              </a:extLst>
            </p:cNvPr>
            <p:cNvSpPr/>
            <p:nvPr/>
          </p:nvSpPr>
          <p:spPr>
            <a:xfrm>
              <a:off x="6381271" y="3978653"/>
              <a:ext cx="30546" cy="54775"/>
            </a:xfrm>
            <a:custGeom>
              <a:avLst/>
              <a:gdLst/>
              <a:ahLst/>
              <a:cxnLst/>
              <a:rect l="l" t="t" r="r" b="b"/>
              <a:pathLst>
                <a:path w="3070" h="5505" extrusionOk="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55;p29">
              <a:extLst>
                <a:ext uri="{FF2B5EF4-FFF2-40B4-BE49-F238E27FC236}">
                  <a16:creationId xmlns:a16="http://schemas.microsoft.com/office/drawing/2014/main" id="{5808521A-E2A4-49C8-9050-781EF6835D16}"/>
                </a:ext>
              </a:extLst>
            </p:cNvPr>
            <p:cNvSpPr/>
            <p:nvPr/>
          </p:nvSpPr>
          <p:spPr>
            <a:xfrm>
              <a:off x="6381271" y="4049343"/>
              <a:ext cx="30546" cy="70705"/>
            </a:xfrm>
            <a:custGeom>
              <a:avLst/>
              <a:gdLst/>
              <a:ahLst/>
              <a:cxnLst/>
              <a:rect l="l" t="t" r="r" b="b"/>
              <a:pathLst>
                <a:path w="3070" h="7106" extrusionOk="0">
                  <a:moveTo>
                    <a:pt x="1" y="1"/>
                  </a:moveTo>
                  <a:lnTo>
                    <a:pt x="1" y="5338"/>
                  </a:lnTo>
                  <a:lnTo>
                    <a:pt x="3069" y="7106"/>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56;p29">
              <a:extLst>
                <a:ext uri="{FF2B5EF4-FFF2-40B4-BE49-F238E27FC236}">
                  <a16:creationId xmlns:a16="http://schemas.microsoft.com/office/drawing/2014/main" id="{386E4D34-0C8B-464A-9835-5A6DE4745A60}"/>
                </a:ext>
              </a:extLst>
            </p:cNvPr>
            <p:cNvSpPr/>
            <p:nvPr/>
          </p:nvSpPr>
          <p:spPr>
            <a:xfrm>
              <a:off x="6381271" y="4049343"/>
              <a:ext cx="30546" cy="54775"/>
            </a:xfrm>
            <a:custGeom>
              <a:avLst/>
              <a:gdLst/>
              <a:ahLst/>
              <a:cxnLst/>
              <a:rect l="l" t="t" r="r" b="b"/>
              <a:pathLst>
                <a:path w="3070" h="5505" extrusionOk="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57;p29">
              <a:extLst>
                <a:ext uri="{FF2B5EF4-FFF2-40B4-BE49-F238E27FC236}">
                  <a16:creationId xmlns:a16="http://schemas.microsoft.com/office/drawing/2014/main" id="{8C479544-8CB6-498C-AA3E-0914CBA3803E}"/>
                </a:ext>
              </a:extLst>
            </p:cNvPr>
            <p:cNvSpPr/>
            <p:nvPr/>
          </p:nvSpPr>
          <p:spPr>
            <a:xfrm>
              <a:off x="6381271" y="4120033"/>
              <a:ext cx="30546" cy="70705"/>
            </a:xfrm>
            <a:custGeom>
              <a:avLst/>
              <a:gdLst/>
              <a:ahLst/>
              <a:cxnLst/>
              <a:rect l="l" t="t" r="r" b="b"/>
              <a:pathLst>
                <a:path w="3070" h="7106" extrusionOk="0">
                  <a:moveTo>
                    <a:pt x="1" y="1"/>
                  </a:moveTo>
                  <a:lnTo>
                    <a:pt x="1" y="5305"/>
                  </a:lnTo>
                  <a:lnTo>
                    <a:pt x="3069" y="7106"/>
                  </a:lnTo>
                  <a:lnTo>
                    <a:pt x="3069" y="1769"/>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58;p29">
              <a:extLst>
                <a:ext uri="{FF2B5EF4-FFF2-40B4-BE49-F238E27FC236}">
                  <a16:creationId xmlns:a16="http://schemas.microsoft.com/office/drawing/2014/main" id="{B4F5EA08-D436-4133-A603-25E300345CC0}"/>
                </a:ext>
              </a:extLst>
            </p:cNvPr>
            <p:cNvSpPr/>
            <p:nvPr/>
          </p:nvSpPr>
          <p:spPr>
            <a:xfrm>
              <a:off x="6381271" y="4120033"/>
              <a:ext cx="30546" cy="54446"/>
            </a:xfrm>
            <a:custGeom>
              <a:avLst/>
              <a:gdLst/>
              <a:ahLst/>
              <a:cxnLst/>
              <a:rect l="l" t="t" r="r" b="b"/>
              <a:pathLst>
                <a:path w="3070" h="5472" extrusionOk="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059;p29">
              <a:extLst>
                <a:ext uri="{FF2B5EF4-FFF2-40B4-BE49-F238E27FC236}">
                  <a16:creationId xmlns:a16="http://schemas.microsoft.com/office/drawing/2014/main" id="{397B3869-1648-4BD2-9CF0-F41FAB1DD4AE}"/>
                </a:ext>
              </a:extLst>
            </p:cNvPr>
            <p:cNvSpPr/>
            <p:nvPr/>
          </p:nvSpPr>
          <p:spPr>
            <a:xfrm>
              <a:off x="6381271" y="4190394"/>
              <a:ext cx="30546" cy="70705"/>
            </a:xfrm>
            <a:custGeom>
              <a:avLst/>
              <a:gdLst/>
              <a:ahLst/>
              <a:cxnLst/>
              <a:rect l="l" t="t" r="r" b="b"/>
              <a:pathLst>
                <a:path w="3070" h="7106" extrusionOk="0">
                  <a:moveTo>
                    <a:pt x="1" y="0"/>
                  </a:moveTo>
                  <a:lnTo>
                    <a:pt x="1" y="5338"/>
                  </a:lnTo>
                  <a:lnTo>
                    <a:pt x="3069" y="7106"/>
                  </a:lnTo>
                  <a:lnTo>
                    <a:pt x="3069" y="1802"/>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60;p29">
              <a:extLst>
                <a:ext uri="{FF2B5EF4-FFF2-40B4-BE49-F238E27FC236}">
                  <a16:creationId xmlns:a16="http://schemas.microsoft.com/office/drawing/2014/main" id="{B2ED2B32-E528-4275-82C0-FED172B9D38A}"/>
                </a:ext>
              </a:extLst>
            </p:cNvPr>
            <p:cNvSpPr/>
            <p:nvPr/>
          </p:nvSpPr>
          <p:spPr>
            <a:xfrm>
              <a:off x="6381271" y="4190394"/>
              <a:ext cx="30546" cy="54775"/>
            </a:xfrm>
            <a:custGeom>
              <a:avLst/>
              <a:gdLst/>
              <a:ahLst/>
              <a:cxnLst/>
              <a:rect l="l" t="t" r="r" b="b"/>
              <a:pathLst>
                <a:path w="3070" h="5505" extrusionOk="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61;p29">
              <a:extLst>
                <a:ext uri="{FF2B5EF4-FFF2-40B4-BE49-F238E27FC236}">
                  <a16:creationId xmlns:a16="http://schemas.microsoft.com/office/drawing/2014/main" id="{22BC1A64-6D6C-437D-82F6-AE97C2597F5D}"/>
                </a:ext>
              </a:extLst>
            </p:cNvPr>
            <p:cNvSpPr/>
            <p:nvPr/>
          </p:nvSpPr>
          <p:spPr>
            <a:xfrm>
              <a:off x="6381271" y="4261084"/>
              <a:ext cx="30546" cy="70705"/>
            </a:xfrm>
            <a:custGeom>
              <a:avLst/>
              <a:gdLst/>
              <a:ahLst/>
              <a:cxnLst/>
              <a:rect l="l" t="t" r="r" b="b"/>
              <a:pathLst>
                <a:path w="3070" h="7106" extrusionOk="0">
                  <a:moveTo>
                    <a:pt x="1" y="1"/>
                  </a:moveTo>
                  <a:lnTo>
                    <a:pt x="1" y="5304"/>
                  </a:lnTo>
                  <a:lnTo>
                    <a:pt x="3069" y="7106"/>
                  </a:lnTo>
                  <a:lnTo>
                    <a:pt x="3069" y="1768"/>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62;p29">
              <a:extLst>
                <a:ext uri="{FF2B5EF4-FFF2-40B4-BE49-F238E27FC236}">
                  <a16:creationId xmlns:a16="http://schemas.microsoft.com/office/drawing/2014/main" id="{6915CD19-5127-4408-B45F-AC0104C68C41}"/>
                </a:ext>
              </a:extLst>
            </p:cNvPr>
            <p:cNvSpPr/>
            <p:nvPr/>
          </p:nvSpPr>
          <p:spPr>
            <a:xfrm>
              <a:off x="6381271" y="4261084"/>
              <a:ext cx="30546" cy="54775"/>
            </a:xfrm>
            <a:custGeom>
              <a:avLst/>
              <a:gdLst/>
              <a:ahLst/>
              <a:cxnLst/>
              <a:rect l="l" t="t" r="r" b="b"/>
              <a:pathLst>
                <a:path w="3070" h="5505" extrusionOk="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63;p29">
              <a:extLst>
                <a:ext uri="{FF2B5EF4-FFF2-40B4-BE49-F238E27FC236}">
                  <a16:creationId xmlns:a16="http://schemas.microsoft.com/office/drawing/2014/main" id="{48600976-847A-4030-8074-EFD81AE4ECD9}"/>
                </a:ext>
              </a:extLst>
            </p:cNvPr>
            <p:cNvSpPr/>
            <p:nvPr/>
          </p:nvSpPr>
          <p:spPr>
            <a:xfrm>
              <a:off x="5986006" y="3966376"/>
              <a:ext cx="215079" cy="673108"/>
            </a:xfrm>
            <a:custGeom>
              <a:avLst/>
              <a:gdLst/>
              <a:ahLst/>
              <a:cxnLst/>
              <a:rect l="l" t="t" r="r" b="b"/>
              <a:pathLst>
                <a:path w="21616" h="67649" extrusionOk="0">
                  <a:moveTo>
                    <a:pt x="0" y="0"/>
                  </a:moveTo>
                  <a:lnTo>
                    <a:pt x="0" y="55140"/>
                  </a:lnTo>
                  <a:lnTo>
                    <a:pt x="21616" y="67649"/>
                  </a:lnTo>
                  <a:lnTo>
                    <a:pt x="21616" y="12476"/>
                  </a:lnTo>
                  <a:lnTo>
                    <a:pt x="0" y="0"/>
                  </a:lnTo>
                  <a:close/>
                </a:path>
              </a:pathLst>
            </a:custGeom>
            <a:solidFill>
              <a:srgbClr val="D99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1064;p29">
              <a:extLst>
                <a:ext uri="{FF2B5EF4-FFF2-40B4-BE49-F238E27FC236}">
                  <a16:creationId xmlns:a16="http://schemas.microsoft.com/office/drawing/2014/main" id="{51B2BFDC-D012-4AD3-BD9D-1C4A26879AF5}"/>
                </a:ext>
              </a:extLst>
            </p:cNvPr>
            <p:cNvSpPr/>
            <p:nvPr/>
          </p:nvSpPr>
          <p:spPr>
            <a:xfrm>
              <a:off x="6201060" y="3967042"/>
              <a:ext cx="214084" cy="672441"/>
            </a:xfrm>
            <a:custGeom>
              <a:avLst/>
              <a:gdLst/>
              <a:ahLst/>
              <a:cxnLst/>
              <a:rect l="l" t="t" r="r" b="b"/>
              <a:pathLst>
                <a:path w="21516" h="67582" extrusionOk="0">
                  <a:moveTo>
                    <a:pt x="21516" y="0"/>
                  </a:moveTo>
                  <a:lnTo>
                    <a:pt x="1" y="12409"/>
                  </a:lnTo>
                  <a:lnTo>
                    <a:pt x="1" y="67582"/>
                  </a:lnTo>
                  <a:lnTo>
                    <a:pt x="21516" y="55140"/>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65;p29">
              <a:extLst>
                <a:ext uri="{FF2B5EF4-FFF2-40B4-BE49-F238E27FC236}">
                  <a16:creationId xmlns:a16="http://schemas.microsoft.com/office/drawing/2014/main" id="{FB102EB4-0907-4832-8665-45826E8D7BF2}"/>
                </a:ext>
              </a:extLst>
            </p:cNvPr>
            <p:cNvSpPr/>
            <p:nvPr/>
          </p:nvSpPr>
          <p:spPr>
            <a:xfrm>
              <a:off x="6258477" y="4054318"/>
              <a:ext cx="100575" cy="85311"/>
            </a:xfrm>
            <a:custGeom>
              <a:avLst/>
              <a:gdLst/>
              <a:ahLst/>
              <a:cxnLst/>
              <a:rect l="l" t="t" r="r" b="b"/>
              <a:pathLst>
                <a:path w="10108" h="8574" extrusionOk="0">
                  <a:moveTo>
                    <a:pt x="10108" y="1"/>
                  </a:moveTo>
                  <a:lnTo>
                    <a:pt x="0" y="5838"/>
                  </a:lnTo>
                  <a:lnTo>
                    <a:pt x="0" y="8574"/>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66;p29">
              <a:extLst>
                <a:ext uri="{FF2B5EF4-FFF2-40B4-BE49-F238E27FC236}">
                  <a16:creationId xmlns:a16="http://schemas.microsoft.com/office/drawing/2014/main" id="{BF0839EC-07E6-4EA1-844C-0E9FA5EFD7D5}"/>
                </a:ext>
              </a:extLst>
            </p:cNvPr>
            <p:cNvSpPr/>
            <p:nvPr/>
          </p:nvSpPr>
          <p:spPr>
            <a:xfrm>
              <a:off x="6225286" y="4117714"/>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067;p29">
              <a:extLst>
                <a:ext uri="{FF2B5EF4-FFF2-40B4-BE49-F238E27FC236}">
                  <a16:creationId xmlns:a16="http://schemas.microsoft.com/office/drawing/2014/main" id="{62180459-6729-46DF-A372-E207448AAE3B}"/>
                </a:ext>
              </a:extLst>
            </p:cNvPr>
            <p:cNvSpPr/>
            <p:nvPr/>
          </p:nvSpPr>
          <p:spPr>
            <a:xfrm>
              <a:off x="6368655" y="4035076"/>
              <a:ext cx="23910" cy="41163"/>
            </a:xfrm>
            <a:custGeom>
              <a:avLst/>
              <a:gdLst/>
              <a:ahLst/>
              <a:cxnLst/>
              <a:rect l="l" t="t" r="r" b="b"/>
              <a:pathLst>
                <a:path w="2403" h="4137" extrusionOk="0">
                  <a:moveTo>
                    <a:pt x="2403" y="0"/>
                  </a:moveTo>
                  <a:lnTo>
                    <a:pt x="1" y="1368"/>
                  </a:lnTo>
                  <a:lnTo>
                    <a:pt x="1" y="4137"/>
                  </a:lnTo>
                  <a:lnTo>
                    <a:pt x="2403" y="2736"/>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068;p29">
              <a:extLst>
                <a:ext uri="{FF2B5EF4-FFF2-40B4-BE49-F238E27FC236}">
                  <a16:creationId xmlns:a16="http://schemas.microsoft.com/office/drawing/2014/main" id="{DED72625-30AB-401B-B611-A186204707BE}"/>
                </a:ext>
              </a:extLst>
            </p:cNvPr>
            <p:cNvSpPr/>
            <p:nvPr/>
          </p:nvSpPr>
          <p:spPr>
            <a:xfrm>
              <a:off x="6258477" y="4100452"/>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069;p29">
              <a:extLst>
                <a:ext uri="{FF2B5EF4-FFF2-40B4-BE49-F238E27FC236}">
                  <a16:creationId xmlns:a16="http://schemas.microsoft.com/office/drawing/2014/main" id="{90486ABC-3ED2-4366-BF4C-AFBE22CF6686}"/>
                </a:ext>
              </a:extLst>
            </p:cNvPr>
            <p:cNvSpPr/>
            <p:nvPr/>
          </p:nvSpPr>
          <p:spPr>
            <a:xfrm>
              <a:off x="6225286" y="4164178"/>
              <a:ext cx="23910" cy="41163"/>
            </a:xfrm>
            <a:custGeom>
              <a:avLst/>
              <a:gdLst/>
              <a:ahLst/>
              <a:cxnLst/>
              <a:rect l="l" t="t" r="r" b="b"/>
              <a:pathLst>
                <a:path w="2403" h="4137" extrusionOk="0">
                  <a:moveTo>
                    <a:pt x="2402" y="0"/>
                  </a:moveTo>
                  <a:lnTo>
                    <a:pt x="1" y="1368"/>
                  </a:lnTo>
                  <a:lnTo>
                    <a:pt x="1" y="4137"/>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070;p29">
              <a:extLst>
                <a:ext uri="{FF2B5EF4-FFF2-40B4-BE49-F238E27FC236}">
                  <a16:creationId xmlns:a16="http://schemas.microsoft.com/office/drawing/2014/main" id="{59474051-B77D-4A4D-B394-F2C9A23544E2}"/>
                </a:ext>
              </a:extLst>
            </p:cNvPr>
            <p:cNvSpPr/>
            <p:nvPr/>
          </p:nvSpPr>
          <p:spPr>
            <a:xfrm>
              <a:off x="6368655" y="4081201"/>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071;p29">
              <a:extLst>
                <a:ext uri="{FF2B5EF4-FFF2-40B4-BE49-F238E27FC236}">
                  <a16:creationId xmlns:a16="http://schemas.microsoft.com/office/drawing/2014/main" id="{A2E27273-2077-439E-B0A5-90CC17CCD768}"/>
                </a:ext>
              </a:extLst>
            </p:cNvPr>
            <p:cNvSpPr/>
            <p:nvPr/>
          </p:nvSpPr>
          <p:spPr>
            <a:xfrm>
              <a:off x="6258477" y="4146916"/>
              <a:ext cx="100575" cy="85311"/>
            </a:xfrm>
            <a:custGeom>
              <a:avLst/>
              <a:gdLst/>
              <a:ahLst/>
              <a:cxnLst/>
              <a:rect l="l" t="t" r="r" b="b"/>
              <a:pathLst>
                <a:path w="10108" h="8574" extrusionOk="0">
                  <a:moveTo>
                    <a:pt x="10108" y="1"/>
                  </a:moveTo>
                  <a:lnTo>
                    <a:pt x="0" y="5838"/>
                  </a:lnTo>
                  <a:lnTo>
                    <a:pt x="0" y="8573"/>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072;p29">
              <a:extLst>
                <a:ext uri="{FF2B5EF4-FFF2-40B4-BE49-F238E27FC236}">
                  <a16:creationId xmlns:a16="http://schemas.microsoft.com/office/drawing/2014/main" id="{1C65DEA4-B388-491A-85AB-45F2E8372295}"/>
                </a:ext>
              </a:extLst>
            </p:cNvPr>
            <p:cNvSpPr/>
            <p:nvPr/>
          </p:nvSpPr>
          <p:spPr>
            <a:xfrm>
              <a:off x="6225286" y="4210302"/>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073;p29">
              <a:extLst>
                <a:ext uri="{FF2B5EF4-FFF2-40B4-BE49-F238E27FC236}">
                  <a16:creationId xmlns:a16="http://schemas.microsoft.com/office/drawing/2014/main" id="{F6916D6F-3426-4D07-9CFC-14686FAD5D0E}"/>
                </a:ext>
              </a:extLst>
            </p:cNvPr>
            <p:cNvSpPr/>
            <p:nvPr/>
          </p:nvSpPr>
          <p:spPr>
            <a:xfrm>
              <a:off x="6368655" y="4127664"/>
              <a:ext cx="23910" cy="41173"/>
            </a:xfrm>
            <a:custGeom>
              <a:avLst/>
              <a:gdLst/>
              <a:ahLst/>
              <a:cxnLst/>
              <a:rect l="l" t="t" r="r" b="b"/>
              <a:pathLst>
                <a:path w="2403" h="4138" extrusionOk="0">
                  <a:moveTo>
                    <a:pt x="2403" y="1"/>
                  </a:moveTo>
                  <a:lnTo>
                    <a:pt x="1" y="1369"/>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074;p29">
              <a:extLst>
                <a:ext uri="{FF2B5EF4-FFF2-40B4-BE49-F238E27FC236}">
                  <a16:creationId xmlns:a16="http://schemas.microsoft.com/office/drawing/2014/main" id="{3FD0C265-1C16-4ED1-BD77-AA65E73978BF}"/>
                </a:ext>
              </a:extLst>
            </p:cNvPr>
            <p:cNvSpPr/>
            <p:nvPr/>
          </p:nvSpPr>
          <p:spPr>
            <a:xfrm>
              <a:off x="6258477" y="4193050"/>
              <a:ext cx="100575" cy="85640"/>
            </a:xfrm>
            <a:custGeom>
              <a:avLst/>
              <a:gdLst/>
              <a:ahLst/>
              <a:cxnLst/>
              <a:rect l="l" t="t" r="r" b="b"/>
              <a:pathLst>
                <a:path w="10108" h="8607" extrusionOk="0">
                  <a:moveTo>
                    <a:pt x="10108" y="0"/>
                  </a:moveTo>
                  <a:lnTo>
                    <a:pt x="0" y="5838"/>
                  </a:lnTo>
                  <a:lnTo>
                    <a:pt x="0" y="8606"/>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075;p29">
              <a:extLst>
                <a:ext uri="{FF2B5EF4-FFF2-40B4-BE49-F238E27FC236}">
                  <a16:creationId xmlns:a16="http://schemas.microsoft.com/office/drawing/2014/main" id="{8EE9A608-B5F0-44E9-AF43-236582B8340E}"/>
                </a:ext>
              </a:extLst>
            </p:cNvPr>
            <p:cNvSpPr/>
            <p:nvPr/>
          </p:nvSpPr>
          <p:spPr>
            <a:xfrm>
              <a:off x="6225286" y="4256766"/>
              <a:ext cx="23910" cy="41173"/>
            </a:xfrm>
            <a:custGeom>
              <a:avLst/>
              <a:gdLst/>
              <a:ahLst/>
              <a:cxnLst/>
              <a:rect l="l" t="t" r="r" b="b"/>
              <a:pathLst>
                <a:path w="2403" h="4138" extrusionOk="0">
                  <a:moveTo>
                    <a:pt x="2402" y="1"/>
                  </a:moveTo>
                  <a:lnTo>
                    <a:pt x="1" y="1369"/>
                  </a:lnTo>
                  <a:lnTo>
                    <a:pt x="1" y="4137"/>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076;p29">
              <a:extLst>
                <a:ext uri="{FF2B5EF4-FFF2-40B4-BE49-F238E27FC236}">
                  <a16:creationId xmlns:a16="http://schemas.microsoft.com/office/drawing/2014/main" id="{759E64FA-308B-4BC9-BF79-294F373091E2}"/>
                </a:ext>
              </a:extLst>
            </p:cNvPr>
            <p:cNvSpPr/>
            <p:nvPr/>
          </p:nvSpPr>
          <p:spPr>
            <a:xfrm>
              <a:off x="6368655" y="4173799"/>
              <a:ext cx="23910" cy="41501"/>
            </a:xfrm>
            <a:custGeom>
              <a:avLst/>
              <a:gdLst/>
              <a:ahLst/>
              <a:cxnLst/>
              <a:rect l="l" t="t" r="r" b="b"/>
              <a:pathLst>
                <a:path w="2403" h="4171" extrusionOk="0">
                  <a:moveTo>
                    <a:pt x="2403" y="1"/>
                  </a:moveTo>
                  <a:lnTo>
                    <a:pt x="1" y="1402"/>
                  </a:lnTo>
                  <a:lnTo>
                    <a:pt x="1" y="4170"/>
                  </a:lnTo>
                  <a:lnTo>
                    <a:pt x="2403" y="2769"/>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077;p29">
              <a:extLst>
                <a:ext uri="{FF2B5EF4-FFF2-40B4-BE49-F238E27FC236}">
                  <a16:creationId xmlns:a16="http://schemas.microsoft.com/office/drawing/2014/main" id="{0E4008C7-1596-42A4-8D24-FE55364CECB3}"/>
                </a:ext>
              </a:extLst>
            </p:cNvPr>
            <p:cNvSpPr/>
            <p:nvPr/>
          </p:nvSpPr>
          <p:spPr>
            <a:xfrm>
              <a:off x="6258477" y="4239514"/>
              <a:ext cx="100575" cy="85311"/>
            </a:xfrm>
            <a:custGeom>
              <a:avLst/>
              <a:gdLst/>
              <a:ahLst/>
              <a:cxnLst/>
              <a:rect l="l" t="t" r="r" b="b"/>
              <a:pathLst>
                <a:path w="10108" h="8574" extrusionOk="0">
                  <a:moveTo>
                    <a:pt x="10108" y="0"/>
                  </a:moveTo>
                  <a:lnTo>
                    <a:pt x="0" y="5838"/>
                  </a:lnTo>
                  <a:lnTo>
                    <a:pt x="0" y="8573"/>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078;p29">
              <a:extLst>
                <a:ext uri="{FF2B5EF4-FFF2-40B4-BE49-F238E27FC236}">
                  <a16:creationId xmlns:a16="http://schemas.microsoft.com/office/drawing/2014/main" id="{16005081-D556-40B7-B00C-6BF77A3694EE}"/>
                </a:ext>
              </a:extLst>
            </p:cNvPr>
            <p:cNvSpPr/>
            <p:nvPr/>
          </p:nvSpPr>
          <p:spPr>
            <a:xfrm>
              <a:off x="6225286" y="4302900"/>
              <a:ext cx="23910" cy="41501"/>
            </a:xfrm>
            <a:custGeom>
              <a:avLst/>
              <a:gdLst/>
              <a:ahLst/>
              <a:cxnLst/>
              <a:rect l="l" t="t" r="r" b="b"/>
              <a:pathLst>
                <a:path w="2403" h="4171" extrusionOk="0">
                  <a:moveTo>
                    <a:pt x="2402" y="1"/>
                  </a:moveTo>
                  <a:lnTo>
                    <a:pt x="1" y="1402"/>
                  </a:lnTo>
                  <a:lnTo>
                    <a:pt x="1" y="4170"/>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079;p29">
              <a:extLst>
                <a:ext uri="{FF2B5EF4-FFF2-40B4-BE49-F238E27FC236}">
                  <a16:creationId xmlns:a16="http://schemas.microsoft.com/office/drawing/2014/main" id="{4F4BD90F-66C2-4B9F-884F-D59657D1DFD3}"/>
                </a:ext>
              </a:extLst>
            </p:cNvPr>
            <p:cNvSpPr/>
            <p:nvPr/>
          </p:nvSpPr>
          <p:spPr>
            <a:xfrm>
              <a:off x="6368655" y="4220262"/>
              <a:ext cx="23910" cy="41163"/>
            </a:xfrm>
            <a:custGeom>
              <a:avLst/>
              <a:gdLst/>
              <a:ahLst/>
              <a:cxnLst/>
              <a:rect l="l" t="t" r="r" b="b"/>
              <a:pathLst>
                <a:path w="2403" h="4137" extrusionOk="0">
                  <a:moveTo>
                    <a:pt x="2403" y="1"/>
                  </a:moveTo>
                  <a:lnTo>
                    <a:pt x="1" y="1402"/>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080;p29">
              <a:extLst>
                <a:ext uri="{FF2B5EF4-FFF2-40B4-BE49-F238E27FC236}">
                  <a16:creationId xmlns:a16="http://schemas.microsoft.com/office/drawing/2014/main" id="{DE2DD71A-5503-479F-8BC7-28A955882040}"/>
                </a:ext>
              </a:extLst>
            </p:cNvPr>
            <p:cNvSpPr/>
            <p:nvPr/>
          </p:nvSpPr>
          <p:spPr>
            <a:xfrm>
              <a:off x="6258477" y="4285977"/>
              <a:ext cx="100575" cy="85311"/>
            </a:xfrm>
            <a:custGeom>
              <a:avLst/>
              <a:gdLst/>
              <a:ahLst/>
              <a:cxnLst/>
              <a:rect l="l" t="t" r="r" b="b"/>
              <a:pathLst>
                <a:path w="10108" h="8574" extrusionOk="0">
                  <a:moveTo>
                    <a:pt x="10108" y="0"/>
                  </a:moveTo>
                  <a:lnTo>
                    <a:pt x="0" y="5804"/>
                  </a:lnTo>
                  <a:lnTo>
                    <a:pt x="0" y="8573"/>
                  </a:lnTo>
                  <a:lnTo>
                    <a:pt x="10108" y="2736"/>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081;p29">
              <a:extLst>
                <a:ext uri="{FF2B5EF4-FFF2-40B4-BE49-F238E27FC236}">
                  <a16:creationId xmlns:a16="http://schemas.microsoft.com/office/drawing/2014/main" id="{A86416A3-5BE4-46CA-974D-7F28C75383F2}"/>
                </a:ext>
              </a:extLst>
            </p:cNvPr>
            <p:cNvSpPr/>
            <p:nvPr/>
          </p:nvSpPr>
          <p:spPr>
            <a:xfrm>
              <a:off x="6225286" y="4349364"/>
              <a:ext cx="23910" cy="41163"/>
            </a:xfrm>
            <a:custGeom>
              <a:avLst/>
              <a:gdLst/>
              <a:ahLst/>
              <a:cxnLst/>
              <a:rect l="l" t="t" r="r" b="b"/>
              <a:pathLst>
                <a:path w="2403" h="4137" extrusionOk="0">
                  <a:moveTo>
                    <a:pt x="2402" y="1"/>
                  </a:moveTo>
                  <a:lnTo>
                    <a:pt x="1" y="1402"/>
                  </a:lnTo>
                  <a:lnTo>
                    <a:pt x="1" y="4137"/>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082;p29">
              <a:extLst>
                <a:ext uri="{FF2B5EF4-FFF2-40B4-BE49-F238E27FC236}">
                  <a16:creationId xmlns:a16="http://schemas.microsoft.com/office/drawing/2014/main" id="{DA8C03B8-166A-4750-9409-236F74751A5A}"/>
                </a:ext>
              </a:extLst>
            </p:cNvPr>
            <p:cNvSpPr/>
            <p:nvPr/>
          </p:nvSpPr>
          <p:spPr>
            <a:xfrm>
              <a:off x="6368655" y="4266397"/>
              <a:ext cx="23910" cy="41492"/>
            </a:xfrm>
            <a:custGeom>
              <a:avLst/>
              <a:gdLst/>
              <a:ahLst/>
              <a:cxnLst/>
              <a:rect l="l" t="t" r="r" b="b"/>
              <a:pathLst>
                <a:path w="2403" h="4170" extrusionOk="0">
                  <a:moveTo>
                    <a:pt x="2403" y="0"/>
                  </a:moveTo>
                  <a:lnTo>
                    <a:pt x="1" y="1401"/>
                  </a:lnTo>
                  <a:lnTo>
                    <a:pt x="1" y="4170"/>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083;p29">
              <a:extLst>
                <a:ext uri="{FF2B5EF4-FFF2-40B4-BE49-F238E27FC236}">
                  <a16:creationId xmlns:a16="http://schemas.microsoft.com/office/drawing/2014/main" id="{B198A96F-56DC-4AA9-87C1-930F4E29C2C9}"/>
                </a:ext>
              </a:extLst>
            </p:cNvPr>
            <p:cNvSpPr/>
            <p:nvPr/>
          </p:nvSpPr>
          <p:spPr>
            <a:xfrm>
              <a:off x="6258477" y="4332102"/>
              <a:ext cx="100575" cy="85650"/>
            </a:xfrm>
            <a:custGeom>
              <a:avLst/>
              <a:gdLst/>
              <a:ahLst/>
              <a:cxnLst/>
              <a:rect l="l" t="t" r="r" b="b"/>
              <a:pathLst>
                <a:path w="10108" h="8608" extrusionOk="0">
                  <a:moveTo>
                    <a:pt x="10108" y="1"/>
                  </a:moveTo>
                  <a:lnTo>
                    <a:pt x="0" y="5838"/>
                  </a:lnTo>
                  <a:lnTo>
                    <a:pt x="0" y="8607"/>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084;p29">
              <a:extLst>
                <a:ext uri="{FF2B5EF4-FFF2-40B4-BE49-F238E27FC236}">
                  <a16:creationId xmlns:a16="http://schemas.microsoft.com/office/drawing/2014/main" id="{37836353-BE02-43F9-A9AC-DCF0F353B130}"/>
                </a:ext>
              </a:extLst>
            </p:cNvPr>
            <p:cNvSpPr/>
            <p:nvPr/>
          </p:nvSpPr>
          <p:spPr>
            <a:xfrm>
              <a:off x="6225286" y="4395498"/>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85;p29">
              <a:extLst>
                <a:ext uri="{FF2B5EF4-FFF2-40B4-BE49-F238E27FC236}">
                  <a16:creationId xmlns:a16="http://schemas.microsoft.com/office/drawing/2014/main" id="{7F6F94EB-052F-4C99-AE7F-09CE13F261DD}"/>
                </a:ext>
              </a:extLst>
            </p:cNvPr>
            <p:cNvSpPr/>
            <p:nvPr/>
          </p:nvSpPr>
          <p:spPr>
            <a:xfrm>
              <a:off x="6368655" y="4312860"/>
              <a:ext cx="23910" cy="41163"/>
            </a:xfrm>
            <a:custGeom>
              <a:avLst/>
              <a:gdLst/>
              <a:ahLst/>
              <a:cxnLst/>
              <a:rect l="l" t="t" r="r" b="b"/>
              <a:pathLst>
                <a:path w="2403" h="4137" extrusionOk="0">
                  <a:moveTo>
                    <a:pt x="2403" y="0"/>
                  </a:moveTo>
                  <a:lnTo>
                    <a:pt x="1" y="1368"/>
                  </a:lnTo>
                  <a:lnTo>
                    <a:pt x="1" y="4137"/>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86;p29">
              <a:extLst>
                <a:ext uri="{FF2B5EF4-FFF2-40B4-BE49-F238E27FC236}">
                  <a16:creationId xmlns:a16="http://schemas.microsoft.com/office/drawing/2014/main" id="{F34A48A2-4848-477D-86A3-4D22C319BB85}"/>
                </a:ext>
              </a:extLst>
            </p:cNvPr>
            <p:cNvSpPr/>
            <p:nvPr/>
          </p:nvSpPr>
          <p:spPr>
            <a:xfrm>
              <a:off x="6258477" y="4378565"/>
              <a:ext cx="100575" cy="85311"/>
            </a:xfrm>
            <a:custGeom>
              <a:avLst/>
              <a:gdLst/>
              <a:ahLst/>
              <a:cxnLst/>
              <a:rect l="l" t="t" r="r" b="b"/>
              <a:pathLst>
                <a:path w="10108" h="8574" extrusionOk="0">
                  <a:moveTo>
                    <a:pt x="10108" y="1"/>
                  </a:moveTo>
                  <a:lnTo>
                    <a:pt x="0" y="5805"/>
                  </a:lnTo>
                  <a:lnTo>
                    <a:pt x="0" y="8574"/>
                  </a:lnTo>
                  <a:lnTo>
                    <a:pt x="10108" y="2736"/>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087;p29">
              <a:extLst>
                <a:ext uri="{FF2B5EF4-FFF2-40B4-BE49-F238E27FC236}">
                  <a16:creationId xmlns:a16="http://schemas.microsoft.com/office/drawing/2014/main" id="{D36F8654-3D62-4808-B8A0-D736A30E58A9}"/>
                </a:ext>
              </a:extLst>
            </p:cNvPr>
            <p:cNvSpPr/>
            <p:nvPr/>
          </p:nvSpPr>
          <p:spPr>
            <a:xfrm>
              <a:off x="6225286" y="4441962"/>
              <a:ext cx="23910" cy="41163"/>
            </a:xfrm>
            <a:custGeom>
              <a:avLst/>
              <a:gdLst/>
              <a:ahLst/>
              <a:cxnLst/>
              <a:rect l="l" t="t" r="r" b="b"/>
              <a:pathLst>
                <a:path w="2403" h="4137" extrusionOk="0">
                  <a:moveTo>
                    <a:pt x="2402" y="0"/>
                  </a:moveTo>
                  <a:lnTo>
                    <a:pt x="1" y="1401"/>
                  </a:lnTo>
                  <a:lnTo>
                    <a:pt x="1" y="4136"/>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088;p29">
              <a:extLst>
                <a:ext uri="{FF2B5EF4-FFF2-40B4-BE49-F238E27FC236}">
                  <a16:creationId xmlns:a16="http://schemas.microsoft.com/office/drawing/2014/main" id="{ECCCC833-6220-4444-8588-5E216D095DAA}"/>
                </a:ext>
              </a:extLst>
            </p:cNvPr>
            <p:cNvSpPr/>
            <p:nvPr/>
          </p:nvSpPr>
          <p:spPr>
            <a:xfrm>
              <a:off x="6368655" y="4358985"/>
              <a:ext cx="23910" cy="41501"/>
            </a:xfrm>
            <a:custGeom>
              <a:avLst/>
              <a:gdLst/>
              <a:ahLst/>
              <a:cxnLst/>
              <a:rect l="l" t="t" r="r" b="b"/>
              <a:pathLst>
                <a:path w="2403" h="4171" extrusionOk="0">
                  <a:moveTo>
                    <a:pt x="2403" y="1"/>
                  </a:moveTo>
                  <a:lnTo>
                    <a:pt x="1" y="1402"/>
                  </a:lnTo>
                  <a:lnTo>
                    <a:pt x="1" y="4171"/>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089;p29">
              <a:extLst>
                <a:ext uri="{FF2B5EF4-FFF2-40B4-BE49-F238E27FC236}">
                  <a16:creationId xmlns:a16="http://schemas.microsoft.com/office/drawing/2014/main" id="{366839A7-FED3-4453-811E-880B011EA021}"/>
                </a:ext>
              </a:extLst>
            </p:cNvPr>
            <p:cNvSpPr/>
            <p:nvPr/>
          </p:nvSpPr>
          <p:spPr>
            <a:xfrm>
              <a:off x="6258477" y="4424700"/>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90;p29">
              <a:extLst>
                <a:ext uri="{FF2B5EF4-FFF2-40B4-BE49-F238E27FC236}">
                  <a16:creationId xmlns:a16="http://schemas.microsoft.com/office/drawing/2014/main" id="{6FDD39E5-3463-4DA4-9A27-64CFDDE0EEF6}"/>
                </a:ext>
              </a:extLst>
            </p:cNvPr>
            <p:cNvSpPr/>
            <p:nvPr/>
          </p:nvSpPr>
          <p:spPr>
            <a:xfrm>
              <a:off x="6225286" y="4488086"/>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091;p29">
              <a:extLst>
                <a:ext uri="{FF2B5EF4-FFF2-40B4-BE49-F238E27FC236}">
                  <a16:creationId xmlns:a16="http://schemas.microsoft.com/office/drawing/2014/main" id="{287BF83D-ED65-4614-A850-90697A23948D}"/>
                </a:ext>
              </a:extLst>
            </p:cNvPr>
            <p:cNvSpPr/>
            <p:nvPr/>
          </p:nvSpPr>
          <p:spPr>
            <a:xfrm>
              <a:off x="6368655" y="4405448"/>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092;p29">
              <a:extLst>
                <a:ext uri="{FF2B5EF4-FFF2-40B4-BE49-F238E27FC236}">
                  <a16:creationId xmlns:a16="http://schemas.microsoft.com/office/drawing/2014/main" id="{83CA3181-9EF6-4EAD-B85A-F9CA0CBC00F7}"/>
                </a:ext>
              </a:extLst>
            </p:cNvPr>
            <p:cNvSpPr/>
            <p:nvPr/>
          </p:nvSpPr>
          <p:spPr>
            <a:xfrm>
              <a:off x="5986006" y="3842587"/>
              <a:ext cx="429153" cy="247934"/>
            </a:xfrm>
            <a:custGeom>
              <a:avLst/>
              <a:gdLst/>
              <a:ahLst/>
              <a:cxnLst/>
              <a:rect l="l" t="t" r="r" b="b"/>
              <a:pathLst>
                <a:path w="43131" h="24918" extrusionOk="0">
                  <a:moveTo>
                    <a:pt x="21482" y="0"/>
                  </a:moveTo>
                  <a:lnTo>
                    <a:pt x="0" y="12409"/>
                  </a:lnTo>
                  <a:lnTo>
                    <a:pt x="21616" y="24918"/>
                  </a:lnTo>
                  <a:lnTo>
                    <a:pt x="43131" y="12509"/>
                  </a:lnTo>
                  <a:lnTo>
                    <a:pt x="21482" y="0"/>
                  </a:lnTo>
                  <a:close/>
                </a:path>
              </a:pathLst>
            </a:custGeom>
            <a:solidFill>
              <a:srgbClr val="FDD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093;p29">
              <a:extLst>
                <a:ext uri="{FF2B5EF4-FFF2-40B4-BE49-F238E27FC236}">
                  <a16:creationId xmlns:a16="http://schemas.microsoft.com/office/drawing/2014/main" id="{01EB1F16-FF55-4EA3-A926-B931EBE4D950}"/>
                </a:ext>
              </a:extLst>
            </p:cNvPr>
            <p:cNvSpPr/>
            <p:nvPr/>
          </p:nvSpPr>
          <p:spPr>
            <a:xfrm>
              <a:off x="6013546" y="3858516"/>
              <a:ext cx="374070" cy="216074"/>
            </a:xfrm>
            <a:custGeom>
              <a:avLst/>
              <a:gdLst/>
              <a:ahLst/>
              <a:cxnLst/>
              <a:rect l="l" t="t" r="r" b="b"/>
              <a:pathLst>
                <a:path w="37595" h="21716" extrusionOk="0">
                  <a:moveTo>
                    <a:pt x="18714" y="0"/>
                  </a:moveTo>
                  <a:lnTo>
                    <a:pt x="1" y="10808"/>
                  </a:lnTo>
                  <a:lnTo>
                    <a:pt x="18848" y="21716"/>
                  </a:lnTo>
                  <a:lnTo>
                    <a:pt x="37594" y="10908"/>
                  </a:lnTo>
                  <a:lnTo>
                    <a:pt x="18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094;p29">
              <a:extLst>
                <a:ext uri="{FF2B5EF4-FFF2-40B4-BE49-F238E27FC236}">
                  <a16:creationId xmlns:a16="http://schemas.microsoft.com/office/drawing/2014/main" id="{27316122-F9AB-4F8E-BA87-04DF2566B9C9}"/>
                </a:ext>
              </a:extLst>
            </p:cNvPr>
            <p:cNvSpPr/>
            <p:nvPr/>
          </p:nvSpPr>
          <p:spPr>
            <a:xfrm>
              <a:off x="6200065" y="3858516"/>
              <a:ext cx="187538" cy="115181"/>
            </a:xfrm>
            <a:custGeom>
              <a:avLst/>
              <a:gdLst/>
              <a:ahLst/>
              <a:cxnLst/>
              <a:rect l="l" t="t" r="r" b="b"/>
              <a:pathLst>
                <a:path w="18848" h="11576" extrusionOk="0">
                  <a:moveTo>
                    <a:pt x="1" y="0"/>
                  </a:moveTo>
                  <a:lnTo>
                    <a:pt x="1" y="1401"/>
                  </a:lnTo>
                  <a:lnTo>
                    <a:pt x="17646" y="11575"/>
                  </a:lnTo>
                  <a:lnTo>
                    <a:pt x="18847" y="10908"/>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095;p29">
              <a:extLst>
                <a:ext uri="{FF2B5EF4-FFF2-40B4-BE49-F238E27FC236}">
                  <a16:creationId xmlns:a16="http://schemas.microsoft.com/office/drawing/2014/main" id="{5203AF79-5457-4A61-898B-1AC6110FE025}"/>
                </a:ext>
              </a:extLst>
            </p:cNvPr>
            <p:cNvSpPr/>
            <p:nvPr/>
          </p:nvSpPr>
          <p:spPr>
            <a:xfrm>
              <a:off x="6013546" y="3858516"/>
              <a:ext cx="186543" cy="114515"/>
            </a:xfrm>
            <a:custGeom>
              <a:avLst/>
              <a:gdLst/>
              <a:ahLst/>
              <a:cxnLst/>
              <a:rect l="l" t="t" r="r" b="b"/>
              <a:pathLst>
                <a:path w="18748" h="11509" extrusionOk="0">
                  <a:moveTo>
                    <a:pt x="18748" y="0"/>
                  </a:moveTo>
                  <a:lnTo>
                    <a:pt x="1" y="10808"/>
                  </a:lnTo>
                  <a:lnTo>
                    <a:pt x="1202" y="11508"/>
                  </a:lnTo>
                  <a:lnTo>
                    <a:pt x="18748" y="1401"/>
                  </a:lnTo>
                  <a:lnTo>
                    <a:pt x="18748"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096;p29">
              <a:extLst>
                <a:ext uri="{FF2B5EF4-FFF2-40B4-BE49-F238E27FC236}">
                  <a16:creationId xmlns:a16="http://schemas.microsoft.com/office/drawing/2014/main" id="{582DDC95-1F65-4A73-B9B9-33C2B6151677}"/>
                </a:ext>
              </a:extLst>
            </p:cNvPr>
            <p:cNvSpPr/>
            <p:nvPr/>
          </p:nvSpPr>
          <p:spPr>
            <a:xfrm>
              <a:off x="6200732" y="4032419"/>
              <a:ext cx="15602" cy="26895"/>
            </a:xfrm>
            <a:custGeom>
              <a:avLst/>
              <a:gdLst/>
              <a:ahLst/>
              <a:cxnLst/>
              <a:rect l="l" t="t" r="r" b="b"/>
              <a:pathLst>
                <a:path w="1568" h="2703" extrusionOk="0">
                  <a:moveTo>
                    <a:pt x="1568" y="0"/>
                  </a:moveTo>
                  <a:lnTo>
                    <a:pt x="0" y="901"/>
                  </a:lnTo>
                  <a:lnTo>
                    <a:pt x="0" y="2702"/>
                  </a:lnTo>
                  <a:lnTo>
                    <a:pt x="1568" y="1802"/>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097;p29">
              <a:extLst>
                <a:ext uri="{FF2B5EF4-FFF2-40B4-BE49-F238E27FC236}">
                  <a16:creationId xmlns:a16="http://schemas.microsoft.com/office/drawing/2014/main" id="{950861D2-F1F2-46A4-8104-6542BE41AF3E}"/>
                </a:ext>
              </a:extLst>
            </p:cNvPr>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098;p29">
              <a:extLst>
                <a:ext uri="{FF2B5EF4-FFF2-40B4-BE49-F238E27FC236}">
                  <a16:creationId xmlns:a16="http://schemas.microsoft.com/office/drawing/2014/main" id="{DFD91714-4362-439C-B0DD-EF756CD56852}"/>
                </a:ext>
              </a:extLst>
            </p:cNvPr>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099;p29">
              <a:extLst>
                <a:ext uri="{FF2B5EF4-FFF2-40B4-BE49-F238E27FC236}">
                  <a16:creationId xmlns:a16="http://schemas.microsoft.com/office/drawing/2014/main" id="{8ADD8AAA-581E-4D5A-A670-27A211A67AB5}"/>
                </a:ext>
              </a:extLst>
            </p:cNvPr>
            <p:cNvSpPr/>
            <p:nvPr/>
          </p:nvSpPr>
          <p:spPr>
            <a:xfrm>
              <a:off x="6185459" y="4005536"/>
              <a:ext cx="30875" cy="35860"/>
            </a:xfrm>
            <a:custGeom>
              <a:avLst/>
              <a:gdLst/>
              <a:ahLst/>
              <a:cxnLst/>
              <a:rect l="l" t="t" r="r" b="b"/>
              <a:pathLst>
                <a:path w="3103" h="3604" extrusionOk="0">
                  <a:moveTo>
                    <a:pt x="1535" y="0"/>
                  </a:moveTo>
                  <a:lnTo>
                    <a:pt x="1" y="901"/>
                  </a:lnTo>
                  <a:lnTo>
                    <a:pt x="1535" y="3603"/>
                  </a:lnTo>
                  <a:lnTo>
                    <a:pt x="3103" y="2702"/>
                  </a:lnTo>
                  <a:lnTo>
                    <a:pt x="1535"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100;p29">
              <a:extLst>
                <a:ext uri="{FF2B5EF4-FFF2-40B4-BE49-F238E27FC236}">
                  <a16:creationId xmlns:a16="http://schemas.microsoft.com/office/drawing/2014/main" id="{8BFEA201-223F-4801-AA9A-CF5AD9D5AB09}"/>
                </a:ext>
              </a:extLst>
            </p:cNvPr>
            <p:cNvSpPr/>
            <p:nvPr/>
          </p:nvSpPr>
          <p:spPr>
            <a:xfrm>
              <a:off x="6231922" y="4014501"/>
              <a:ext cx="15612" cy="26895"/>
            </a:xfrm>
            <a:custGeom>
              <a:avLst/>
              <a:gdLst/>
              <a:ahLst/>
              <a:cxnLst/>
              <a:rect l="l" t="t" r="r" b="b"/>
              <a:pathLst>
                <a:path w="1569" h="2703" extrusionOk="0">
                  <a:moveTo>
                    <a:pt x="1569" y="0"/>
                  </a:moveTo>
                  <a:lnTo>
                    <a:pt x="1" y="901"/>
                  </a:lnTo>
                  <a:lnTo>
                    <a:pt x="1" y="2702"/>
                  </a:lnTo>
                  <a:lnTo>
                    <a:pt x="1569" y="1801"/>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101;p29">
              <a:extLst>
                <a:ext uri="{FF2B5EF4-FFF2-40B4-BE49-F238E27FC236}">
                  <a16:creationId xmlns:a16="http://schemas.microsoft.com/office/drawing/2014/main" id="{6FD17C31-DE5F-4E17-B5B7-96650AF9424C}"/>
                </a:ext>
              </a:extLst>
            </p:cNvPr>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102;p29">
              <a:extLst>
                <a:ext uri="{FF2B5EF4-FFF2-40B4-BE49-F238E27FC236}">
                  <a16:creationId xmlns:a16="http://schemas.microsoft.com/office/drawing/2014/main" id="{1A3C6BE3-DBBA-4244-80D6-BD60F67F0CB3}"/>
                </a:ext>
              </a:extLst>
            </p:cNvPr>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103;p29">
              <a:extLst>
                <a:ext uri="{FF2B5EF4-FFF2-40B4-BE49-F238E27FC236}">
                  <a16:creationId xmlns:a16="http://schemas.microsoft.com/office/drawing/2014/main" id="{F04A2D7F-FA28-4CFF-A839-9F823987668A}"/>
                </a:ext>
              </a:extLst>
            </p:cNvPr>
            <p:cNvSpPr/>
            <p:nvPr/>
          </p:nvSpPr>
          <p:spPr>
            <a:xfrm>
              <a:off x="6216332" y="3987618"/>
              <a:ext cx="31203" cy="35850"/>
            </a:xfrm>
            <a:custGeom>
              <a:avLst/>
              <a:gdLst/>
              <a:ahLst/>
              <a:cxnLst/>
              <a:rect l="l" t="t" r="r" b="b"/>
              <a:pathLst>
                <a:path w="3136" h="3603" extrusionOk="0">
                  <a:moveTo>
                    <a:pt x="1568" y="0"/>
                  </a:moveTo>
                  <a:lnTo>
                    <a:pt x="0" y="901"/>
                  </a:lnTo>
                  <a:lnTo>
                    <a:pt x="1568" y="3603"/>
                  </a:lnTo>
                  <a:lnTo>
                    <a:pt x="3136" y="2702"/>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104;p29">
              <a:extLst>
                <a:ext uri="{FF2B5EF4-FFF2-40B4-BE49-F238E27FC236}">
                  <a16:creationId xmlns:a16="http://schemas.microsoft.com/office/drawing/2014/main" id="{27A6D915-CFC2-478B-B595-86FB6763D274}"/>
                </a:ext>
              </a:extLst>
            </p:cNvPr>
            <p:cNvSpPr/>
            <p:nvPr/>
          </p:nvSpPr>
          <p:spPr>
            <a:xfrm>
              <a:off x="6262795" y="3996572"/>
              <a:ext cx="15602" cy="26895"/>
            </a:xfrm>
            <a:custGeom>
              <a:avLst/>
              <a:gdLst/>
              <a:ahLst/>
              <a:cxnLst/>
              <a:rect l="l" t="t" r="r" b="b"/>
              <a:pathLst>
                <a:path w="1568" h="2703" extrusionOk="0">
                  <a:moveTo>
                    <a:pt x="1568" y="1"/>
                  </a:moveTo>
                  <a:lnTo>
                    <a:pt x="0" y="901"/>
                  </a:lnTo>
                  <a:lnTo>
                    <a:pt x="0"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105;p29">
              <a:extLst>
                <a:ext uri="{FF2B5EF4-FFF2-40B4-BE49-F238E27FC236}">
                  <a16:creationId xmlns:a16="http://schemas.microsoft.com/office/drawing/2014/main" id="{4AC89D2F-6E12-4D92-B103-1CE18F7400E8}"/>
                </a:ext>
              </a:extLst>
            </p:cNvPr>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106;p29">
              <a:extLst>
                <a:ext uri="{FF2B5EF4-FFF2-40B4-BE49-F238E27FC236}">
                  <a16:creationId xmlns:a16="http://schemas.microsoft.com/office/drawing/2014/main" id="{0EC4FD6E-9593-4D0E-9FEB-6A324A6EF43F}"/>
                </a:ext>
              </a:extLst>
            </p:cNvPr>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107;p29">
              <a:extLst>
                <a:ext uri="{FF2B5EF4-FFF2-40B4-BE49-F238E27FC236}">
                  <a16:creationId xmlns:a16="http://schemas.microsoft.com/office/drawing/2014/main" id="{79B3E2E0-927C-4393-8D72-B3F204AF5E8B}"/>
                </a:ext>
              </a:extLst>
            </p:cNvPr>
            <p:cNvSpPr/>
            <p:nvPr/>
          </p:nvSpPr>
          <p:spPr>
            <a:xfrm>
              <a:off x="6247523" y="3969689"/>
              <a:ext cx="30875" cy="35860"/>
            </a:xfrm>
            <a:custGeom>
              <a:avLst/>
              <a:gdLst/>
              <a:ahLst/>
              <a:cxnLst/>
              <a:rect l="l" t="t" r="r" b="b"/>
              <a:pathLst>
                <a:path w="3103" h="3604" extrusionOk="0">
                  <a:moveTo>
                    <a:pt x="1535" y="1"/>
                  </a:moveTo>
                  <a:lnTo>
                    <a:pt x="1" y="902"/>
                  </a:lnTo>
                  <a:lnTo>
                    <a:pt x="1535" y="3603"/>
                  </a:lnTo>
                  <a:lnTo>
                    <a:pt x="3103"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108;p29">
              <a:extLst>
                <a:ext uri="{FF2B5EF4-FFF2-40B4-BE49-F238E27FC236}">
                  <a16:creationId xmlns:a16="http://schemas.microsoft.com/office/drawing/2014/main" id="{69DAEC55-D159-453B-904E-849026073D65}"/>
                </a:ext>
              </a:extLst>
            </p:cNvPr>
            <p:cNvSpPr/>
            <p:nvPr/>
          </p:nvSpPr>
          <p:spPr>
            <a:xfrm>
              <a:off x="6293986" y="3978653"/>
              <a:ext cx="15612" cy="26895"/>
            </a:xfrm>
            <a:custGeom>
              <a:avLst/>
              <a:gdLst/>
              <a:ahLst/>
              <a:cxnLst/>
              <a:rect l="l" t="t" r="r" b="b"/>
              <a:pathLst>
                <a:path w="1569" h="2703" extrusionOk="0">
                  <a:moveTo>
                    <a:pt x="1568" y="1"/>
                  </a:moveTo>
                  <a:lnTo>
                    <a:pt x="1" y="901"/>
                  </a:lnTo>
                  <a:lnTo>
                    <a:pt x="1" y="2702"/>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109;p29">
              <a:extLst>
                <a:ext uri="{FF2B5EF4-FFF2-40B4-BE49-F238E27FC236}">
                  <a16:creationId xmlns:a16="http://schemas.microsoft.com/office/drawing/2014/main" id="{DAD70864-424B-48C8-82F0-60C69AF430AE}"/>
                </a:ext>
              </a:extLst>
            </p:cNvPr>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110;p29">
              <a:extLst>
                <a:ext uri="{FF2B5EF4-FFF2-40B4-BE49-F238E27FC236}">
                  <a16:creationId xmlns:a16="http://schemas.microsoft.com/office/drawing/2014/main" id="{579EE0B2-1277-402D-9C03-D7A5F3A31EFB}"/>
                </a:ext>
              </a:extLst>
            </p:cNvPr>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111;p29">
              <a:extLst>
                <a:ext uri="{FF2B5EF4-FFF2-40B4-BE49-F238E27FC236}">
                  <a16:creationId xmlns:a16="http://schemas.microsoft.com/office/drawing/2014/main" id="{1AF81762-FF43-4708-872D-E21B1B0097EF}"/>
                </a:ext>
              </a:extLst>
            </p:cNvPr>
            <p:cNvSpPr/>
            <p:nvPr/>
          </p:nvSpPr>
          <p:spPr>
            <a:xfrm>
              <a:off x="6278724" y="3951770"/>
              <a:ext cx="30875" cy="35860"/>
            </a:xfrm>
            <a:custGeom>
              <a:avLst/>
              <a:gdLst/>
              <a:ahLst/>
              <a:cxnLst/>
              <a:rect l="l" t="t" r="r" b="b"/>
              <a:pathLst>
                <a:path w="3103" h="3604" extrusionOk="0">
                  <a:moveTo>
                    <a:pt x="1535" y="1"/>
                  </a:moveTo>
                  <a:lnTo>
                    <a:pt x="0" y="901"/>
                  </a:lnTo>
                  <a:lnTo>
                    <a:pt x="1535" y="3603"/>
                  </a:lnTo>
                  <a:lnTo>
                    <a:pt x="3102"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112;p29">
              <a:extLst>
                <a:ext uri="{FF2B5EF4-FFF2-40B4-BE49-F238E27FC236}">
                  <a16:creationId xmlns:a16="http://schemas.microsoft.com/office/drawing/2014/main" id="{1493C04C-532F-475D-9CAD-08483F580F3D}"/>
                </a:ext>
              </a:extLst>
            </p:cNvPr>
            <p:cNvSpPr/>
            <p:nvPr/>
          </p:nvSpPr>
          <p:spPr>
            <a:xfrm>
              <a:off x="6138996" y="3996244"/>
              <a:ext cx="15612" cy="26895"/>
            </a:xfrm>
            <a:custGeom>
              <a:avLst/>
              <a:gdLst/>
              <a:ahLst/>
              <a:cxnLst/>
              <a:rect l="l" t="t" r="r" b="b"/>
              <a:pathLst>
                <a:path w="1569" h="2703" extrusionOk="0">
                  <a:moveTo>
                    <a:pt x="1569" y="0"/>
                  </a:moveTo>
                  <a:lnTo>
                    <a:pt x="1" y="868"/>
                  </a:lnTo>
                  <a:lnTo>
                    <a:pt x="1" y="2702"/>
                  </a:lnTo>
                  <a:lnTo>
                    <a:pt x="1569" y="1802"/>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113;p29">
              <a:extLst>
                <a:ext uri="{FF2B5EF4-FFF2-40B4-BE49-F238E27FC236}">
                  <a16:creationId xmlns:a16="http://schemas.microsoft.com/office/drawing/2014/main" id="{D688B332-2904-40F6-BB4C-84BED633B761}"/>
                </a:ext>
              </a:extLst>
            </p:cNvPr>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114;p29">
              <a:extLst>
                <a:ext uri="{FF2B5EF4-FFF2-40B4-BE49-F238E27FC236}">
                  <a16:creationId xmlns:a16="http://schemas.microsoft.com/office/drawing/2014/main" id="{84F09661-F652-483D-A7FB-BEBC6C903D91}"/>
                </a:ext>
              </a:extLst>
            </p:cNvPr>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115;p29">
              <a:extLst>
                <a:ext uri="{FF2B5EF4-FFF2-40B4-BE49-F238E27FC236}">
                  <a16:creationId xmlns:a16="http://schemas.microsoft.com/office/drawing/2014/main" id="{E7F67525-42B9-4487-9E0F-335E472EA615}"/>
                </a:ext>
              </a:extLst>
            </p:cNvPr>
            <p:cNvSpPr/>
            <p:nvPr/>
          </p:nvSpPr>
          <p:spPr>
            <a:xfrm>
              <a:off x="6123406" y="3969361"/>
              <a:ext cx="31203" cy="35521"/>
            </a:xfrm>
            <a:custGeom>
              <a:avLst/>
              <a:gdLst/>
              <a:ahLst/>
              <a:cxnLst/>
              <a:rect l="l" t="t" r="r" b="b"/>
              <a:pathLst>
                <a:path w="3136" h="3570" extrusionOk="0">
                  <a:moveTo>
                    <a:pt x="1568" y="1"/>
                  </a:moveTo>
                  <a:lnTo>
                    <a:pt x="0" y="901"/>
                  </a:lnTo>
                  <a:lnTo>
                    <a:pt x="1568" y="3570"/>
                  </a:lnTo>
                  <a:lnTo>
                    <a:pt x="3136" y="2702"/>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116;p29">
              <a:extLst>
                <a:ext uri="{FF2B5EF4-FFF2-40B4-BE49-F238E27FC236}">
                  <a16:creationId xmlns:a16="http://schemas.microsoft.com/office/drawing/2014/main" id="{6BE03073-CF13-42A8-B81E-EC06F07E2FED}"/>
                </a:ext>
              </a:extLst>
            </p:cNvPr>
            <p:cNvSpPr/>
            <p:nvPr/>
          </p:nvSpPr>
          <p:spPr>
            <a:xfrm>
              <a:off x="6170197" y="3977987"/>
              <a:ext cx="15273" cy="26895"/>
            </a:xfrm>
            <a:custGeom>
              <a:avLst/>
              <a:gdLst/>
              <a:ahLst/>
              <a:cxnLst/>
              <a:rect l="l" t="t" r="r" b="b"/>
              <a:pathLst>
                <a:path w="1535" h="2703" extrusionOk="0">
                  <a:moveTo>
                    <a:pt x="1535" y="1"/>
                  </a:moveTo>
                  <a:lnTo>
                    <a:pt x="0" y="901"/>
                  </a:lnTo>
                  <a:lnTo>
                    <a:pt x="0" y="2703"/>
                  </a:lnTo>
                  <a:lnTo>
                    <a:pt x="1535" y="1802"/>
                  </a:lnTo>
                  <a:lnTo>
                    <a:pt x="15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117;p29">
              <a:extLst>
                <a:ext uri="{FF2B5EF4-FFF2-40B4-BE49-F238E27FC236}">
                  <a16:creationId xmlns:a16="http://schemas.microsoft.com/office/drawing/2014/main" id="{4E570E93-788E-45E0-8429-B3908843BA87}"/>
                </a:ext>
              </a:extLst>
            </p:cNvPr>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118;p29">
              <a:extLst>
                <a:ext uri="{FF2B5EF4-FFF2-40B4-BE49-F238E27FC236}">
                  <a16:creationId xmlns:a16="http://schemas.microsoft.com/office/drawing/2014/main" id="{4A10F608-2F82-4FBB-BE19-0E6AE2F3358F}"/>
                </a:ext>
              </a:extLst>
            </p:cNvPr>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119;p29">
              <a:extLst>
                <a:ext uri="{FF2B5EF4-FFF2-40B4-BE49-F238E27FC236}">
                  <a16:creationId xmlns:a16="http://schemas.microsoft.com/office/drawing/2014/main" id="{BEC2A96A-B4DC-44F3-A2F7-2CABE758C10C}"/>
                </a:ext>
              </a:extLst>
            </p:cNvPr>
            <p:cNvSpPr/>
            <p:nvPr/>
          </p:nvSpPr>
          <p:spPr>
            <a:xfrm>
              <a:off x="6154597" y="3951442"/>
              <a:ext cx="30875" cy="35521"/>
            </a:xfrm>
            <a:custGeom>
              <a:avLst/>
              <a:gdLst/>
              <a:ahLst/>
              <a:cxnLst/>
              <a:rect l="l" t="t" r="r" b="b"/>
              <a:pathLst>
                <a:path w="3103" h="3570" extrusionOk="0">
                  <a:moveTo>
                    <a:pt x="1568" y="0"/>
                  </a:moveTo>
                  <a:lnTo>
                    <a:pt x="1" y="901"/>
                  </a:lnTo>
                  <a:lnTo>
                    <a:pt x="1568" y="3569"/>
                  </a:lnTo>
                  <a:lnTo>
                    <a:pt x="3103" y="2669"/>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120;p29">
              <a:extLst>
                <a:ext uri="{FF2B5EF4-FFF2-40B4-BE49-F238E27FC236}">
                  <a16:creationId xmlns:a16="http://schemas.microsoft.com/office/drawing/2014/main" id="{B78AD7CB-9863-4CEA-AC68-7487E344EC71}"/>
                </a:ext>
              </a:extLst>
            </p:cNvPr>
            <p:cNvSpPr/>
            <p:nvPr/>
          </p:nvSpPr>
          <p:spPr>
            <a:xfrm>
              <a:off x="6201060" y="3960396"/>
              <a:ext cx="15612" cy="26895"/>
            </a:xfrm>
            <a:custGeom>
              <a:avLst/>
              <a:gdLst/>
              <a:ahLst/>
              <a:cxnLst/>
              <a:rect l="l" t="t" r="r" b="b"/>
              <a:pathLst>
                <a:path w="1569" h="2703" extrusionOk="0">
                  <a:moveTo>
                    <a:pt x="1568" y="1"/>
                  </a:moveTo>
                  <a:lnTo>
                    <a:pt x="1" y="868"/>
                  </a:lnTo>
                  <a:lnTo>
                    <a:pt x="1"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121;p29">
              <a:extLst>
                <a:ext uri="{FF2B5EF4-FFF2-40B4-BE49-F238E27FC236}">
                  <a16:creationId xmlns:a16="http://schemas.microsoft.com/office/drawing/2014/main" id="{CCCF50C3-D27F-4B6B-9399-B3E094094356}"/>
                </a:ext>
              </a:extLst>
            </p:cNvPr>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122;p29">
              <a:extLst>
                <a:ext uri="{FF2B5EF4-FFF2-40B4-BE49-F238E27FC236}">
                  <a16:creationId xmlns:a16="http://schemas.microsoft.com/office/drawing/2014/main" id="{44332C77-547B-4C2B-B689-D4F139C6C8A8}"/>
                </a:ext>
              </a:extLst>
            </p:cNvPr>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123;p29">
              <a:extLst>
                <a:ext uri="{FF2B5EF4-FFF2-40B4-BE49-F238E27FC236}">
                  <a16:creationId xmlns:a16="http://schemas.microsoft.com/office/drawing/2014/main" id="{B32ECAD8-D759-490B-807A-6B2A64664661}"/>
                </a:ext>
              </a:extLst>
            </p:cNvPr>
            <p:cNvSpPr/>
            <p:nvPr/>
          </p:nvSpPr>
          <p:spPr>
            <a:xfrm>
              <a:off x="6185459" y="3933513"/>
              <a:ext cx="31213" cy="35531"/>
            </a:xfrm>
            <a:custGeom>
              <a:avLst/>
              <a:gdLst/>
              <a:ahLst/>
              <a:cxnLst/>
              <a:rect l="l" t="t" r="r" b="b"/>
              <a:pathLst>
                <a:path w="3137" h="3571" extrusionOk="0">
                  <a:moveTo>
                    <a:pt x="1569" y="1"/>
                  </a:moveTo>
                  <a:lnTo>
                    <a:pt x="1" y="902"/>
                  </a:lnTo>
                  <a:lnTo>
                    <a:pt x="1569" y="3570"/>
                  </a:lnTo>
                  <a:lnTo>
                    <a:pt x="3136" y="2703"/>
                  </a:lnTo>
                  <a:lnTo>
                    <a:pt x="1569"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124;p29">
              <a:extLst>
                <a:ext uri="{FF2B5EF4-FFF2-40B4-BE49-F238E27FC236}">
                  <a16:creationId xmlns:a16="http://schemas.microsoft.com/office/drawing/2014/main" id="{A8372F2E-B8F0-4CFB-B458-3E0589404FE5}"/>
                </a:ext>
              </a:extLst>
            </p:cNvPr>
            <p:cNvSpPr/>
            <p:nvPr/>
          </p:nvSpPr>
          <p:spPr>
            <a:xfrm>
              <a:off x="6232261" y="3942149"/>
              <a:ext cx="15602" cy="26895"/>
            </a:xfrm>
            <a:custGeom>
              <a:avLst/>
              <a:gdLst/>
              <a:ahLst/>
              <a:cxnLst/>
              <a:rect l="l" t="t" r="r" b="b"/>
              <a:pathLst>
                <a:path w="1568" h="2703" extrusionOk="0">
                  <a:moveTo>
                    <a:pt x="1568" y="0"/>
                  </a:moveTo>
                  <a:lnTo>
                    <a:pt x="0" y="901"/>
                  </a:lnTo>
                  <a:lnTo>
                    <a:pt x="0" y="2702"/>
                  </a:lnTo>
                  <a:lnTo>
                    <a:pt x="1568" y="1835"/>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25;p29">
              <a:extLst>
                <a:ext uri="{FF2B5EF4-FFF2-40B4-BE49-F238E27FC236}">
                  <a16:creationId xmlns:a16="http://schemas.microsoft.com/office/drawing/2014/main" id="{59AA7BF4-B6B2-4620-B979-5F0C8086C24F}"/>
                </a:ext>
              </a:extLst>
            </p:cNvPr>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26;p29">
              <a:extLst>
                <a:ext uri="{FF2B5EF4-FFF2-40B4-BE49-F238E27FC236}">
                  <a16:creationId xmlns:a16="http://schemas.microsoft.com/office/drawing/2014/main" id="{6100CFCF-5A96-44B0-ADD3-26124B0D9E04}"/>
                </a:ext>
              </a:extLst>
            </p:cNvPr>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27;p29">
              <a:extLst>
                <a:ext uri="{FF2B5EF4-FFF2-40B4-BE49-F238E27FC236}">
                  <a16:creationId xmlns:a16="http://schemas.microsoft.com/office/drawing/2014/main" id="{98D91AA8-C007-4DC5-A649-2FB91CAB6F07}"/>
                </a:ext>
              </a:extLst>
            </p:cNvPr>
            <p:cNvSpPr/>
            <p:nvPr/>
          </p:nvSpPr>
          <p:spPr>
            <a:xfrm>
              <a:off x="6216660" y="3915595"/>
              <a:ext cx="31203" cy="35521"/>
            </a:xfrm>
            <a:custGeom>
              <a:avLst/>
              <a:gdLst/>
              <a:ahLst/>
              <a:cxnLst/>
              <a:rect l="l" t="t" r="r" b="b"/>
              <a:pathLst>
                <a:path w="3136" h="3570" extrusionOk="0">
                  <a:moveTo>
                    <a:pt x="1568" y="1"/>
                  </a:moveTo>
                  <a:lnTo>
                    <a:pt x="0" y="868"/>
                  </a:lnTo>
                  <a:lnTo>
                    <a:pt x="1568" y="3570"/>
                  </a:lnTo>
                  <a:lnTo>
                    <a:pt x="3136" y="2669"/>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roup 282">
            <a:extLst>
              <a:ext uri="{FF2B5EF4-FFF2-40B4-BE49-F238E27FC236}">
                <a16:creationId xmlns:a16="http://schemas.microsoft.com/office/drawing/2014/main" id="{69CEAA9D-ADE6-40C4-94E4-6F7F4E370DDA}"/>
              </a:ext>
            </a:extLst>
          </p:cNvPr>
          <p:cNvGrpSpPr/>
          <p:nvPr/>
        </p:nvGrpSpPr>
        <p:grpSpPr>
          <a:xfrm>
            <a:off x="1347839" y="639557"/>
            <a:ext cx="686942" cy="314507"/>
            <a:chOff x="189599" y="604974"/>
            <a:chExt cx="253078" cy="100906"/>
          </a:xfrm>
        </p:grpSpPr>
        <p:sp>
          <p:nvSpPr>
            <p:cNvPr id="278" name="Google Shape;1683;p34">
              <a:extLst>
                <a:ext uri="{FF2B5EF4-FFF2-40B4-BE49-F238E27FC236}">
                  <a16:creationId xmlns:a16="http://schemas.microsoft.com/office/drawing/2014/main" id="{00D551B7-9394-4394-AB1E-34B6387572EF}"/>
                </a:ext>
              </a:extLst>
            </p:cNvPr>
            <p:cNvSpPr/>
            <p:nvPr/>
          </p:nvSpPr>
          <p:spPr>
            <a:xfrm>
              <a:off x="189599" y="604974"/>
              <a:ext cx="228408" cy="91308"/>
            </a:xfrm>
            <a:custGeom>
              <a:avLst/>
              <a:gdLst/>
              <a:ahLst/>
              <a:cxnLst/>
              <a:rect l="l" t="t" r="r" b="b"/>
              <a:pathLst>
                <a:path w="23519" h="11284" extrusionOk="0">
                  <a:moveTo>
                    <a:pt x="0" y="4079"/>
                  </a:moveTo>
                  <a:lnTo>
                    <a:pt x="1178" y="1768"/>
                  </a:lnTo>
                  <a:lnTo>
                    <a:pt x="2673" y="499"/>
                  </a:lnTo>
                  <a:lnTo>
                    <a:pt x="6344" y="0"/>
                  </a:lnTo>
                  <a:lnTo>
                    <a:pt x="8927" y="997"/>
                  </a:lnTo>
                  <a:lnTo>
                    <a:pt x="10196" y="4124"/>
                  </a:lnTo>
                  <a:lnTo>
                    <a:pt x="14229" y="4124"/>
                  </a:lnTo>
                  <a:lnTo>
                    <a:pt x="20619" y="4487"/>
                  </a:lnTo>
                  <a:lnTo>
                    <a:pt x="22522" y="4351"/>
                  </a:lnTo>
                  <a:lnTo>
                    <a:pt x="23157" y="4849"/>
                  </a:lnTo>
                  <a:lnTo>
                    <a:pt x="23519" y="7432"/>
                  </a:lnTo>
                  <a:lnTo>
                    <a:pt x="22885" y="7976"/>
                  </a:lnTo>
                  <a:lnTo>
                    <a:pt x="21616" y="7976"/>
                  </a:lnTo>
                  <a:lnTo>
                    <a:pt x="21435" y="8837"/>
                  </a:lnTo>
                  <a:lnTo>
                    <a:pt x="19350" y="8882"/>
                  </a:lnTo>
                  <a:lnTo>
                    <a:pt x="18806" y="7795"/>
                  </a:lnTo>
                  <a:lnTo>
                    <a:pt x="16586" y="7749"/>
                  </a:lnTo>
                  <a:lnTo>
                    <a:pt x="15861" y="8610"/>
                  </a:lnTo>
                  <a:lnTo>
                    <a:pt x="14728" y="7568"/>
                  </a:lnTo>
                  <a:lnTo>
                    <a:pt x="14093" y="8565"/>
                  </a:lnTo>
                  <a:lnTo>
                    <a:pt x="12371" y="7795"/>
                  </a:lnTo>
                  <a:lnTo>
                    <a:pt x="10921" y="7976"/>
                  </a:lnTo>
                  <a:lnTo>
                    <a:pt x="10105" y="8792"/>
                  </a:lnTo>
                  <a:lnTo>
                    <a:pt x="8383" y="10695"/>
                  </a:lnTo>
                  <a:lnTo>
                    <a:pt x="6933" y="11284"/>
                  </a:lnTo>
                  <a:lnTo>
                    <a:pt x="3172" y="10831"/>
                  </a:lnTo>
                  <a:lnTo>
                    <a:pt x="680" y="9154"/>
                  </a:lnTo>
                  <a:close/>
                </a:path>
              </a:pathLst>
            </a:custGeom>
            <a:solidFill>
              <a:schemeClr val="accent4"/>
            </a:solidFill>
            <a:ln>
              <a:noFill/>
            </a:ln>
          </p:spPr>
        </p:sp>
        <p:grpSp>
          <p:nvGrpSpPr>
            <p:cNvPr id="280" name="Google Shape;1708;p34">
              <a:extLst>
                <a:ext uri="{FF2B5EF4-FFF2-40B4-BE49-F238E27FC236}">
                  <a16:creationId xmlns:a16="http://schemas.microsoft.com/office/drawing/2014/main" id="{C8173759-89A2-48E0-A2B9-9964F7648461}"/>
                </a:ext>
              </a:extLst>
            </p:cNvPr>
            <p:cNvGrpSpPr/>
            <p:nvPr/>
          </p:nvGrpSpPr>
          <p:grpSpPr>
            <a:xfrm>
              <a:off x="204182" y="604974"/>
              <a:ext cx="238495" cy="100906"/>
              <a:chOff x="5958383" y="1800906"/>
              <a:chExt cx="522769" cy="265482"/>
            </a:xfrm>
          </p:grpSpPr>
          <p:sp>
            <p:nvSpPr>
              <p:cNvPr id="281" name="Google Shape;1709;p34">
                <a:extLst>
                  <a:ext uri="{FF2B5EF4-FFF2-40B4-BE49-F238E27FC236}">
                    <a16:creationId xmlns:a16="http://schemas.microsoft.com/office/drawing/2014/main" id="{6BE09280-9F47-431D-8CFA-B8A4AC0CED18}"/>
                  </a:ext>
                </a:extLst>
              </p:cNvPr>
              <p:cNvSpPr/>
              <p:nvPr/>
            </p:nvSpPr>
            <p:spPr>
              <a:xfrm>
                <a:off x="5958383" y="1800906"/>
                <a:ext cx="522769" cy="265482"/>
              </a:xfrm>
              <a:custGeom>
                <a:avLst/>
                <a:gdLst/>
                <a:ahLst/>
                <a:cxnLst/>
                <a:rect l="l" t="t" r="r" b="b"/>
                <a:pathLst>
                  <a:path w="40635" h="20636" extrusionOk="0">
                    <a:moveTo>
                      <a:pt x="9606" y="1599"/>
                    </a:moveTo>
                    <a:cubicBezTo>
                      <a:pt x="11233" y="1599"/>
                      <a:pt x="12813" y="2003"/>
                      <a:pt x="14110" y="3093"/>
                    </a:cubicBezTo>
                    <a:cubicBezTo>
                      <a:pt x="15578" y="4360"/>
                      <a:pt x="15411" y="5861"/>
                      <a:pt x="16145" y="7396"/>
                    </a:cubicBezTo>
                    <a:cubicBezTo>
                      <a:pt x="16545" y="8263"/>
                      <a:pt x="17079" y="8730"/>
                      <a:pt x="18046" y="8730"/>
                    </a:cubicBezTo>
                    <a:cubicBezTo>
                      <a:pt x="18083" y="8732"/>
                      <a:pt x="18120" y="8733"/>
                      <a:pt x="18157" y="8733"/>
                    </a:cubicBezTo>
                    <a:cubicBezTo>
                      <a:pt x="18824" y="8733"/>
                      <a:pt x="19519" y="8461"/>
                      <a:pt x="20215" y="8430"/>
                    </a:cubicBezTo>
                    <a:cubicBezTo>
                      <a:pt x="20504" y="8419"/>
                      <a:pt x="20796" y="8415"/>
                      <a:pt x="21091" y="8415"/>
                    </a:cubicBezTo>
                    <a:cubicBezTo>
                      <a:pt x="21679" y="8415"/>
                      <a:pt x="22272" y="8430"/>
                      <a:pt x="22850" y="8430"/>
                    </a:cubicBezTo>
                    <a:cubicBezTo>
                      <a:pt x="24584" y="8430"/>
                      <a:pt x="26219" y="8497"/>
                      <a:pt x="27920" y="8630"/>
                    </a:cubicBezTo>
                    <a:cubicBezTo>
                      <a:pt x="29555" y="8763"/>
                      <a:pt x="31222" y="9030"/>
                      <a:pt x="32857" y="9030"/>
                    </a:cubicBezTo>
                    <a:cubicBezTo>
                      <a:pt x="33658" y="9030"/>
                      <a:pt x="34458" y="9064"/>
                      <a:pt x="35259" y="9064"/>
                    </a:cubicBezTo>
                    <a:cubicBezTo>
                      <a:pt x="35481" y="9064"/>
                      <a:pt x="35600" y="9093"/>
                      <a:pt x="35763" y="9093"/>
                    </a:cubicBezTo>
                    <a:cubicBezTo>
                      <a:pt x="35844" y="9093"/>
                      <a:pt x="35937" y="9086"/>
                      <a:pt x="36059" y="9064"/>
                    </a:cubicBezTo>
                    <a:cubicBezTo>
                      <a:pt x="36226" y="8997"/>
                      <a:pt x="36326" y="8897"/>
                      <a:pt x="36393" y="8797"/>
                    </a:cubicBezTo>
                    <a:cubicBezTo>
                      <a:pt x="36483" y="8792"/>
                      <a:pt x="36572" y="8790"/>
                      <a:pt x="36660" y="8790"/>
                    </a:cubicBezTo>
                    <a:cubicBezTo>
                      <a:pt x="37260" y="8790"/>
                      <a:pt x="37812" y="8911"/>
                      <a:pt x="38161" y="9464"/>
                    </a:cubicBezTo>
                    <a:cubicBezTo>
                      <a:pt x="38528" y="10098"/>
                      <a:pt x="38961" y="11932"/>
                      <a:pt x="38728" y="12633"/>
                    </a:cubicBezTo>
                    <a:cubicBezTo>
                      <a:pt x="38628" y="12933"/>
                      <a:pt x="38428" y="13133"/>
                      <a:pt x="38161" y="13300"/>
                    </a:cubicBezTo>
                    <a:cubicBezTo>
                      <a:pt x="38161" y="13300"/>
                      <a:pt x="38127" y="13267"/>
                      <a:pt x="38127" y="13267"/>
                    </a:cubicBezTo>
                    <a:cubicBezTo>
                      <a:pt x="38007" y="13259"/>
                      <a:pt x="37862" y="13253"/>
                      <a:pt x="37705" y="13253"/>
                    </a:cubicBezTo>
                    <a:cubicBezTo>
                      <a:pt x="37207" y="13253"/>
                      <a:pt x="36589" y="13313"/>
                      <a:pt x="36259" y="13567"/>
                    </a:cubicBezTo>
                    <a:cubicBezTo>
                      <a:pt x="35859" y="13867"/>
                      <a:pt x="36026" y="14301"/>
                      <a:pt x="35759" y="14634"/>
                    </a:cubicBezTo>
                    <a:cubicBezTo>
                      <a:pt x="35541" y="14896"/>
                      <a:pt x="34638" y="15144"/>
                      <a:pt x="33909" y="15144"/>
                    </a:cubicBezTo>
                    <a:cubicBezTo>
                      <a:pt x="33523" y="15144"/>
                      <a:pt x="33185" y="15074"/>
                      <a:pt x="33024" y="14901"/>
                    </a:cubicBezTo>
                    <a:cubicBezTo>
                      <a:pt x="32657" y="14467"/>
                      <a:pt x="33090" y="13800"/>
                      <a:pt x="32457" y="13300"/>
                    </a:cubicBezTo>
                    <a:cubicBezTo>
                      <a:pt x="32201" y="13124"/>
                      <a:pt x="31893" y="13079"/>
                      <a:pt x="31574" y="13079"/>
                    </a:cubicBezTo>
                    <a:cubicBezTo>
                      <a:pt x="31227" y="13079"/>
                      <a:pt x="30869" y="13133"/>
                      <a:pt x="30555" y="13133"/>
                    </a:cubicBezTo>
                    <a:cubicBezTo>
                      <a:pt x="30018" y="13133"/>
                      <a:pt x="29399" y="13019"/>
                      <a:pt x="28825" y="13019"/>
                    </a:cubicBezTo>
                    <a:cubicBezTo>
                      <a:pt x="28579" y="13019"/>
                      <a:pt x="28340" y="13040"/>
                      <a:pt x="28120" y="13100"/>
                    </a:cubicBezTo>
                    <a:cubicBezTo>
                      <a:pt x="27520" y="13267"/>
                      <a:pt x="27386" y="13500"/>
                      <a:pt x="26953" y="13900"/>
                    </a:cubicBezTo>
                    <a:cubicBezTo>
                      <a:pt x="26664" y="14167"/>
                      <a:pt x="26701" y="14390"/>
                      <a:pt x="26599" y="14390"/>
                    </a:cubicBezTo>
                    <a:cubicBezTo>
                      <a:pt x="26549" y="14390"/>
                      <a:pt x="26463" y="14334"/>
                      <a:pt x="26286" y="14201"/>
                    </a:cubicBezTo>
                    <a:cubicBezTo>
                      <a:pt x="26052" y="14000"/>
                      <a:pt x="25819" y="13400"/>
                      <a:pt x="25552" y="13167"/>
                    </a:cubicBezTo>
                    <a:cubicBezTo>
                      <a:pt x="25448" y="13046"/>
                      <a:pt x="25274" y="12979"/>
                      <a:pt x="25101" y="12979"/>
                    </a:cubicBezTo>
                    <a:cubicBezTo>
                      <a:pt x="24940" y="12979"/>
                      <a:pt x="24781" y="13038"/>
                      <a:pt x="24684" y="13167"/>
                    </a:cubicBezTo>
                    <a:cubicBezTo>
                      <a:pt x="24418" y="13467"/>
                      <a:pt x="24217" y="13900"/>
                      <a:pt x="23951" y="14201"/>
                    </a:cubicBezTo>
                    <a:cubicBezTo>
                      <a:pt x="23723" y="14459"/>
                      <a:pt x="23563" y="14561"/>
                      <a:pt x="23431" y="14561"/>
                    </a:cubicBezTo>
                    <a:cubicBezTo>
                      <a:pt x="23138" y="14561"/>
                      <a:pt x="22987" y="14058"/>
                      <a:pt x="22550" y="13667"/>
                    </a:cubicBezTo>
                    <a:cubicBezTo>
                      <a:pt x="22114" y="13264"/>
                      <a:pt x="21678" y="13141"/>
                      <a:pt x="21216" y="13141"/>
                    </a:cubicBezTo>
                    <a:cubicBezTo>
                      <a:pt x="20723" y="13141"/>
                      <a:pt x="20200" y="13281"/>
                      <a:pt x="19614" y="13367"/>
                    </a:cubicBezTo>
                    <a:cubicBezTo>
                      <a:pt x="18680" y="13500"/>
                      <a:pt x="17746" y="13634"/>
                      <a:pt x="17179" y="14434"/>
                    </a:cubicBezTo>
                    <a:cubicBezTo>
                      <a:pt x="16846" y="14868"/>
                      <a:pt x="16579" y="15401"/>
                      <a:pt x="16312" y="15969"/>
                    </a:cubicBezTo>
                    <a:cubicBezTo>
                      <a:pt x="16312" y="16002"/>
                      <a:pt x="16278" y="16002"/>
                      <a:pt x="16278" y="16035"/>
                    </a:cubicBezTo>
                    <a:cubicBezTo>
                      <a:pt x="16078" y="16335"/>
                      <a:pt x="15578" y="16469"/>
                      <a:pt x="15311" y="16636"/>
                    </a:cubicBezTo>
                    <a:cubicBezTo>
                      <a:pt x="14744" y="17036"/>
                      <a:pt x="14310" y="17636"/>
                      <a:pt x="13743" y="18037"/>
                    </a:cubicBezTo>
                    <a:cubicBezTo>
                      <a:pt x="12845" y="18660"/>
                      <a:pt x="11715" y="18880"/>
                      <a:pt x="10564" y="18880"/>
                    </a:cubicBezTo>
                    <a:cubicBezTo>
                      <a:pt x="9620" y="18880"/>
                      <a:pt x="8662" y="18732"/>
                      <a:pt x="7806" y="18537"/>
                    </a:cubicBezTo>
                    <a:cubicBezTo>
                      <a:pt x="6238" y="18170"/>
                      <a:pt x="4570" y="17503"/>
                      <a:pt x="3403" y="16369"/>
                    </a:cubicBezTo>
                    <a:cubicBezTo>
                      <a:pt x="2002" y="15035"/>
                      <a:pt x="1935" y="13267"/>
                      <a:pt x="1668" y="11499"/>
                    </a:cubicBezTo>
                    <a:cubicBezTo>
                      <a:pt x="1134" y="8196"/>
                      <a:pt x="2035" y="4360"/>
                      <a:pt x="5070" y="2492"/>
                    </a:cubicBezTo>
                    <a:cubicBezTo>
                      <a:pt x="5237" y="2392"/>
                      <a:pt x="5404" y="2292"/>
                      <a:pt x="5604" y="2192"/>
                    </a:cubicBezTo>
                    <a:cubicBezTo>
                      <a:pt x="6471" y="2059"/>
                      <a:pt x="7372" y="1825"/>
                      <a:pt x="8206" y="1692"/>
                    </a:cubicBezTo>
                    <a:cubicBezTo>
                      <a:pt x="8673" y="1632"/>
                      <a:pt x="9142" y="1599"/>
                      <a:pt x="9606" y="1599"/>
                    </a:cubicBezTo>
                    <a:close/>
                    <a:moveTo>
                      <a:pt x="9277" y="1"/>
                    </a:moveTo>
                    <a:cubicBezTo>
                      <a:pt x="8072" y="1"/>
                      <a:pt x="6895" y="280"/>
                      <a:pt x="5638" y="791"/>
                    </a:cubicBezTo>
                    <a:cubicBezTo>
                      <a:pt x="3503" y="1658"/>
                      <a:pt x="2202" y="3193"/>
                      <a:pt x="1001" y="5094"/>
                    </a:cubicBezTo>
                    <a:cubicBezTo>
                      <a:pt x="0" y="6695"/>
                      <a:pt x="0" y="9164"/>
                      <a:pt x="100" y="10998"/>
                    </a:cubicBezTo>
                    <a:cubicBezTo>
                      <a:pt x="167" y="12766"/>
                      <a:pt x="400" y="15101"/>
                      <a:pt x="1501" y="16569"/>
                    </a:cubicBezTo>
                    <a:cubicBezTo>
                      <a:pt x="2702" y="18237"/>
                      <a:pt x="4670" y="19304"/>
                      <a:pt x="6605" y="19905"/>
                    </a:cubicBezTo>
                    <a:cubicBezTo>
                      <a:pt x="7839" y="20295"/>
                      <a:pt x="9453" y="20636"/>
                      <a:pt x="10964" y="20636"/>
                    </a:cubicBezTo>
                    <a:cubicBezTo>
                      <a:pt x="11903" y="20636"/>
                      <a:pt x="12801" y="20504"/>
                      <a:pt x="13543" y="20172"/>
                    </a:cubicBezTo>
                    <a:cubicBezTo>
                      <a:pt x="14511" y="19771"/>
                      <a:pt x="15845" y="18837"/>
                      <a:pt x="16612" y="17770"/>
                    </a:cubicBezTo>
                    <a:cubicBezTo>
                      <a:pt x="17046" y="17436"/>
                      <a:pt x="17379" y="16969"/>
                      <a:pt x="17646" y="16536"/>
                    </a:cubicBezTo>
                    <a:cubicBezTo>
                      <a:pt x="18146" y="15735"/>
                      <a:pt x="18447" y="15035"/>
                      <a:pt x="19547" y="14801"/>
                    </a:cubicBezTo>
                    <a:cubicBezTo>
                      <a:pt x="19831" y="14746"/>
                      <a:pt x="20119" y="14713"/>
                      <a:pt x="20399" y="14713"/>
                    </a:cubicBezTo>
                    <a:cubicBezTo>
                      <a:pt x="20976" y="14713"/>
                      <a:pt x="21523" y="14853"/>
                      <a:pt x="21949" y="15235"/>
                    </a:cubicBezTo>
                    <a:cubicBezTo>
                      <a:pt x="22674" y="15906"/>
                      <a:pt x="23188" y="16188"/>
                      <a:pt x="23604" y="16188"/>
                    </a:cubicBezTo>
                    <a:cubicBezTo>
                      <a:pt x="24223" y="16188"/>
                      <a:pt x="24627" y="15565"/>
                      <a:pt x="25185" y="14668"/>
                    </a:cubicBezTo>
                    <a:cubicBezTo>
                      <a:pt x="25583" y="15299"/>
                      <a:pt x="25997" y="16029"/>
                      <a:pt x="26611" y="16029"/>
                    </a:cubicBezTo>
                    <a:cubicBezTo>
                      <a:pt x="26873" y="16029"/>
                      <a:pt x="27171" y="15897"/>
                      <a:pt x="27520" y="15568"/>
                    </a:cubicBezTo>
                    <a:cubicBezTo>
                      <a:pt x="27987" y="15135"/>
                      <a:pt x="27887" y="14601"/>
                      <a:pt x="28587" y="14367"/>
                    </a:cubicBezTo>
                    <a:cubicBezTo>
                      <a:pt x="28687" y="14334"/>
                      <a:pt x="28800" y="14322"/>
                      <a:pt x="28919" y="14322"/>
                    </a:cubicBezTo>
                    <a:cubicBezTo>
                      <a:pt x="29275" y="14322"/>
                      <a:pt x="29688" y="14434"/>
                      <a:pt x="29988" y="14434"/>
                    </a:cubicBezTo>
                    <a:cubicBezTo>
                      <a:pt x="30163" y="14434"/>
                      <a:pt x="30676" y="14378"/>
                      <a:pt x="30978" y="14378"/>
                    </a:cubicBezTo>
                    <a:cubicBezTo>
                      <a:pt x="31079" y="14378"/>
                      <a:pt x="31156" y="14384"/>
                      <a:pt x="31189" y="14401"/>
                    </a:cubicBezTo>
                    <a:cubicBezTo>
                      <a:pt x="31956" y="14734"/>
                      <a:pt x="31489" y="15201"/>
                      <a:pt x="31790" y="15702"/>
                    </a:cubicBezTo>
                    <a:cubicBezTo>
                      <a:pt x="32246" y="16425"/>
                      <a:pt x="32942" y="16638"/>
                      <a:pt x="33715" y="16638"/>
                    </a:cubicBezTo>
                    <a:cubicBezTo>
                      <a:pt x="34297" y="16638"/>
                      <a:pt x="34924" y="16517"/>
                      <a:pt x="35526" y="16402"/>
                    </a:cubicBezTo>
                    <a:cubicBezTo>
                      <a:pt x="36359" y="16235"/>
                      <a:pt x="36526" y="16002"/>
                      <a:pt x="36993" y="15401"/>
                    </a:cubicBezTo>
                    <a:cubicBezTo>
                      <a:pt x="37127" y="15268"/>
                      <a:pt x="37027" y="14901"/>
                      <a:pt x="37093" y="14768"/>
                    </a:cubicBezTo>
                    <a:cubicBezTo>
                      <a:pt x="37127" y="14768"/>
                      <a:pt x="37127" y="14801"/>
                      <a:pt x="37160" y="14801"/>
                    </a:cubicBezTo>
                    <a:cubicBezTo>
                      <a:pt x="37510" y="14891"/>
                      <a:pt x="37823" y="14933"/>
                      <a:pt x="38104" y="14933"/>
                    </a:cubicBezTo>
                    <a:cubicBezTo>
                      <a:pt x="40635" y="14933"/>
                      <a:pt x="40476" y="11539"/>
                      <a:pt x="39695" y="9497"/>
                    </a:cubicBezTo>
                    <a:cubicBezTo>
                      <a:pt x="39295" y="8530"/>
                      <a:pt x="38661" y="7596"/>
                      <a:pt x="37527" y="7529"/>
                    </a:cubicBezTo>
                    <a:cubicBezTo>
                      <a:pt x="37339" y="7520"/>
                      <a:pt x="37149" y="7516"/>
                      <a:pt x="36958" y="7516"/>
                    </a:cubicBezTo>
                    <a:cubicBezTo>
                      <a:pt x="36436" y="7516"/>
                      <a:pt x="35905" y="7547"/>
                      <a:pt x="35392" y="7596"/>
                    </a:cubicBezTo>
                    <a:cubicBezTo>
                      <a:pt x="35359" y="7596"/>
                      <a:pt x="35325" y="7563"/>
                      <a:pt x="35259" y="7529"/>
                    </a:cubicBezTo>
                    <a:cubicBezTo>
                      <a:pt x="35070" y="7479"/>
                      <a:pt x="34853" y="7462"/>
                      <a:pt x="34629" y="7462"/>
                    </a:cubicBezTo>
                    <a:cubicBezTo>
                      <a:pt x="34258" y="7462"/>
                      <a:pt x="33869" y="7508"/>
                      <a:pt x="33557" y="7529"/>
                    </a:cubicBezTo>
                    <a:cubicBezTo>
                      <a:pt x="33450" y="7531"/>
                      <a:pt x="33341" y="7532"/>
                      <a:pt x="33233" y="7532"/>
                    </a:cubicBezTo>
                    <a:cubicBezTo>
                      <a:pt x="31466" y="7532"/>
                      <a:pt x="29649" y="7286"/>
                      <a:pt x="27920" y="7129"/>
                    </a:cubicBezTo>
                    <a:cubicBezTo>
                      <a:pt x="25985" y="6962"/>
                      <a:pt x="24084" y="6929"/>
                      <a:pt x="22149" y="6929"/>
                    </a:cubicBezTo>
                    <a:cubicBezTo>
                      <a:pt x="21551" y="6906"/>
                      <a:pt x="20953" y="6867"/>
                      <a:pt x="20354" y="6867"/>
                    </a:cubicBezTo>
                    <a:cubicBezTo>
                      <a:pt x="20085" y="6867"/>
                      <a:pt x="19816" y="6875"/>
                      <a:pt x="19547" y="6895"/>
                    </a:cubicBezTo>
                    <a:cubicBezTo>
                      <a:pt x="19040" y="6927"/>
                      <a:pt x="18684" y="7072"/>
                      <a:pt x="18381" y="7072"/>
                    </a:cubicBezTo>
                    <a:cubicBezTo>
                      <a:pt x="18047" y="7072"/>
                      <a:pt x="17779" y="6895"/>
                      <a:pt x="17446" y="6195"/>
                    </a:cubicBezTo>
                    <a:cubicBezTo>
                      <a:pt x="16779" y="4827"/>
                      <a:pt x="16745" y="3560"/>
                      <a:pt x="15578" y="2426"/>
                    </a:cubicBezTo>
                    <a:cubicBezTo>
                      <a:pt x="14644" y="1492"/>
                      <a:pt x="13376" y="791"/>
                      <a:pt x="12075" y="457"/>
                    </a:cubicBezTo>
                    <a:lnTo>
                      <a:pt x="11975" y="457"/>
                    </a:lnTo>
                    <a:cubicBezTo>
                      <a:pt x="11942" y="457"/>
                      <a:pt x="11909" y="424"/>
                      <a:pt x="11875" y="424"/>
                    </a:cubicBezTo>
                    <a:cubicBezTo>
                      <a:pt x="10971" y="136"/>
                      <a:pt x="10117" y="1"/>
                      <a:pt x="9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710;p34">
                <a:extLst>
                  <a:ext uri="{FF2B5EF4-FFF2-40B4-BE49-F238E27FC236}">
                    <a16:creationId xmlns:a16="http://schemas.microsoft.com/office/drawing/2014/main" id="{549ECE47-40B3-4E24-AD11-A7AD27B5DCC8}"/>
                  </a:ext>
                </a:extLst>
              </p:cNvPr>
              <p:cNvSpPr/>
              <p:nvPr/>
            </p:nvSpPr>
            <p:spPr>
              <a:xfrm>
                <a:off x="6008225" y="1902534"/>
                <a:ext cx="80625" cy="79905"/>
              </a:xfrm>
              <a:custGeom>
                <a:avLst/>
                <a:gdLst/>
                <a:ahLst/>
                <a:cxnLst/>
                <a:rect l="l" t="t" r="r" b="b"/>
                <a:pathLst>
                  <a:path w="6267" h="6211" extrusionOk="0">
                    <a:moveTo>
                      <a:pt x="3130" y="1220"/>
                    </a:moveTo>
                    <a:cubicBezTo>
                      <a:pt x="3189" y="1220"/>
                      <a:pt x="3245" y="1223"/>
                      <a:pt x="3298" y="1231"/>
                    </a:cubicBezTo>
                    <a:cubicBezTo>
                      <a:pt x="3932" y="1331"/>
                      <a:pt x="4399" y="2265"/>
                      <a:pt x="4566" y="2799"/>
                    </a:cubicBezTo>
                    <a:cubicBezTo>
                      <a:pt x="4940" y="3954"/>
                      <a:pt x="4322" y="5050"/>
                      <a:pt x="3148" y="5050"/>
                    </a:cubicBezTo>
                    <a:cubicBezTo>
                      <a:pt x="3067" y="5050"/>
                      <a:pt x="2984" y="5045"/>
                      <a:pt x="2898" y="5034"/>
                    </a:cubicBezTo>
                    <a:cubicBezTo>
                      <a:pt x="1630" y="4867"/>
                      <a:pt x="963" y="4133"/>
                      <a:pt x="1096" y="2832"/>
                    </a:cubicBezTo>
                    <a:cubicBezTo>
                      <a:pt x="1163" y="2165"/>
                      <a:pt x="1397" y="1765"/>
                      <a:pt x="1730" y="1532"/>
                    </a:cubicBezTo>
                    <a:cubicBezTo>
                      <a:pt x="1747" y="1515"/>
                      <a:pt x="1755" y="1515"/>
                      <a:pt x="1764" y="1515"/>
                    </a:cubicBezTo>
                    <a:cubicBezTo>
                      <a:pt x="1772" y="1515"/>
                      <a:pt x="1780" y="1515"/>
                      <a:pt x="1797" y="1498"/>
                    </a:cubicBezTo>
                    <a:cubicBezTo>
                      <a:pt x="2148" y="1410"/>
                      <a:pt x="2706" y="1220"/>
                      <a:pt x="3130" y="1220"/>
                    </a:cubicBezTo>
                    <a:close/>
                    <a:moveTo>
                      <a:pt x="3224" y="0"/>
                    </a:moveTo>
                    <a:cubicBezTo>
                      <a:pt x="2661" y="0"/>
                      <a:pt x="2018" y="175"/>
                      <a:pt x="1597" y="497"/>
                    </a:cubicBezTo>
                    <a:cubicBezTo>
                      <a:pt x="1563" y="497"/>
                      <a:pt x="1530" y="531"/>
                      <a:pt x="1530" y="531"/>
                    </a:cubicBezTo>
                    <a:cubicBezTo>
                      <a:pt x="1499" y="521"/>
                      <a:pt x="1469" y="516"/>
                      <a:pt x="1439" y="516"/>
                    </a:cubicBezTo>
                    <a:cubicBezTo>
                      <a:pt x="1272" y="516"/>
                      <a:pt x="1120" y="661"/>
                      <a:pt x="1063" y="831"/>
                    </a:cubicBezTo>
                    <a:cubicBezTo>
                      <a:pt x="496" y="1331"/>
                      <a:pt x="129" y="2132"/>
                      <a:pt x="96" y="3099"/>
                    </a:cubicBezTo>
                    <a:cubicBezTo>
                      <a:pt x="0" y="4943"/>
                      <a:pt x="1480" y="6211"/>
                      <a:pt x="3236" y="6211"/>
                    </a:cubicBezTo>
                    <a:cubicBezTo>
                      <a:pt x="3323" y="6211"/>
                      <a:pt x="3410" y="6208"/>
                      <a:pt x="3498" y="6202"/>
                    </a:cubicBezTo>
                    <a:cubicBezTo>
                      <a:pt x="5466" y="6068"/>
                      <a:pt x="6267" y="3933"/>
                      <a:pt x="5633" y="2265"/>
                    </a:cubicBezTo>
                    <a:cubicBezTo>
                      <a:pt x="5333" y="1431"/>
                      <a:pt x="4699" y="331"/>
                      <a:pt x="3765" y="64"/>
                    </a:cubicBezTo>
                    <a:cubicBezTo>
                      <a:pt x="3602" y="21"/>
                      <a:pt x="3418" y="0"/>
                      <a:pt x="3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5" name="TextBox 284">
            <a:extLst>
              <a:ext uri="{FF2B5EF4-FFF2-40B4-BE49-F238E27FC236}">
                <a16:creationId xmlns:a16="http://schemas.microsoft.com/office/drawing/2014/main" id="{C107ADD4-B7BC-4B2E-9CFB-27A1CE7D35B9}"/>
              </a:ext>
            </a:extLst>
          </p:cNvPr>
          <p:cNvSpPr txBox="1"/>
          <p:nvPr/>
        </p:nvSpPr>
        <p:spPr>
          <a:xfrm>
            <a:off x="638080" y="1342031"/>
            <a:ext cx="4221308" cy="3016210"/>
          </a:xfrm>
          <a:prstGeom prst="rect">
            <a:avLst/>
          </a:prstGeom>
          <a:noFill/>
        </p:spPr>
        <p:txBody>
          <a:bodyPr wrap="square">
            <a:spAutoFit/>
          </a:bodyPr>
          <a:lstStyle/>
          <a:p>
            <a:br>
              <a:rPr lang="en-US" dirty="0">
                <a:latin typeface="Fira Sans Extra Condensed Medium" panose="020B0604020202020204" charset="0"/>
              </a:rPr>
            </a:br>
            <a:r>
              <a:rPr lang="en-US" sz="1600" b="1" i="0" dirty="0">
                <a:solidFill>
                  <a:srgbClr val="1D1C1D"/>
                </a:solidFill>
                <a:effectLst/>
                <a:latin typeface="Calibri" panose="020F0502020204030204" pitchFamily="34" charset="0"/>
                <a:ea typeface="Calibri" panose="020F0502020204030204" pitchFamily="34" charset="0"/>
                <a:cs typeface="Calibri" panose="020F0502020204030204" pitchFamily="34" charset="0"/>
              </a:rPr>
              <a:t>• Target countries with lower average property prices for better investment options.</a:t>
            </a:r>
          </a:p>
          <a:p>
            <a:br>
              <a:rPr lang="en-US" sz="1600" b="1" dirty="0">
                <a:latin typeface="Calibri" panose="020F0502020204030204" pitchFamily="34" charset="0"/>
                <a:ea typeface="Calibri" panose="020F0502020204030204" pitchFamily="34" charset="0"/>
                <a:cs typeface="Calibri" panose="020F0502020204030204" pitchFamily="34" charset="0"/>
              </a:rPr>
            </a:br>
            <a:r>
              <a:rPr lang="en-US" sz="1600" b="1" i="0" dirty="0">
                <a:solidFill>
                  <a:srgbClr val="1D1C1D"/>
                </a:solidFill>
                <a:effectLst/>
                <a:latin typeface="Calibri" panose="020F0502020204030204" pitchFamily="34" charset="0"/>
                <a:ea typeface="Calibri" panose="020F0502020204030204" pitchFamily="34" charset="0"/>
                <a:cs typeface="Calibri" panose="020F0502020204030204" pitchFamily="34" charset="0"/>
              </a:rPr>
              <a:t>• Look for properties with larger areas and more rooms, as they are usually more valuable.</a:t>
            </a:r>
          </a:p>
          <a:p>
            <a:br>
              <a:rPr lang="en-US" sz="1600" b="1" dirty="0">
                <a:latin typeface="Calibri" panose="020F0502020204030204" pitchFamily="34" charset="0"/>
                <a:ea typeface="Calibri" panose="020F0502020204030204" pitchFamily="34" charset="0"/>
                <a:cs typeface="Calibri" panose="020F0502020204030204" pitchFamily="34" charset="0"/>
              </a:rPr>
            </a:br>
            <a:r>
              <a:rPr lang="en-US" sz="1600" b="1" i="0" dirty="0">
                <a:solidFill>
                  <a:srgbClr val="1D1C1D"/>
                </a:solidFill>
                <a:effectLst/>
                <a:latin typeface="Calibri" panose="020F0502020204030204" pitchFamily="34" charset="0"/>
                <a:ea typeface="Calibri" panose="020F0502020204030204" pitchFamily="34" charset="0"/>
                <a:cs typeface="Calibri" panose="020F0502020204030204" pitchFamily="34" charset="0"/>
              </a:rPr>
              <a:t>• Use feature-price correlations to guide property evaluation.</a:t>
            </a:r>
          </a:p>
          <a:p>
            <a:br>
              <a:rPr lang="en-US" sz="1600" b="1" dirty="0">
                <a:latin typeface="Calibri" panose="020F0502020204030204" pitchFamily="34" charset="0"/>
                <a:ea typeface="Calibri" panose="020F0502020204030204" pitchFamily="34" charset="0"/>
                <a:cs typeface="Calibri" panose="020F0502020204030204" pitchFamily="34" charset="0"/>
              </a:rPr>
            </a:br>
            <a:r>
              <a:rPr lang="en-US" sz="1600" b="1" i="0" dirty="0">
                <a:solidFill>
                  <a:srgbClr val="1D1C1D"/>
                </a:solidFill>
                <a:effectLst/>
                <a:latin typeface="Calibri" panose="020F0502020204030204" pitchFamily="34" charset="0"/>
                <a:ea typeface="Calibri" panose="020F0502020204030204" pitchFamily="34" charset="0"/>
                <a:cs typeface="Calibri" panose="020F0502020204030204" pitchFamily="34" charset="0"/>
              </a:rPr>
              <a:t>• Always compare prices across countries to spot market differences</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99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EAA2220-BD8A-4BFF-96A9-C5B1ACDA091A}"/>
              </a:ext>
            </a:extLst>
          </p:cNvPr>
          <p:cNvSpPr/>
          <p:nvPr/>
        </p:nvSpPr>
        <p:spPr>
          <a:xfrm>
            <a:off x="351146" y="216301"/>
            <a:ext cx="8371185" cy="4710897"/>
          </a:xfrm>
          <a:prstGeom prst="roundRect">
            <a:avLst>
              <a:gd name="adj" fmla="val 696"/>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Google Shape;749;p25">
            <a:extLst>
              <a:ext uri="{FF2B5EF4-FFF2-40B4-BE49-F238E27FC236}">
                <a16:creationId xmlns:a16="http://schemas.microsoft.com/office/drawing/2014/main" id="{13BB20B7-9F6B-489A-83FE-447983132588}"/>
              </a:ext>
            </a:extLst>
          </p:cNvPr>
          <p:cNvSpPr txBox="1">
            <a:spLocks noGrp="1"/>
          </p:cNvSpPr>
          <p:nvPr>
            <p:ph type="title"/>
          </p:nvPr>
        </p:nvSpPr>
        <p:spPr>
          <a:xfrm>
            <a:off x="2420479" y="701189"/>
            <a:ext cx="4303035" cy="481200"/>
          </a:xfrm>
          <a:prstGeom prst="rect">
            <a:avLst/>
          </a:prstGeom>
        </p:spPr>
        <p:txBody>
          <a:bodyPr spcFirstLastPara="1" wrap="square" lIns="91425" tIns="91425" rIns="91425" bIns="91425" anchor="ctr" anchorCtr="0">
            <a:noAutofit/>
          </a:bodyPr>
          <a:lstStyle/>
          <a:p>
            <a:pPr algn="ctr"/>
            <a:r>
              <a:rPr lang="en-US" sz="8000" dirty="0">
                <a:solidFill>
                  <a:schemeClr val="tx1"/>
                </a:solidFill>
                <a:latin typeface="Britannic Bold" panose="020B0903060703020204" pitchFamily="34" charset="0"/>
              </a:rPr>
              <a:t>THANKS!</a:t>
            </a:r>
          </a:p>
        </p:txBody>
      </p:sp>
      <p:sp>
        <p:nvSpPr>
          <p:cNvPr id="284" name="Google Shape;750;p25">
            <a:extLst>
              <a:ext uri="{FF2B5EF4-FFF2-40B4-BE49-F238E27FC236}">
                <a16:creationId xmlns:a16="http://schemas.microsoft.com/office/drawing/2014/main" id="{218B99AF-B6B2-4FE8-B7F3-35EA43A2688F}"/>
              </a:ext>
            </a:extLst>
          </p:cNvPr>
          <p:cNvSpPr/>
          <p:nvPr/>
        </p:nvSpPr>
        <p:spPr>
          <a:xfrm>
            <a:off x="4851282" y="4540213"/>
            <a:ext cx="16" cy="16"/>
          </a:xfrm>
          <a:custGeom>
            <a:avLst/>
            <a:gdLst/>
            <a:ahLst/>
            <a:cxnLst/>
            <a:rect l="l" t="t" r="r" b="b"/>
            <a:pathLst>
              <a:path w="1" h="1" fill="none" extrusionOk="0">
                <a:moveTo>
                  <a:pt x="1" y="1"/>
                </a:moveTo>
                <a:close/>
              </a:path>
            </a:pathLst>
          </a:custGeom>
          <a:no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751;p25">
            <a:extLst>
              <a:ext uri="{FF2B5EF4-FFF2-40B4-BE49-F238E27FC236}">
                <a16:creationId xmlns:a16="http://schemas.microsoft.com/office/drawing/2014/main" id="{C2A5AFB6-6016-41D6-9E02-3C01A5A6B3CA}"/>
              </a:ext>
            </a:extLst>
          </p:cNvPr>
          <p:cNvSpPr/>
          <p:nvPr/>
        </p:nvSpPr>
        <p:spPr>
          <a:xfrm>
            <a:off x="5024794" y="1641130"/>
            <a:ext cx="298111" cy="2509645"/>
          </a:xfrm>
          <a:custGeom>
            <a:avLst/>
            <a:gdLst/>
            <a:ahLst/>
            <a:cxnLst/>
            <a:rect l="l" t="t" r="r" b="b"/>
            <a:pathLst>
              <a:path w="22550" h="189837" extrusionOk="0">
                <a:moveTo>
                  <a:pt x="0" y="0"/>
                </a:moveTo>
                <a:lnTo>
                  <a:pt x="0" y="189836"/>
                </a:lnTo>
                <a:lnTo>
                  <a:pt x="22550" y="183565"/>
                </a:lnTo>
                <a:lnTo>
                  <a:pt x="22550" y="7673"/>
                </a:lnTo>
                <a:close/>
                <a:moveTo>
                  <a:pt x="17313" y="177761"/>
                </a:moveTo>
                <a:lnTo>
                  <a:pt x="4503" y="181197"/>
                </a:lnTo>
                <a:lnTo>
                  <a:pt x="4503" y="176126"/>
                </a:lnTo>
                <a:lnTo>
                  <a:pt x="17313" y="173658"/>
                </a:lnTo>
                <a:close/>
                <a:moveTo>
                  <a:pt x="17313" y="160082"/>
                </a:moveTo>
                <a:cubicBezTo>
                  <a:pt x="13043" y="160982"/>
                  <a:pt x="8773" y="161883"/>
                  <a:pt x="4503" y="162784"/>
                </a:cubicBezTo>
                <a:lnTo>
                  <a:pt x="4503" y="157713"/>
                </a:lnTo>
                <a:cubicBezTo>
                  <a:pt x="8773" y="157113"/>
                  <a:pt x="13043" y="156512"/>
                  <a:pt x="17313" y="155945"/>
                </a:cubicBezTo>
                <a:close/>
                <a:moveTo>
                  <a:pt x="17313" y="142402"/>
                </a:moveTo>
                <a:cubicBezTo>
                  <a:pt x="13043" y="143069"/>
                  <a:pt x="8773" y="143737"/>
                  <a:pt x="4503" y="144370"/>
                </a:cubicBezTo>
                <a:lnTo>
                  <a:pt x="4503" y="139300"/>
                </a:lnTo>
                <a:cubicBezTo>
                  <a:pt x="8773" y="138933"/>
                  <a:pt x="13043" y="138566"/>
                  <a:pt x="17313" y="138199"/>
                </a:cubicBezTo>
                <a:close/>
                <a:moveTo>
                  <a:pt x="17313" y="124756"/>
                </a:moveTo>
                <a:cubicBezTo>
                  <a:pt x="13043" y="125157"/>
                  <a:pt x="8773" y="125557"/>
                  <a:pt x="4503" y="125991"/>
                </a:cubicBezTo>
                <a:lnTo>
                  <a:pt x="4503" y="120920"/>
                </a:lnTo>
                <a:cubicBezTo>
                  <a:pt x="8773" y="120787"/>
                  <a:pt x="13043" y="120620"/>
                  <a:pt x="17313" y="120487"/>
                </a:cubicBezTo>
                <a:close/>
                <a:moveTo>
                  <a:pt x="17313" y="107077"/>
                </a:moveTo>
                <a:cubicBezTo>
                  <a:pt x="13043" y="107244"/>
                  <a:pt x="8773" y="107411"/>
                  <a:pt x="4503" y="107577"/>
                </a:cubicBezTo>
                <a:lnTo>
                  <a:pt x="4503" y="102507"/>
                </a:lnTo>
                <a:cubicBezTo>
                  <a:pt x="8773" y="102607"/>
                  <a:pt x="13043" y="102674"/>
                  <a:pt x="17313" y="102741"/>
                </a:cubicBezTo>
                <a:close/>
                <a:moveTo>
                  <a:pt x="17313" y="89431"/>
                </a:moveTo>
                <a:cubicBezTo>
                  <a:pt x="13043" y="89331"/>
                  <a:pt x="8773" y="89264"/>
                  <a:pt x="4503" y="89198"/>
                </a:cubicBezTo>
                <a:lnTo>
                  <a:pt x="4503" y="84127"/>
                </a:lnTo>
                <a:cubicBezTo>
                  <a:pt x="8773" y="84427"/>
                  <a:pt x="13043" y="84728"/>
                  <a:pt x="17313" y="84995"/>
                </a:cubicBezTo>
                <a:close/>
                <a:moveTo>
                  <a:pt x="17313" y="71752"/>
                </a:moveTo>
                <a:cubicBezTo>
                  <a:pt x="13043" y="71418"/>
                  <a:pt x="8773" y="71118"/>
                  <a:pt x="4503" y="70784"/>
                </a:cubicBezTo>
                <a:lnTo>
                  <a:pt x="4503" y="65714"/>
                </a:lnTo>
                <a:cubicBezTo>
                  <a:pt x="8773" y="66248"/>
                  <a:pt x="13043" y="66748"/>
                  <a:pt x="17313" y="67282"/>
                </a:cubicBezTo>
                <a:close/>
                <a:moveTo>
                  <a:pt x="17313" y="54106"/>
                </a:moveTo>
                <a:cubicBezTo>
                  <a:pt x="13043" y="53539"/>
                  <a:pt x="8773" y="52972"/>
                  <a:pt x="4503" y="52371"/>
                </a:cubicBezTo>
                <a:lnTo>
                  <a:pt x="4503" y="47334"/>
                </a:lnTo>
                <a:cubicBezTo>
                  <a:pt x="8773" y="48068"/>
                  <a:pt x="13043" y="48802"/>
                  <a:pt x="17313" y="49569"/>
                </a:cubicBezTo>
                <a:close/>
                <a:moveTo>
                  <a:pt x="17313" y="36426"/>
                </a:moveTo>
                <a:cubicBezTo>
                  <a:pt x="13043" y="35626"/>
                  <a:pt x="8773" y="34792"/>
                  <a:pt x="4503" y="33991"/>
                </a:cubicBezTo>
                <a:lnTo>
                  <a:pt x="4503" y="28921"/>
                </a:lnTo>
                <a:cubicBezTo>
                  <a:pt x="8773" y="29888"/>
                  <a:pt x="13043" y="30856"/>
                  <a:pt x="17313" y="31823"/>
                </a:cubicBezTo>
                <a:close/>
                <a:moveTo>
                  <a:pt x="17313" y="18780"/>
                </a:moveTo>
                <a:lnTo>
                  <a:pt x="4503" y="15578"/>
                </a:lnTo>
                <a:lnTo>
                  <a:pt x="4503" y="10508"/>
                </a:lnTo>
                <a:lnTo>
                  <a:pt x="17313" y="1407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752;p25">
            <a:extLst>
              <a:ext uri="{FF2B5EF4-FFF2-40B4-BE49-F238E27FC236}">
                <a16:creationId xmlns:a16="http://schemas.microsoft.com/office/drawing/2014/main" id="{0AC27D39-4CEB-4E8E-94D6-D93D235F1F2C}"/>
              </a:ext>
            </a:extLst>
          </p:cNvPr>
          <p:cNvSpPr/>
          <p:nvPr/>
        </p:nvSpPr>
        <p:spPr>
          <a:xfrm>
            <a:off x="4673329" y="1632749"/>
            <a:ext cx="328107" cy="2525959"/>
          </a:xfrm>
          <a:custGeom>
            <a:avLst/>
            <a:gdLst/>
            <a:ahLst/>
            <a:cxnLst/>
            <a:rect l="l" t="t" r="r" b="b"/>
            <a:pathLst>
              <a:path w="24819" h="191071" extrusionOk="0">
                <a:moveTo>
                  <a:pt x="1" y="31890"/>
                </a:moveTo>
                <a:lnTo>
                  <a:pt x="10541" y="35192"/>
                </a:lnTo>
                <a:lnTo>
                  <a:pt x="10541" y="189536"/>
                </a:lnTo>
                <a:lnTo>
                  <a:pt x="24818" y="191071"/>
                </a:lnTo>
                <a:lnTo>
                  <a:pt x="24818" y="1"/>
                </a:lnTo>
                <a:lnTo>
                  <a:pt x="1" y="12043"/>
                </a:lnTo>
                <a:close/>
                <a:moveTo>
                  <a:pt x="19915" y="174626"/>
                </a:moveTo>
                <a:cubicBezTo>
                  <a:pt x="17580" y="174159"/>
                  <a:pt x="15245" y="173658"/>
                  <a:pt x="12910" y="173191"/>
                </a:cubicBezTo>
                <a:lnTo>
                  <a:pt x="12910" y="168121"/>
                </a:lnTo>
                <a:cubicBezTo>
                  <a:pt x="15245" y="168488"/>
                  <a:pt x="17580" y="168855"/>
                  <a:pt x="19915" y="169222"/>
                </a:cubicBezTo>
                <a:close/>
                <a:moveTo>
                  <a:pt x="19915" y="164819"/>
                </a:moveTo>
                <a:cubicBezTo>
                  <a:pt x="17580" y="164418"/>
                  <a:pt x="15245" y="164018"/>
                  <a:pt x="12910" y="163584"/>
                </a:cubicBezTo>
                <a:lnTo>
                  <a:pt x="12910" y="158547"/>
                </a:lnTo>
                <a:cubicBezTo>
                  <a:pt x="15245" y="158848"/>
                  <a:pt x="17580" y="159114"/>
                  <a:pt x="19915" y="159415"/>
                </a:cubicBezTo>
                <a:close/>
                <a:moveTo>
                  <a:pt x="19915" y="155012"/>
                </a:moveTo>
                <a:cubicBezTo>
                  <a:pt x="17580" y="154678"/>
                  <a:pt x="15245" y="154344"/>
                  <a:pt x="12910" y="154011"/>
                </a:cubicBezTo>
                <a:lnTo>
                  <a:pt x="12910" y="148974"/>
                </a:lnTo>
                <a:cubicBezTo>
                  <a:pt x="15245" y="149174"/>
                  <a:pt x="17580" y="149408"/>
                  <a:pt x="19915" y="149608"/>
                </a:cubicBezTo>
                <a:close/>
                <a:moveTo>
                  <a:pt x="19915" y="145205"/>
                </a:moveTo>
                <a:lnTo>
                  <a:pt x="12910" y="144437"/>
                </a:lnTo>
                <a:lnTo>
                  <a:pt x="12910" y="139400"/>
                </a:lnTo>
                <a:lnTo>
                  <a:pt x="19915" y="139801"/>
                </a:lnTo>
                <a:close/>
                <a:moveTo>
                  <a:pt x="19915" y="135397"/>
                </a:moveTo>
                <a:cubicBezTo>
                  <a:pt x="17580" y="135231"/>
                  <a:pt x="15245" y="135031"/>
                  <a:pt x="12910" y="134864"/>
                </a:cubicBezTo>
                <a:lnTo>
                  <a:pt x="12910" y="129827"/>
                </a:lnTo>
                <a:cubicBezTo>
                  <a:pt x="15245" y="129860"/>
                  <a:pt x="17580" y="129927"/>
                  <a:pt x="19915" y="129994"/>
                </a:cubicBezTo>
                <a:close/>
                <a:moveTo>
                  <a:pt x="19915" y="125590"/>
                </a:moveTo>
                <a:cubicBezTo>
                  <a:pt x="17580" y="125490"/>
                  <a:pt x="15245" y="125390"/>
                  <a:pt x="12910" y="125290"/>
                </a:cubicBezTo>
                <a:lnTo>
                  <a:pt x="12910" y="120253"/>
                </a:lnTo>
                <a:cubicBezTo>
                  <a:pt x="15245" y="120220"/>
                  <a:pt x="17580" y="120220"/>
                  <a:pt x="19915" y="120187"/>
                </a:cubicBezTo>
                <a:close/>
                <a:moveTo>
                  <a:pt x="19915" y="115783"/>
                </a:moveTo>
                <a:cubicBezTo>
                  <a:pt x="17580" y="115750"/>
                  <a:pt x="15245" y="115750"/>
                  <a:pt x="12910" y="115717"/>
                </a:cubicBezTo>
                <a:lnTo>
                  <a:pt x="12910" y="110680"/>
                </a:lnTo>
                <a:cubicBezTo>
                  <a:pt x="15245" y="110580"/>
                  <a:pt x="17580" y="110480"/>
                  <a:pt x="19915" y="110380"/>
                </a:cubicBezTo>
                <a:close/>
                <a:moveTo>
                  <a:pt x="19915" y="105976"/>
                </a:moveTo>
                <a:cubicBezTo>
                  <a:pt x="17580" y="106043"/>
                  <a:pt x="15245" y="106077"/>
                  <a:pt x="12910" y="106110"/>
                </a:cubicBezTo>
                <a:lnTo>
                  <a:pt x="12910" y="101073"/>
                </a:lnTo>
                <a:cubicBezTo>
                  <a:pt x="15245" y="100906"/>
                  <a:pt x="17580" y="100739"/>
                  <a:pt x="19915" y="100573"/>
                </a:cubicBezTo>
                <a:close/>
                <a:moveTo>
                  <a:pt x="19915" y="96169"/>
                </a:moveTo>
                <a:lnTo>
                  <a:pt x="12910" y="96570"/>
                </a:lnTo>
                <a:lnTo>
                  <a:pt x="12910" y="91499"/>
                </a:lnTo>
                <a:lnTo>
                  <a:pt x="19915" y="90766"/>
                </a:lnTo>
                <a:close/>
                <a:moveTo>
                  <a:pt x="19915" y="86362"/>
                </a:moveTo>
                <a:lnTo>
                  <a:pt x="12910" y="86963"/>
                </a:lnTo>
                <a:lnTo>
                  <a:pt x="12910" y="81926"/>
                </a:lnTo>
                <a:lnTo>
                  <a:pt x="19915" y="80959"/>
                </a:lnTo>
                <a:close/>
                <a:moveTo>
                  <a:pt x="19915" y="76555"/>
                </a:moveTo>
                <a:cubicBezTo>
                  <a:pt x="17580" y="76856"/>
                  <a:pt x="15245" y="77122"/>
                  <a:pt x="12910" y="77389"/>
                </a:cubicBezTo>
                <a:lnTo>
                  <a:pt x="12910" y="72352"/>
                </a:lnTo>
                <a:cubicBezTo>
                  <a:pt x="15245" y="71952"/>
                  <a:pt x="17580" y="71552"/>
                  <a:pt x="19915" y="71151"/>
                </a:cubicBezTo>
                <a:close/>
                <a:moveTo>
                  <a:pt x="19915" y="66748"/>
                </a:moveTo>
                <a:cubicBezTo>
                  <a:pt x="17580" y="67115"/>
                  <a:pt x="15245" y="67449"/>
                  <a:pt x="12910" y="67816"/>
                </a:cubicBezTo>
                <a:lnTo>
                  <a:pt x="12910" y="62779"/>
                </a:lnTo>
                <a:cubicBezTo>
                  <a:pt x="15245" y="62278"/>
                  <a:pt x="17580" y="61811"/>
                  <a:pt x="19915" y="61344"/>
                </a:cubicBezTo>
                <a:close/>
                <a:moveTo>
                  <a:pt x="19915" y="56941"/>
                </a:moveTo>
                <a:cubicBezTo>
                  <a:pt x="17580" y="57375"/>
                  <a:pt x="15245" y="57809"/>
                  <a:pt x="12910" y="58242"/>
                </a:cubicBezTo>
                <a:lnTo>
                  <a:pt x="12910" y="53205"/>
                </a:lnTo>
                <a:cubicBezTo>
                  <a:pt x="15245" y="52638"/>
                  <a:pt x="17580" y="52071"/>
                  <a:pt x="19915" y="51537"/>
                </a:cubicBezTo>
                <a:close/>
                <a:moveTo>
                  <a:pt x="19915" y="47134"/>
                </a:moveTo>
                <a:lnTo>
                  <a:pt x="12910" y="48669"/>
                </a:lnTo>
                <a:lnTo>
                  <a:pt x="12910" y="43632"/>
                </a:lnTo>
                <a:lnTo>
                  <a:pt x="19915" y="41730"/>
                </a:lnTo>
                <a:close/>
                <a:moveTo>
                  <a:pt x="19915" y="37327"/>
                </a:moveTo>
                <a:cubicBezTo>
                  <a:pt x="17580" y="37928"/>
                  <a:pt x="15245" y="38495"/>
                  <a:pt x="12910" y="39095"/>
                </a:cubicBezTo>
                <a:lnTo>
                  <a:pt x="12910" y="34058"/>
                </a:lnTo>
                <a:cubicBezTo>
                  <a:pt x="15245" y="33324"/>
                  <a:pt x="17580" y="32624"/>
                  <a:pt x="19915" y="31923"/>
                </a:cubicBezTo>
                <a:close/>
                <a:moveTo>
                  <a:pt x="19915" y="27554"/>
                </a:moveTo>
                <a:cubicBezTo>
                  <a:pt x="17580" y="28187"/>
                  <a:pt x="15245" y="28855"/>
                  <a:pt x="12910" y="29522"/>
                </a:cubicBezTo>
                <a:lnTo>
                  <a:pt x="12910" y="24451"/>
                </a:lnTo>
                <a:cubicBezTo>
                  <a:pt x="15245" y="23684"/>
                  <a:pt x="17580" y="22917"/>
                  <a:pt x="19915" y="22116"/>
                </a:cubicBezTo>
                <a:close/>
                <a:moveTo>
                  <a:pt x="12910" y="14878"/>
                </a:moveTo>
                <a:lnTo>
                  <a:pt x="19915" y="12309"/>
                </a:lnTo>
                <a:lnTo>
                  <a:pt x="19915" y="17747"/>
                </a:lnTo>
                <a:lnTo>
                  <a:pt x="12910" y="19915"/>
                </a:lnTo>
                <a:close/>
                <a:moveTo>
                  <a:pt x="12910" y="177728"/>
                </a:moveTo>
                <a:lnTo>
                  <a:pt x="19915" y="179029"/>
                </a:lnTo>
                <a:lnTo>
                  <a:pt x="19915" y="184433"/>
                </a:lnTo>
                <a:lnTo>
                  <a:pt x="12910" y="182765"/>
                </a:lnTo>
                <a:close/>
                <a:moveTo>
                  <a:pt x="8607" y="30389"/>
                </a:moveTo>
                <a:cubicBezTo>
                  <a:pt x="6805" y="30956"/>
                  <a:pt x="5004" y="31523"/>
                  <a:pt x="3170" y="32124"/>
                </a:cubicBezTo>
                <a:lnTo>
                  <a:pt x="3170" y="28187"/>
                </a:lnTo>
                <a:cubicBezTo>
                  <a:pt x="5004" y="27520"/>
                  <a:pt x="6805" y="26853"/>
                  <a:pt x="8607" y="26186"/>
                </a:cubicBezTo>
                <a:close/>
                <a:moveTo>
                  <a:pt x="3170" y="18947"/>
                </a:moveTo>
                <a:lnTo>
                  <a:pt x="8607" y="16746"/>
                </a:lnTo>
                <a:lnTo>
                  <a:pt x="8607" y="20949"/>
                </a:lnTo>
                <a:lnTo>
                  <a:pt x="3170" y="228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753;p25">
            <a:extLst>
              <a:ext uri="{FF2B5EF4-FFF2-40B4-BE49-F238E27FC236}">
                <a16:creationId xmlns:a16="http://schemas.microsoft.com/office/drawing/2014/main" id="{A55844FC-0D81-439F-8E7A-5203B2985AA4}"/>
              </a:ext>
            </a:extLst>
          </p:cNvPr>
          <p:cNvSpPr/>
          <p:nvPr/>
        </p:nvSpPr>
        <p:spPr>
          <a:xfrm>
            <a:off x="4515906" y="2022581"/>
            <a:ext cx="285327" cy="2195221"/>
          </a:xfrm>
          <a:custGeom>
            <a:avLst/>
            <a:gdLst/>
            <a:ahLst/>
            <a:cxnLst/>
            <a:rect l="l" t="t" r="r" b="b"/>
            <a:pathLst>
              <a:path w="21583" h="166053" extrusionOk="0">
                <a:moveTo>
                  <a:pt x="0" y="166053"/>
                </a:moveTo>
                <a:lnTo>
                  <a:pt x="21582" y="160849"/>
                </a:lnTo>
                <a:lnTo>
                  <a:pt x="21582" y="7105"/>
                </a:lnTo>
                <a:lnTo>
                  <a:pt x="0" y="0"/>
                </a:lnTo>
                <a:close/>
                <a:moveTo>
                  <a:pt x="3002" y="9841"/>
                </a:moveTo>
                <a:lnTo>
                  <a:pt x="18814" y="14744"/>
                </a:lnTo>
                <a:lnTo>
                  <a:pt x="18814" y="18714"/>
                </a:lnTo>
                <a:lnTo>
                  <a:pt x="3002" y="14144"/>
                </a:lnTo>
                <a:lnTo>
                  <a:pt x="3002" y="9841"/>
                </a:lnTo>
                <a:close/>
                <a:moveTo>
                  <a:pt x="3002" y="20915"/>
                </a:moveTo>
                <a:cubicBezTo>
                  <a:pt x="8273" y="22316"/>
                  <a:pt x="13543" y="23751"/>
                  <a:pt x="18814" y="25152"/>
                </a:cubicBezTo>
                <a:lnTo>
                  <a:pt x="18814" y="29088"/>
                </a:lnTo>
                <a:lnTo>
                  <a:pt x="3002" y="25185"/>
                </a:lnTo>
                <a:close/>
                <a:moveTo>
                  <a:pt x="3002" y="31957"/>
                </a:moveTo>
                <a:cubicBezTo>
                  <a:pt x="8273" y="33157"/>
                  <a:pt x="13543" y="34358"/>
                  <a:pt x="18814" y="35592"/>
                </a:cubicBezTo>
                <a:lnTo>
                  <a:pt x="18814" y="39462"/>
                </a:lnTo>
                <a:cubicBezTo>
                  <a:pt x="13543" y="38394"/>
                  <a:pt x="8273" y="37327"/>
                  <a:pt x="3002" y="36260"/>
                </a:cubicBezTo>
                <a:close/>
                <a:moveTo>
                  <a:pt x="3002" y="43031"/>
                </a:moveTo>
                <a:lnTo>
                  <a:pt x="18814" y="46000"/>
                </a:lnTo>
                <a:lnTo>
                  <a:pt x="18814" y="49869"/>
                </a:lnTo>
                <a:lnTo>
                  <a:pt x="3002" y="47334"/>
                </a:lnTo>
                <a:close/>
                <a:moveTo>
                  <a:pt x="3002" y="54106"/>
                </a:moveTo>
                <a:cubicBezTo>
                  <a:pt x="8273" y="54873"/>
                  <a:pt x="13543" y="55640"/>
                  <a:pt x="18814" y="56441"/>
                </a:cubicBezTo>
                <a:lnTo>
                  <a:pt x="18814" y="60243"/>
                </a:lnTo>
                <a:cubicBezTo>
                  <a:pt x="13543" y="59610"/>
                  <a:pt x="8273" y="59009"/>
                  <a:pt x="3002" y="58409"/>
                </a:cubicBezTo>
                <a:close/>
                <a:moveTo>
                  <a:pt x="3002" y="65147"/>
                </a:moveTo>
                <a:lnTo>
                  <a:pt x="18814" y="66848"/>
                </a:lnTo>
                <a:lnTo>
                  <a:pt x="18814" y="70618"/>
                </a:lnTo>
                <a:lnTo>
                  <a:pt x="3002" y="69450"/>
                </a:lnTo>
                <a:close/>
                <a:moveTo>
                  <a:pt x="3002" y="76222"/>
                </a:moveTo>
                <a:cubicBezTo>
                  <a:pt x="8273" y="76589"/>
                  <a:pt x="13543" y="76922"/>
                  <a:pt x="18814" y="77289"/>
                </a:cubicBezTo>
                <a:lnTo>
                  <a:pt x="18814" y="80992"/>
                </a:lnTo>
                <a:cubicBezTo>
                  <a:pt x="13543" y="80858"/>
                  <a:pt x="8273" y="80691"/>
                  <a:pt x="3002" y="80525"/>
                </a:cubicBezTo>
                <a:close/>
                <a:moveTo>
                  <a:pt x="3002" y="87296"/>
                </a:moveTo>
                <a:cubicBezTo>
                  <a:pt x="8273" y="87430"/>
                  <a:pt x="13543" y="87563"/>
                  <a:pt x="18814" y="87696"/>
                </a:cubicBezTo>
                <a:lnTo>
                  <a:pt x="18814" y="91399"/>
                </a:lnTo>
                <a:lnTo>
                  <a:pt x="3002" y="91599"/>
                </a:lnTo>
                <a:close/>
                <a:moveTo>
                  <a:pt x="3002" y="98371"/>
                </a:moveTo>
                <a:cubicBezTo>
                  <a:pt x="8273" y="98271"/>
                  <a:pt x="13543" y="98204"/>
                  <a:pt x="18814" y="98104"/>
                </a:cubicBezTo>
                <a:lnTo>
                  <a:pt x="18814" y="101773"/>
                </a:lnTo>
                <a:cubicBezTo>
                  <a:pt x="13543" y="102073"/>
                  <a:pt x="8273" y="102374"/>
                  <a:pt x="3002" y="102674"/>
                </a:cubicBezTo>
                <a:close/>
                <a:moveTo>
                  <a:pt x="3002" y="109412"/>
                </a:moveTo>
                <a:cubicBezTo>
                  <a:pt x="8273" y="109145"/>
                  <a:pt x="13543" y="108845"/>
                  <a:pt x="18814" y="108545"/>
                </a:cubicBezTo>
                <a:lnTo>
                  <a:pt x="18814" y="112147"/>
                </a:lnTo>
                <a:lnTo>
                  <a:pt x="3002" y="113715"/>
                </a:lnTo>
                <a:close/>
                <a:moveTo>
                  <a:pt x="3002" y="120487"/>
                </a:moveTo>
                <a:lnTo>
                  <a:pt x="18814" y="118952"/>
                </a:lnTo>
                <a:lnTo>
                  <a:pt x="18814" y="122521"/>
                </a:lnTo>
                <a:cubicBezTo>
                  <a:pt x="13543" y="123289"/>
                  <a:pt x="8273" y="124022"/>
                  <a:pt x="3002" y="124790"/>
                </a:cubicBezTo>
                <a:close/>
                <a:moveTo>
                  <a:pt x="3002" y="131561"/>
                </a:moveTo>
                <a:cubicBezTo>
                  <a:pt x="8273" y="130827"/>
                  <a:pt x="13543" y="130093"/>
                  <a:pt x="18814" y="129393"/>
                </a:cubicBezTo>
                <a:lnTo>
                  <a:pt x="18814" y="132929"/>
                </a:lnTo>
                <a:lnTo>
                  <a:pt x="3002" y="135864"/>
                </a:lnTo>
                <a:close/>
                <a:moveTo>
                  <a:pt x="3002" y="142636"/>
                </a:moveTo>
                <a:cubicBezTo>
                  <a:pt x="8273" y="141668"/>
                  <a:pt x="13543" y="140734"/>
                  <a:pt x="18814" y="139800"/>
                </a:cubicBezTo>
                <a:lnTo>
                  <a:pt x="18814" y="143303"/>
                </a:lnTo>
                <a:cubicBezTo>
                  <a:pt x="13543" y="144504"/>
                  <a:pt x="8273" y="145705"/>
                  <a:pt x="3002" y="146939"/>
                </a:cubicBezTo>
                <a:close/>
                <a:moveTo>
                  <a:pt x="3002" y="153677"/>
                </a:moveTo>
                <a:lnTo>
                  <a:pt x="18814" y="150241"/>
                </a:lnTo>
                <a:lnTo>
                  <a:pt x="18814" y="153710"/>
                </a:lnTo>
                <a:lnTo>
                  <a:pt x="3002" y="157980"/>
                </a:lnTo>
                <a:lnTo>
                  <a:pt x="3002" y="1536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754;p25">
            <a:extLst>
              <a:ext uri="{FF2B5EF4-FFF2-40B4-BE49-F238E27FC236}">
                <a16:creationId xmlns:a16="http://schemas.microsoft.com/office/drawing/2014/main" id="{CFE71825-0E5C-4D34-8B9F-18CEC6E572DC}"/>
              </a:ext>
            </a:extLst>
          </p:cNvPr>
          <p:cNvSpPr/>
          <p:nvPr/>
        </p:nvSpPr>
        <p:spPr>
          <a:xfrm>
            <a:off x="3944831" y="2025661"/>
            <a:ext cx="548154" cy="2190818"/>
          </a:xfrm>
          <a:custGeom>
            <a:avLst/>
            <a:gdLst/>
            <a:ahLst/>
            <a:cxnLst/>
            <a:rect l="l" t="t" r="r" b="b"/>
            <a:pathLst>
              <a:path w="41464" h="165720" extrusionOk="0">
                <a:moveTo>
                  <a:pt x="1" y="159415"/>
                </a:moveTo>
                <a:lnTo>
                  <a:pt x="41464" y="165719"/>
                </a:lnTo>
                <a:lnTo>
                  <a:pt x="41464" y="1"/>
                </a:lnTo>
                <a:lnTo>
                  <a:pt x="1" y="14244"/>
                </a:lnTo>
                <a:close/>
                <a:moveTo>
                  <a:pt x="34292" y="157447"/>
                </a:moveTo>
                <a:lnTo>
                  <a:pt x="27353" y="156513"/>
                </a:lnTo>
                <a:lnTo>
                  <a:pt x="27353" y="151876"/>
                </a:lnTo>
                <a:lnTo>
                  <a:pt x="34292" y="152477"/>
                </a:lnTo>
                <a:close/>
                <a:moveTo>
                  <a:pt x="34292" y="149074"/>
                </a:moveTo>
                <a:lnTo>
                  <a:pt x="27353" y="148307"/>
                </a:lnTo>
                <a:lnTo>
                  <a:pt x="27353" y="143670"/>
                </a:lnTo>
                <a:cubicBezTo>
                  <a:pt x="29655" y="143804"/>
                  <a:pt x="31957" y="143971"/>
                  <a:pt x="34292" y="144104"/>
                </a:cubicBezTo>
                <a:close/>
                <a:moveTo>
                  <a:pt x="34292" y="140702"/>
                </a:moveTo>
                <a:lnTo>
                  <a:pt x="27353" y="140101"/>
                </a:lnTo>
                <a:lnTo>
                  <a:pt x="27353" y="135464"/>
                </a:lnTo>
                <a:cubicBezTo>
                  <a:pt x="29655" y="135531"/>
                  <a:pt x="31990" y="135631"/>
                  <a:pt x="34292" y="135731"/>
                </a:cubicBezTo>
                <a:close/>
                <a:moveTo>
                  <a:pt x="34292" y="132329"/>
                </a:moveTo>
                <a:cubicBezTo>
                  <a:pt x="31990" y="132195"/>
                  <a:pt x="29655" y="132029"/>
                  <a:pt x="27353" y="131895"/>
                </a:cubicBezTo>
                <a:lnTo>
                  <a:pt x="27353" y="127259"/>
                </a:lnTo>
                <a:lnTo>
                  <a:pt x="34292" y="127359"/>
                </a:lnTo>
                <a:close/>
                <a:moveTo>
                  <a:pt x="34292" y="123956"/>
                </a:moveTo>
                <a:cubicBezTo>
                  <a:pt x="31990" y="123856"/>
                  <a:pt x="29655" y="123756"/>
                  <a:pt x="27353" y="123656"/>
                </a:cubicBezTo>
                <a:lnTo>
                  <a:pt x="27353" y="119053"/>
                </a:lnTo>
                <a:cubicBezTo>
                  <a:pt x="29655" y="119019"/>
                  <a:pt x="31990" y="118986"/>
                  <a:pt x="34292" y="118986"/>
                </a:cubicBezTo>
                <a:close/>
                <a:moveTo>
                  <a:pt x="34292" y="115584"/>
                </a:moveTo>
                <a:lnTo>
                  <a:pt x="27353" y="115484"/>
                </a:lnTo>
                <a:lnTo>
                  <a:pt x="27353" y="110847"/>
                </a:lnTo>
                <a:cubicBezTo>
                  <a:pt x="29655" y="110747"/>
                  <a:pt x="31957" y="110680"/>
                  <a:pt x="34292" y="110613"/>
                </a:cubicBezTo>
                <a:close/>
                <a:moveTo>
                  <a:pt x="34292" y="107211"/>
                </a:moveTo>
                <a:cubicBezTo>
                  <a:pt x="31957" y="107244"/>
                  <a:pt x="29655" y="107244"/>
                  <a:pt x="27353" y="107244"/>
                </a:cubicBezTo>
                <a:lnTo>
                  <a:pt x="27353" y="102641"/>
                </a:lnTo>
                <a:lnTo>
                  <a:pt x="34292" y="102241"/>
                </a:lnTo>
                <a:close/>
                <a:moveTo>
                  <a:pt x="34292" y="98838"/>
                </a:moveTo>
                <a:cubicBezTo>
                  <a:pt x="31957" y="98905"/>
                  <a:pt x="29655" y="98972"/>
                  <a:pt x="27353" y="99038"/>
                </a:cubicBezTo>
                <a:lnTo>
                  <a:pt x="27353" y="94435"/>
                </a:lnTo>
                <a:cubicBezTo>
                  <a:pt x="29655" y="94235"/>
                  <a:pt x="31957" y="94035"/>
                  <a:pt x="34292" y="93868"/>
                </a:cubicBezTo>
                <a:close/>
                <a:moveTo>
                  <a:pt x="34292" y="90466"/>
                </a:moveTo>
                <a:lnTo>
                  <a:pt x="27353" y="90833"/>
                </a:lnTo>
                <a:lnTo>
                  <a:pt x="27353" y="86196"/>
                </a:lnTo>
                <a:cubicBezTo>
                  <a:pt x="29655" y="85962"/>
                  <a:pt x="31957" y="85729"/>
                  <a:pt x="34292" y="85495"/>
                </a:cubicBezTo>
                <a:close/>
                <a:moveTo>
                  <a:pt x="34292" y="82093"/>
                </a:moveTo>
                <a:cubicBezTo>
                  <a:pt x="31957" y="82293"/>
                  <a:pt x="29655" y="82460"/>
                  <a:pt x="27353" y="82627"/>
                </a:cubicBezTo>
                <a:lnTo>
                  <a:pt x="27353" y="77990"/>
                </a:lnTo>
                <a:cubicBezTo>
                  <a:pt x="29655" y="77723"/>
                  <a:pt x="31957" y="77423"/>
                  <a:pt x="34292" y="77123"/>
                </a:cubicBezTo>
                <a:close/>
                <a:moveTo>
                  <a:pt x="34292" y="73720"/>
                </a:moveTo>
                <a:cubicBezTo>
                  <a:pt x="31957" y="73954"/>
                  <a:pt x="29655" y="74187"/>
                  <a:pt x="27353" y="74421"/>
                </a:cubicBezTo>
                <a:lnTo>
                  <a:pt x="27353" y="69817"/>
                </a:lnTo>
                <a:cubicBezTo>
                  <a:pt x="29655" y="69451"/>
                  <a:pt x="31957" y="69084"/>
                  <a:pt x="34292" y="68750"/>
                </a:cubicBezTo>
                <a:close/>
                <a:moveTo>
                  <a:pt x="27353" y="58009"/>
                </a:moveTo>
                <a:lnTo>
                  <a:pt x="27353" y="53372"/>
                </a:lnTo>
                <a:cubicBezTo>
                  <a:pt x="29655" y="52939"/>
                  <a:pt x="31957" y="52472"/>
                  <a:pt x="34258" y="52005"/>
                </a:cubicBezTo>
                <a:lnTo>
                  <a:pt x="34258" y="56975"/>
                </a:lnTo>
                <a:cubicBezTo>
                  <a:pt x="31957" y="57309"/>
                  <a:pt x="29655" y="57675"/>
                  <a:pt x="27353" y="58009"/>
                </a:cubicBezTo>
                <a:close/>
                <a:moveTo>
                  <a:pt x="34292" y="65348"/>
                </a:moveTo>
                <a:cubicBezTo>
                  <a:pt x="31957" y="65648"/>
                  <a:pt x="29655" y="65948"/>
                  <a:pt x="27353" y="66215"/>
                </a:cubicBezTo>
                <a:lnTo>
                  <a:pt x="27353" y="61578"/>
                </a:lnTo>
                <a:cubicBezTo>
                  <a:pt x="29655" y="61178"/>
                  <a:pt x="31957" y="60778"/>
                  <a:pt x="34292" y="60377"/>
                </a:cubicBezTo>
                <a:close/>
                <a:moveTo>
                  <a:pt x="34292" y="48602"/>
                </a:moveTo>
                <a:cubicBezTo>
                  <a:pt x="31957" y="49003"/>
                  <a:pt x="29655" y="49403"/>
                  <a:pt x="27353" y="49803"/>
                </a:cubicBezTo>
                <a:lnTo>
                  <a:pt x="27353" y="45167"/>
                </a:lnTo>
                <a:lnTo>
                  <a:pt x="34292" y="43632"/>
                </a:lnTo>
                <a:close/>
                <a:moveTo>
                  <a:pt x="34258" y="40230"/>
                </a:moveTo>
                <a:cubicBezTo>
                  <a:pt x="31957" y="40697"/>
                  <a:pt x="29655" y="41164"/>
                  <a:pt x="27353" y="41597"/>
                </a:cubicBezTo>
                <a:lnTo>
                  <a:pt x="27353" y="36961"/>
                </a:lnTo>
                <a:cubicBezTo>
                  <a:pt x="29655" y="36394"/>
                  <a:pt x="31957" y="35826"/>
                  <a:pt x="34258" y="35259"/>
                </a:cubicBezTo>
                <a:close/>
                <a:moveTo>
                  <a:pt x="34258" y="31857"/>
                </a:moveTo>
                <a:cubicBezTo>
                  <a:pt x="31957" y="32357"/>
                  <a:pt x="29655" y="32891"/>
                  <a:pt x="27353" y="33391"/>
                </a:cubicBezTo>
                <a:lnTo>
                  <a:pt x="27353" y="28755"/>
                </a:lnTo>
                <a:cubicBezTo>
                  <a:pt x="29655" y="28121"/>
                  <a:pt x="31957" y="27521"/>
                  <a:pt x="34258" y="26887"/>
                </a:cubicBezTo>
                <a:close/>
                <a:moveTo>
                  <a:pt x="34258" y="23484"/>
                </a:moveTo>
                <a:cubicBezTo>
                  <a:pt x="31957" y="24051"/>
                  <a:pt x="29655" y="24618"/>
                  <a:pt x="27353" y="25186"/>
                </a:cubicBezTo>
                <a:lnTo>
                  <a:pt x="27353" y="20549"/>
                </a:lnTo>
                <a:cubicBezTo>
                  <a:pt x="29655" y="19882"/>
                  <a:pt x="31957" y="19181"/>
                  <a:pt x="34258" y="18514"/>
                </a:cubicBezTo>
                <a:close/>
                <a:moveTo>
                  <a:pt x="27353" y="12343"/>
                </a:moveTo>
                <a:lnTo>
                  <a:pt x="34258" y="10141"/>
                </a:lnTo>
                <a:lnTo>
                  <a:pt x="34258" y="15112"/>
                </a:lnTo>
                <a:lnTo>
                  <a:pt x="27353" y="16980"/>
                </a:lnTo>
                <a:close/>
                <a:moveTo>
                  <a:pt x="18347" y="15112"/>
                </a:moveTo>
                <a:lnTo>
                  <a:pt x="22784" y="13711"/>
                </a:lnTo>
                <a:lnTo>
                  <a:pt x="22784" y="18181"/>
                </a:lnTo>
                <a:lnTo>
                  <a:pt x="18347" y="19348"/>
                </a:lnTo>
                <a:close/>
                <a:moveTo>
                  <a:pt x="18347" y="23117"/>
                </a:moveTo>
                <a:cubicBezTo>
                  <a:pt x="19815" y="22684"/>
                  <a:pt x="21282" y="22250"/>
                  <a:pt x="22750" y="21816"/>
                </a:cubicBezTo>
                <a:lnTo>
                  <a:pt x="22750" y="26253"/>
                </a:lnTo>
                <a:lnTo>
                  <a:pt x="18347" y="27354"/>
                </a:lnTo>
                <a:close/>
                <a:moveTo>
                  <a:pt x="18314" y="31090"/>
                </a:moveTo>
                <a:lnTo>
                  <a:pt x="22750" y="29889"/>
                </a:lnTo>
                <a:lnTo>
                  <a:pt x="22750" y="34359"/>
                </a:lnTo>
                <a:cubicBezTo>
                  <a:pt x="21282" y="34692"/>
                  <a:pt x="19815" y="34993"/>
                  <a:pt x="18314" y="35326"/>
                </a:cubicBezTo>
                <a:close/>
                <a:moveTo>
                  <a:pt x="18314" y="39095"/>
                </a:moveTo>
                <a:cubicBezTo>
                  <a:pt x="19781" y="38729"/>
                  <a:pt x="21249" y="38362"/>
                  <a:pt x="22717" y="37995"/>
                </a:cubicBezTo>
                <a:lnTo>
                  <a:pt x="22717" y="42431"/>
                </a:lnTo>
                <a:lnTo>
                  <a:pt x="18314" y="43332"/>
                </a:lnTo>
                <a:close/>
                <a:moveTo>
                  <a:pt x="18314" y="47068"/>
                </a:moveTo>
                <a:lnTo>
                  <a:pt x="22717" y="46067"/>
                </a:lnTo>
                <a:lnTo>
                  <a:pt x="22717" y="50537"/>
                </a:lnTo>
                <a:cubicBezTo>
                  <a:pt x="21249" y="50804"/>
                  <a:pt x="19781" y="51037"/>
                  <a:pt x="18314" y="51304"/>
                </a:cubicBezTo>
                <a:close/>
                <a:moveTo>
                  <a:pt x="18280" y="55040"/>
                </a:moveTo>
                <a:cubicBezTo>
                  <a:pt x="19748" y="54773"/>
                  <a:pt x="21216" y="54473"/>
                  <a:pt x="22717" y="54173"/>
                </a:cubicBezTo>
                <a:lnTo>
                  <a:pt x="22717" y="58643"/>
                </a:lnTo>
                <a:lnTo>
                  <a:pt x="18280" y="59310"/>
                </a:lnTo>
                <a:close/>
                <a:moveTo>
                  <a:pt x="18280" y="63046"/>
                </a:moveTo>
                <a:lnTo>
                  <a:pt x="22683" y="62279"/>
                </a:lnTo>
                <a:lnTo>
                  <a:pt x="22683" y="66715"/>
                </a:lnTo>
                <a:cubicBezTo>
                  <a:pt x="21216" y="66915"/>
                  <a:pt x="19748" y="67082"/>
                  <a:pt x="18280" y="67282"/>
                </a:cubicBezTo>
                <a:close/>
                <a:moveTo>
                  <a:pt x="18247" y="71018"/>
                </a:moveTo>
                <a:cubicBezTo>
                  <a:pt x="19715" y="70818"/>
                  <a:pt x="21182" y="70585"/>
                  <a:pt x="22683" y="70351"/>
                </a:cubicBezTo>
                <a:lnTo>
                  <a:pt x="22683" y="74821"/>
                </a:lnTo>
                <a:lnTo>
                  <a:pt x="18247" y="75255"/>
                </a:lnTo>
                <a:close/>
                <a:moveTo>
                  <a:pt x="18247" y="79024"/>
                </a:moveTo>
                <a:lnTo>
                  <a:pt x="22650" y="78457"/>
                </a:lnTo>
                <a:lnTo>
                  <a:pt x="22650" y="82927"/>
                </a:lnTo>
                <a:cubicBezTo>
                  <a:pt x="21182" y="83027"/>
                  <a:pt x="19715" y="83160"/>
                  <a:pt x="18247" y="83260"/>
                </a:cubicBezTo>
                <a:close/>
                <a:moveTo>
                  <a:pt x="18214" y="86996"/>
                </a:moveTo>
                <a:cubicBezTo>
                  <a:pt x="19715" y="86863"/>
                  <a:pt x="21182" y="86696"/>
                  <a:pt x="22650" y="86529"/>
                </a:cubicBezTo>
                <a:lnTo>
                  <a:pt x="22650" y="90999"/>
                </a:lnTo>
                <a:lnTo>
                  <a:pt x="18214" y="91233"/>
                </a:lnTo>
                <a:close/>
                <a:moveTo>
                  <a:pt x="18214" y="95002"/>
                </a:moveTo>
                <a:cubicBezTo>
                  <a:pt x="19681" y="94869"/>
                  <a:pt x="21149" y="94769"/>
                  <a:pt x="22617" y="94635"/>
                </a:cubicBezTo>
                <a:lnTo>
                  <a:pt x="22617" y="99105"/>
                </a:lnTo>
                <a:cubicBezTo>
                  <a:pt x="21149" y="99138"/>
                  <a:pt x="19681" y="99172"/>
                  <a:pt x="18214" y="99239"/>
                </a:cubicBezTo>
                <a:close/>
                <a:moveTo>
                  <a:pt x="18214" y="102975"/>
                </a:moveTo>
                <a:cubicBezTo>
                  <a:pt x="19681" y="102908"/>
                  <a:pt x="21149" y="102808"/>
                  <a:pt x="22617" y="102741"/>
                </a:cubicBezTo>
                <a:lnTo>
                  <a:pt x="22617" y="107178"/>
                </a:lnTo>
                <a:lnTo>
                  <a:pt x="18214" y="107211"/>
                </a:lnTo>
                <a:close/>
                <a:moveTo>
                  <a:pt x="18180" y="110980"/>
                </a:moveTo>
                <a:cubicBezTo>
                  <a:pt x="19648" y="110914"/>
                  <a:pt x="21116" y="110880"/>
                  <a:pt x="22617" y="110814"/>
                </a:cubicBezTo>
                <a:lnTo>
                  <a:pt x="22617" y="115283"/>
                </a:lnTo>
                <a:cubicBezTo>
                  <a:pt x="21116" y="115250"/>
                  <a:pt x="19648" y="115250"/>
                  <a:pt x="18180" y="115217"/>
                </a:cubicBezTo>
                <a:close/>
                <a:moveTo>
                  <a:pt x="18180" y="118953"/>
                </a:moveTo>
                <a:cubicBezTo>
                  <a:pt x="19648" y="118953"/>
                  <a:pt x="21116" y="118919"/>
                  <a:pt x="22583" y="118919"/>
                </a:cubicBezTo>
                <a:lnTo>
                  <a:pt x="22583" y="123389"/>
                </a:lnTo>
                <a:cubicBezTo>
                  <a:pt x="21116" y="123322"/>
                  <a:pt x="19648" y="123256"/>
                  <a:pt x="18180" y="123189"/>
                </a:cubicBezTo>
                <a:close/>
                <a:moveTo>
                  <a:pt x="18147" y="126925"/>
                </a:moveTo>
                <a:cubicBezTo>
                  <a:pt x="19615" y="126958"/>
                  <a:pt x="21082" y="126992"/>
                  <a:pt x="22583" y="126992"/>
                </a:cubicBezTo>
                <a:lnTo>
                  <a:pt x="22583" y="131462"/>
                </a:lnTo>
                <a:cubicBezTo>
                  <a:pt x="21116" y="131362"/>
                  <a:pt x="19615" y="131261"/>
                  <a:pt x="18147" y="131195"/>
                </a:cubicBezTo>
                <a:close/>
                <a:moveTo>
                  <a:pt x="18147" y="134931"/>
                </a:moveTo>
                <a:lnTo>
                  <a:pt x="22550" y="135098"/>
                </a:lnTo>
                <a:lnTo>
                  <a:pt x="22550" y="139567"/>
                </a:lnTo>
                <a:cubicBezTo>
                  <a:pt x="21082" y="139434"/>
                  <a:pt x="19615" y="139301"/>
                  <a:pt x="18147" y="139167"/>
                </a:cubicBezTo>
                <a:close/>
                <a:moveTo>
                  <a:pt x="18114" y="142903"/>
                </a:moveTo>
                <a:cubicBezTo>
                  <a:pt x="19615" y="143003"/>
                  <a:pt x="21082" y="143103"/>
                  <a:pt x="22550" y="143203"/>
                </a:cubicBezTo>
                <a:lnTo>
                  <a:pt x="22550" y="147673"/>
                </a:lnTo>
                <a:cubicBezTo>
                  <a:pt x="21082" y="147506"/>
                  <a:pt x="19615" y="147340"/>
                  <a:pt x="18114" y="147140"/>
                </a:cubicBezTo>
                <a:close/>
                <a:moveTo>
                  <a:pt x="18114" y="150909"/>
                </a:moveTo>
                <a:lnTo>
                  <a:pt x="22517" y="151276"/>
                </a:lnTo>
                <a:lnTo>
                  <a:pt x="22517" y="155746"/>
                </a:lnTo>
                <a:lnTo>
                  <a:pt x="18114" y="155145"/>
                </a:lnTo>
                <a:close/>
                <a:moveTo>
                  <a:pt x="14478" y="154745"/>
                </a:moveTo>
                <a:lnTo>
                  <a:pt x="11275" y="154311"/>
                </a:lnTo>
                <a:lnTo>
                  <a:pt x="11275" y="150375"/>
                </a:lnTo>
                <a:lnTo>
                  <a:pt x="14478" y="150642"/>
                </a:lnTo>
                <a:close/>
                <a:moveTo>
                  <a:pt x="14478" y="146873"/>
                </a:moveTo>
                <a:cubicBezTo>
                  <a:pt x="13410" y="146739"/>
                  <a:pt x="12343" y="146606"/>
                  <a:pt x="11275" y="146506"/>
                </a:cubicBezTo>
                <a:lnTo>
                  <a:pt x="11275" y="142536"/>
                </a:lnTo>
                <a:cubicBezTo>
                  <a:pt x="12343" y="142603"/>
                  <a:pt x="13410" y="142670"/>
                  <a:pt x="14478" y="142736"/>
                </a:cubicBezTo>
                <a:close/>
                <a:moveTo>
                  <a:pt x="11275" y="138667"/>
                </a:moveTo>
                <a:lnTo>
                  <a:pt x="11275" y="134731"/>
                </a:lnTo>
                <a:cubicBezTo>
                  <a:pt x="12343" y="134764"/>
                  <a:pt x="13410" y="134797"/>
                  <a:pt x="14478" y="134864"/>
                </a:cubicBezTo>
                <a:lnTo>
                  <a:pt x="14478" y="138967"/>
                </a:lnTo>
                <a:cubicBezTo>
                  <a:pt x="13410" y="138867"/>
                  <a:pt x="12343" y="138767"/>
                  <a:pt x="11275" y="138667"/>
                </a:cubicBezTo>
                <a:close/>
                <a:moveTo>
                  <a:pt x="14478" y="131061"/>
                </a:moveTo>
                <a:cubicBezTo>
                  <a:pt x="13410" y="130995"/>
                  <a:pt x="12343" y="130928"/>
                  <a:pt x="11275" y="130828"/>
                </a:cubicBezTo>
                <a:lnTo>
                  <a:pt x="11275" y="126892"/>
                </a:lnTo>
                <a:cubicBezTo>
                  <a:pt x="12343" y="126925"/>
                  <a:pt x="13410" y="126925"/>
                  <a:pt x="14478" y="126958"/>
                </a:cubicBezTo>
                <a:close/>
                <a:moveTo>
                  <a:pt x="11275" y="123022"/>
                </a:moveTo>
                <a:lnTo>
                  <a:pt x="11275" y="119086"/>
                </a:lnTo>
                <a:cubicBezTo>
                  <a:pt x="12343" y="119053"/>
                  <a:pt x="13410" y="119053"/>
                  <a:pt x="14478" y="119053"/>
                </a:cubicBezTo>
                <a:lnTo>
                  <a:pt x="14478" y="123156"/>
                </a:lnTo>
                <a:cubicBezTo>
                  <a:pt x="13410" y="123122"/>
                  <a:pt x="12343" y="123056"/>
                  <a:pt x="11275" y="123022"/>
                </a:cubicBezTo>
                <a:close/>
                <a:moveTo>
                  <a:pt x="14478" y="115250"/>
                </a:moveTo>
                <a:cubicBezTo>
                  <a:pt x="13410" y="115217"/>
                  <a:pt x="12343" y="115217"/>
                  <a:pt x="11275" y="115183"/>
                </a:cubicBezTo>
                <a:lnTo>
                  <a:pt x="11275" y="111247"/>
                </a:lnTo>
                <a:cubicBezTo>
                  <a:pt x="12343" y="111214"/>
                  <a:pt x="13410" y="111180"/>
                  <a:pt x="14478" y="111147"/>
                </a:cubicBezTo>
                <a:close/>
                <a:moveTo>
                  <a:pt x="11275" y="107378"/>
                </a:moveTo>
                <a:lnTo>
                  <a:pt x="11275" y="103408"/>
                </a:lnTo>
                <a:cubicBezTo>
                  <a:pt x="12343" y="103375"/>
                  <a:pt x="13410" y="103308"/>
                  <a:pt x="14478" y="103241"/>
                </a:cubicBezTo>
                <a:lnTo>
                  <a:pt x="14478" y="107344"/>
                </a:lnTo>
                <a:cubicBezTo>
                  <a:pt x="13410" y="107344"/>
                  <a:pt x="12343" y="107344"/>
                  <a:pt x="11275" y="107378"/>
                </a:cubicBezTo>
                <a:close/>
                <a:moveTo>
                  <a:pt x="14478" y="99439"/>
                </a:moveTo>
                <a:cubicBezTo>
                  <a:pt x="13410" y="99472"/>
                  <a:pt x="12343" y="99505"/>
                  <a:pt x="11275" y="99539"/>
                </a:cubicBezTo>
                <a:lnTo>
                  <a:pt x="11275" y="95603"/>
                </a:lnTo>
                <a:cubicBezTo>
                  <a:pt x="12343" y="95503"/>
                  <a:pt x="13410" y="95436"/>
                  <a:pt x="14478" y="95336"/>
                </a:cubicBezTo>
                <a:close/>
                <a:moveTo>
                  <a:pt x="14478" y="91533"/>
                </a:moveTo>
                <a:cubicBezTo>
                  <a:pt x="13410" y="91600"/>
                  <a:pt x="12343" y="91666"/>
                  <a:pt x="11275" y="91733"/>
                </a:cubicBezTo>
                <a:lnTo>
                  <a:pt x="11275" y="87764"/>
                </a:lnTo>
                <a:cubicBezTo>
                  <a:pt x="12343" y="87664"/>
                  <a:pt x="13410" y="87564"/>
                  <a:pt x="14478" y="87430"/>
                </a:cubicBezTo>
                <a:close/>
                <a:moveTo>
                  <a:pt x="14478" y="83627"/>
                </a:moveTo>
                <a:cubicBezTo>
                  <a:pt x="13410" y="83727"/>
                  <a:pt x="12343" y="83794"/>
                  <a:pt x="11275" y="83894"/>
                </a:cubicBezTo>
                <a:lnTo>
                  <a:pt x="11275" y="79958"/>
                </a:lnTo>
                <a:cubicBezTo>
                  <a:pt x="12343" y="79825"/>
                  <a:pt x="13410" y="79658"/>
                  <a:pt x="14478" y="79524"/>
                </a:cubicBezTo>
                <a:close/>
                <a:moveTo>
                  <a:pt x="14478" y="75755"/>
                </a:moveTo>
                <a:cubicBezTo>
                  <a:pt x="13410" y="75855"/>
                  <a:pt x="12343" y="75955"/>
                  <a:pt x="11275" y="76055"/>
                </a:cubicBezTo>
                <a:lnTo>
                  <a:pt x="11275" y="72119"/>
                </a:lnTo>
                <a:cubicBezTo>
                  <a:pt x="12343" y="71952"/>
                  <a:pt x="13410" y="71786"/>
                  <a:pt x="14478" y="71619"/>
                </a:cubicBezTo>
                <a:close/>
                <a:moveTo>
                  <a:pt x="14478" y="67849"/>
                </a:moveTo>
                <a:cubicBezTo>
                  <a:pt x="13410" y="67983"/>
                  <a:pt x="12343" y="68116"/>
                  <a:pt x="11275" y="68250"/>
                </a:cubicBezTo>
                <a:lnTo>
                  <a:pt x="11275" y="64280"/>
                </a:lnTo>
                <a:cubicBezTo>
                  <a:pt x="12343" y="64113"/>
                  <a:pt x="13410" y="63913"/>
                  <a:pt x="14478" y="63746"/>
                </a:cubicBezTo>
                <a:close/>
                <a:moveTo>
                  <a:pt x="14478" y="59944"/>
                </a:moveTo>
                <a:cubicBezTo>
                  <a:pt x="13410" y="60111"/>
                  <a:pt x="12343" y="60244"/>
                  <a:pt x="11275" y="60411"/>
                </a:cubicBezTo>
                <a:lnTo>
                  <a:pt x="11275" y="56475"/>
                </a:lnTo>
                <a:cubicBezTo>
                  <a:pt x="12343" y="56274"/>
                  <a:pt x="13410" y="56041"/>
                  <a:pt x="14478" y="55841"/>
                </a:cubicBezTo>
                <a:close/>
                <a:moveTo>
                  <a:pt x="14478" y="52038"/>
                </a:moveTo>
                <a:cubicBezTo>
                  <a:pt x="13410" y="52205"/>
                  <a:pt x="12343" y="52405"/>
                  <a:pt x="11275" y="52572"/>
                </a:cubicBezTo>
                <a:lnTo>
                  <a:pt x="11275" y="48636"/>
                </a:lnTo>
                <a:cubicBezTo>
                  <a:pt x="12343" y="48402"/>
                  <a:pt x="13410" y="48169"/>
                  <a:pt x="14478" y="47935"/>
                </a:cubicBezTo>
                <a:close/>
                <a:moveTo>
                  <a:pt x="14478" y="44132"/>
                </a:moveTo>
                <a:cubicBezTo>
                  <a:pt x="13410" y="44333"/>
                  <a:pt x="12343" y="44566"/>
                  <a:pt x="11275" y="44766"/>
                </a:cubicBezTo>
                <a:lnTo>
                  <a:pt x="11275" y="40830"/>
                </a:lnTo>
                <a:cubicBezTo>
                  <a:pt x="12343" y="40563"/>
                  <a:pt x="13410" y="40296"/>
                  <a:pt x="14478" y="40029"/>
                </a:cubicBezTo>
                <a:close/>
                <a:moveTo>
                  <a:pt x="11275" y="36927"/>
                </a:moveTo>
                <a:lnTo>
                  <a:pt x="11275" y="32991"/>
                </a:lnTo>
                <a:cubicBezTo>
                  <a:pt x="12343" y="32691"/>
                  <a:pt x="13410" y="32424"/>
                  <a:pt x="14478" y="32124"/>
                </a:cubicBezTo>
                <a:lnTo>
                  <a:pt x="14478" y="36227"/>
                </a:lnTo>
                <a:cubicBezTo>
                  <a:pt x="13410" y="36460"/>
                  <a:pt x="12343" y="36694"/>
                  <a:pt x="11275" y="36927"/>
                </a:cubicBezTo>
                <a:close/>
                <a:moveTo>
                  <a:pt x="14478" y="28321"/>
                </a:moveTo>
                <a:cubicBezTo>
                  <a:pt x="13410" y="28588"/>
                  <a:pt x="12343" y="28855"/>
                  <a:pt x="11275" y="29122"/>
                </a:cubicBezTo>
                <a:lnTo>
                  <a:pt x="11275" y="25186"/>
                </a:lnTo>
                <a:cubicBezTo>
                  <a:pt x="12343" y="24852"/>
                  <a:pt x="13410" y="24552"/>
                  <a:pt x="14478" y="24218"/>
                </a:cubicBezTo>
                <a:close/>
                <a:moveTo>
                  <a:pt x="11275" y="17347"/>
                </a:moveTo>
                <a:lnTo>
                  <a:pt x="14478" y="16313"/>
                </a:lnTo>
                <a:lnTo>
                  <a:pt x="14478" y="20415"/>
                </a:lnTo>
                <a:lnTo>
                  <a:pt x="11275" y="21283"/>
                </a:lnTo>
                <a:close/>
                <a:moveTo>
                  <a:pt x="8340" y="154044"/>
                </a:moveTo>
                <a:lnTo>
                  <a:pt x="5571" y="153644"/>
                </a:lnTo>
                <a:lnTo>
                  <a:pt x="5571" y="149942"/>
                </a:lnTo>
                <a:lnTo>
                  <a:pt x="8340" y="150175"/>
                </a:lnTo>
                <a:close/>
                <a:moveTo>
                  <a:pt x="8340" y="146272"/>
                </a:moveTo>
                <a:cubicBezTo>
                  <a:pt x="7406" y="146172"/>
                  <a:pt x="6472" y="146072"/>
                  <a:pt x="5571" y="145972"/>
                </a:cubicBezTo>
                <a:lnTo>
                  <a:pt x="5571" y="142269"/>
                </a:lnTo>
                <a:cubicBezTo>
                  <a:pt x="6472" y="142303"/>
                  <a:pt x="7406" y="142369"/>
                  <a:pt x="8340" y="142436"/>
                </a:cubicBezTo>
                <a:close/>
                <a:moveTo>
                  <a:pt x="8307" y="138533"/>
                </a:moveTo>
                <a:cubicBezTo>
                  <a:pt x="7406" y="138433"/>
                  <a:pt x="6472" y="138367"/>
                  <a:pt x="5538" y="138266"/>
                </a:cubicBezTo>
                <a:lnTo>
                  <a:pt x="5538" y="134564"/>
                </a:lnTo>
                <a:cubicBezTo>
                  <a:pt x="6472" y="134597"/>
                  <a:pt x="7406" y="134631"/>
                  <a:pt x="8307" y="134664"/>
                </a:cubicBezTo>
                <a:close/>
                <a:moveTo>
                  <a:pt x="8307" y="130761"/>
                </a:moveTo>
                <a:cubicBezTo>
                  <a:pt x="7373" y="130694"/>
                  <a:pt x="6439" y="130628"/>
                  <a:pt x="5538" y="130561"/>
                </a:cubicBezTo>
                <a:lnTo>
                  <a:pt x="5538" y="126858"/>
                </a:lnTo>
                <a:cubicBezTo>
                  <a:pt x="6439" y="126892"/>
                  <a:pt x="7373" y="126892"/>
                  <a:pt x="8307" y="126925"/>
                </a:cubicBezTo>
                <a:close/>
                <a:moveTo>
                  <a:pt x="8273" y="122989"/>
                </a:moveTo>
                <a:cubicBezTo>
                  <a:pt x="7339" y="122956"/>
                  <a:pt x="6439" y="122922"/>
                  <a:pt x="5505" y="122889"/>
                </a:cubicBezTo>
                <a:lnTo>
                  <a:pt x="5505" y="119186"/>
                </a:lnTo>
                <a:cubicBezTo>
                  <a:pt x="6439" y="119186"/>
                  <a:pt x="7339" y="119153"/>
                  <a:pt x="8273" y="119153"/>
                </a:cubicBezTo>
                <a:close/>
                <a:moveTo>
                  <a:pt x="8240" y="115250"/>
                </a:moveTo>
                <a:cubicBezTo>
                  <a:pt x="7339" y="115217"/>
                  <a:pt x="6405" y="115217"/>
                  <a:pt x="5471" y="115183"/>
                </a:cubicBezTo>
                <a:lnTo>
                  <a:pt x="5471" y="111481"/>
                </a:lnTo>
                <a:cubicBezTo>
                  <a:pt x="6405" y="111481"/>
                  <a:pt x="7339" y="111447"/>
                  <a:pt x="8240" y="111414"/>
                </a:cubicBezTo>
                <a:close/>
                <a:moveTo>
                  <a:pt x="8240" y="107478"/>
                </a:moveTo>
                <a:cubicBezTo>
                  <a:pt x="7306" y="107511"/>
                  <a:pt x="6372" y="107511"/>
                  <a:pt x="5471" y="107511"/>
                </a:cubicBezTo>
                <a:lnTo>
                  <a:pt x="5471" y="103808"/>
                </a:lnTo>
                <a:cubicBezTo>
                  <a:pt x="6372" y="103742"/>
                  <a:pt x="7306" y="103708"/>
                  <a:pt x="8240" y="103642"/>
                </a:cubicBezTo>
                <a:close/>
                <a:moveTo>
                  <a:pt x="8206" y="99739"/>
                </a:moveTo>
                <a:cubicBezTo>
                  <a:pt x="7272" y="99772"/>
                  <a:pt x="6372" y="99772"/>
                  <a:pt x="5438" y="99806"/>
                </a:cubicBezTo>
                <a:lnTo>
                  <a:pt x="5438" y="96103"/>
                </a:lnTo>
                <a:cubicBezTo>
                  <a:pt x="6372" y="96036"/>
                  <a:pt x="7272" y="95970"/>
                  <a:pt x="8206" y="95903"/>
                </a:cubicBezTo>
                <a:close/>
                <a:moveTo>
                  <a:pt x="8173" y="91967"/>
                </a:moveTo>
                <a:cubicBezTo>
                  <a:pt x="7272" y="92033"/>
                  <a:pt x="6338" y="92067"/>
                  <a:pt x="5404" y="92133"/>
                </a:cubicBezTo>
                <a:lnTo>
                  <a:pt x="5404" y="88431"/>
                </a:lnTo>
                <a:cubicBezTo>
                  <a:pt x="6338" y="88331"/>
                  <a:pt x="7272" y="88231"/>
                  <a:pt x="8173" y="88131"/>
                </a:cubicBezTo>
                <a:close/>
                <a:moveTo>
                  <a:pt x="8173" y="84228"/>
                </a:moveTo>
                <a:cubicBezTo>
                  <a:pt x="7239" y="84295"/>
                  <a:pt x="6305" y="84361"/>
                  <a:pt x="5404" y="84428"/>
                </a:cubicBezTo>
                <a:lnTo>
                  <a:pt x="5404" y="80725"/>
                </a:lnTo>
                <a:cubicBezTo>
                  <a:pt x="6305" y="80625"/>
                  <a:pt x="7239" y="80492"/>
                  <a:pt x="8173" y="80392"/>
                </a:cubicBezTo>
                <a:close/>
                <a:moveTo>
                  <a:pt x="8140" y="76456"/>
                </a:moveTo>
                <a:cubicBezTo>
                  <a:pt x="7206" y="76556"/>
                  <a:pt x="6305" y="76656"/>
                  <a:pt x="5371" y="76756"/>
                </a:cubicBezTo>
                <a:lnTo>
                  <a:pt x="5371" y="73053"/>
                </a:lnTo>
                <a:cubicBezTo>
                  <a:pt x="6305" y="72920"/>
                  <a:pt x="7206" y="72753"/>
                  <a:pt x="8140" y="72620"/>
                </a:cubicBezTo>
                <a:close/>
                <a:moveTo>
                  <a:pt x="8140" y="68717"/>
                </a:moveTo>
                <a:cubicBezTo>
                  <a:pt x="7206" y="68817"/>
                  <a:pt x="6272" y="68950"/>
                  <a:pt x="5371" y="69050"/>
                </a:cubicBezTo>
                <a:lnTo>
                  <a:pt x="5371" y="65348"/>
                </a:lnTo>
                <a:cubicBezTo>
                  <a:pt x="6272" y="65181"/>
                  <a:pt x="7206" y="65014"/>
                  <a:pt x="8140" y="64847"/>
                </a:cubicBezTo>
                <a:close/>
                <a:moveTo>
                  <a:pt x="8106" y="60944"/>
                </a:moveTo>
                <a:cubicBezTo>
                  <a:pt x="7172" y="61078"/>
                  <a:pt x="6272" y="61211"/>
                  <a:pt x="5338" y="61378"/>
                </a:cubicBezTo>
                <a:lnTo>
                  <a:pt x="5338" y="57675"/>
                </a:lnTo>
                <a:cubicBezTo>
                  <a:pt x="6272" y="57475"/>
                  <a:pt x="7172" y="57275"/>
                  <a:pt x="8106" y="57108"/>
                </a:cubicBezTo>
                <a:close/>
                <a:moveTo>
                  <a:pt x="8073" y="53206"/>
                </a:moveTo>
                <a:cubicBezTo>
                  <a:pt x="7172" y="53339"/>
                  <a:pt x="6238" y="53506"/>
                  <a:pt x="5304" y="53673"/>
                </a:cubicBezTo>
                <a:lnTo>
                  <a:pt x="5304" y="49970"/>
                </a:lnTo>
                <a:cubicBezTo>
                  <a:pt x="6238" y="49770"/>
                  <a:pt x="7172" y="49570"/>
                  <a:pt x="8073" y="49370"/>
                </a:cubicBezTo>
                <a:close/>
                <a:moveTo>
                  <a:pt x="8073" y="45433"/>
                </a:moveTo>
                <a:cubicBezTo>
                  <a:pt x="7139" y="45634"/>
                  <a:pt x="6205" y="45800"/>
                  <a:pt x="5304" y="46000"/>
                </a:cubicBezTo>
                <a:lnTo>
                  <a:pt x="5304" y="42264"/>
                </a:lnTo>
                <a:cubicBezTo>
                  <a:pt x="6205" y="42064"/>
                  <a:pt x="7139" y="41831"/>
                  <a:pt x="8073" y="41597"/>
                </a:cubicBezTo>
                <a:close/>
                <a:moveTo>
                  <a:pt x="8040" y="37694"/>
                </a:moveTo>
                <a:cubicBezTo>
                  <a:pt x="7106" y="37895"/>
                  <a:pt x="6205" y="38095"/>
                  <a:pt x="5271" y="38295"/>
                </a:cubicBezTo>
                <a:lnTo>
                  <a:pt x="5271" y="34592"/>
                </a:lnTo>
                <a:cubicBezTo>
                  <a:pt x="6205" y="34359"/>
                  <a:pt x="7106" y="34092"/>
                  <a:pt x="8040" y="33825"/>
                </a:cubicBezTo>
                <a:close/>
                <a:moveTo>
                  <a:pt x="8006" y="29922"/>
                </a:moveTo>
                <a:cubicBezTo>
                  <a:pt x="7106" y="30156"/>
                  <a:pt x="6172" y="30389"/>
                  <a:pt x="5238" y="30589"/>
                </a:cubicBezTo>
                <a:lnTo>
                  <a:pt x="5238" y="26887"/>
                </a:lnTo>
                <a:cubicBezTo>
                  <a:pt x="6172" y="26620"/>
                  <a:pt x="7106" y="26353"/>
                  <a:pt x="8006" y="26086"/>
                </a:cubicBezTo>
                <a:close/>
                <a:moveTo>
                  <a:pt x="5238" y="19215"/>
                </a:moveTo>
                <a:lnTo>
                  <a:pt x="8006" y="18314"/>
                </a:lnTo>
                <a:lnTo>
                  <a:pt x="8006" y="22150"/>
                </a:lnTo>
                <a:lnTo>
                  <a:pt x="5238" y="22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755;p25">
            <a:extLst>
              <a:ext uri="{FF2B5EF4-FFF2-40B4-BE49-F238E27FC236}">
                <a16:creationId xmlns:a16="http://schemas.microsoft.com/office/drawing/2014/main" id="{28273AAC-0D29-4A81-B2CE-E0E7DF9A08EA}"/>
              </a:ext>
            </a:extLst>
          </p:cNvPr>
          <p:cNvSpPr/>
          <p:nvPr/>
        </p:nvSpPr>
        <p:spPr>
          <a:xfrm>
            <a:off x="3317757" y="2619677"/>
            <a:ext cx="204632" cy="1574753"/>
          </a:xfrm>
          <a:custGeom>
            <a:avLst/>
            <a:gdLst/>
            <a:ahLst/>
            <a:cxnLst/>
            <a:rect l="l" t="t" r="r" b="b"/>
            <a:pathLst>
              <a:path w="15479" h="119119" extrusionOk="0">
                <a:moveTo>
                  <a:pt x="1" y="5070"/>
                </a:moveTo>
                <a:lnTo>
                  <a:pt x="1" y="115383"/>
                </a:lnTo>
                <a:lnTo>
                  <a:pt x="15478" y="119119"/>
                </a:lnTo>
                <a:lnTo>
                  <a:pt x="15478" y="0"/>
                </a:lnTo>
                <a:close/>
                <a:moveTo>
                  <a:pt x="2002" y="107744"/>
                </a:moveTo>
                <a:lnTo>
                  <a:pt x="13344" y="110246"/>
                </a:lnTo>
                <a:lnTo>
                  <a:pt x="13344" y="113314"/>
                </a:lnTo>
                <a:lnTo>
                  <a:pt x="2002" y="110246"/>
                </a:lnTo>
                <a:close/>
                <a:moveTo>
                  <a:pt x="2002" y="100272"/>
                </a:moveTo>
                <a:cubicBezTo>
                  <a:pt x="5771" y="100939"/>
                  <a:pt x="9541" y="101639"/>
                  <a:pt x="13344" y="102307"/>
                </a:cubicBezTo>
                <a:lnTo>
                  <a:pt x="13344" y="105375"/>
                </a:lnTo>
                <a:lnTo>
                  <a:pt x="2002" y="102807"/>
                </a:lnTo>
                <a:close/>
                <a:moveTo>
                  <a:pt x="2002" y="92800"/>
                </a:moveTo>
                <a:cubicBezTo>
                  <a:pt x="5771" y="93333"/>
                  <a:pt x="9541" y="93834"/>
                  <a:pt x="13344" y="94368"/>
                </a:cubicBezTo>
                <a:lnTo>
                  <a:pt x="13344" y="97436"/>
                </a:lnTo>
                <a:lnTo>
                  <a:pt x="2002" y="95335"/>
                </a:lnTo>
                <a:close/>
                <a:moveTo>
                  <a:pt x="2002" y="85328"/>
                </a:moveTo>
                <a:cubicBezTo>
                  <a:pt x="5771" y="85695"/>
                  <a:pt x="9541" y="86062"/>
                  <a:pt x="13344" y="86429"/>
                </a:cubicBezTo>
                <a:lnTo>
                  <a:pt x="13344" y="89497"/>
                </a:lnTo>
                <a:cubicBezTo>
                  <a:pt x="9541" y="88964"/>
                  <a:pt x="5771" y="88430"/>
                  <a:pt x="2002" y="87896"/>
                </a:cubicBezTo>
                <a:close/>
                <a:moveTo>
                  <a:pt x="2002" y="77856"/>
                </a:moveTo>
                <a:cubicBezTo>
                  <a:pt x="5771" y="78056"/>
                  <a:pt x="9541" y="78256"/>
                  <a:pt x="13344" y="78490"/>
                </a:cubicBezTo>
                <a:lnTo>
                  <a:pt x="13344" y="81558"/>
                </a:lnTo>
                <a:cubicBezTo>
                  <a:pt x="9541" y="81191"/>
                  <a:pt x="5771" y="80825"/>
                  <a:pt x="2002" y="80458"/>
                </a:cubicBezTo>
                <a:close/>
                <a:moveTo>
                  <a:pt x="2002" y="70384"/>
                </a:moveTo>
                <a:cubicBezTo>
                  <a:pt x="5771" y="70417"/>
                  <a:pt x="9541" y="70484"/>
                  <a:pt x="13344" y="70551"/>
                </a:cubicBezTo>
                <a:lnTo>
                  <a:pt x="13344" y="73619"/>
                </a:lnTo>
                <a:cubicBezTo>
                  <a:pt x="9541" y="73419"/>
                  <a:pt x="5771" y="73219"/>
                  <a:pt x="2002" y="72986"/>
                </a:cubicBezTo>
                <a:close/>
                <a:moveTo>
                  <a:pt x="2002" y="62912"/>
                </a:moveTo>
                <a:cubicBezTo>
                  <a:pt x="5771" y="62812"/>
                  <a:pt x="9541" y="62712"/>
                  <a:pt x="13344" y="62612"/>
                </a:cubicBezTo>
                <a:lnTo>
                  <a:pt x="13344" y="65680"/>
                </a:lnTo>
                <a:cubicBezTo>
                  <a:pt x="9541" y="65647"/>
                  <a:pt x="5771" y="65580"/>
                  <a:pt x="2002" y="65547"/>
                </a:cubicBezTo>
                <a:close/>
                <a:moveTo>
                  <a:pt x="2002" y="55406"/>
                </a:moveTo>
                <a:lnTo>
                  <a:pt x="13344" y="54672"/>
                </a:lnTo>
                <a:lnTo>
                  <a:pt x="13344" y="57741"/>
                </a:lnTo>
                <a:cubicBezTo>
                  <a:pt x="9541" y="57875"/>
                  <a:pt x="5771" y="57975"/>
                  <a:pt x="2002" y="58108"/>
                </a:cubicBezTo>
                <a:close/>
                <a:moveTo>
                  <a:pt x="2002" y="47934"/>
                </a:moveTo>
                <a:lnTo>
                  <a:pt x="13344" y="46733"/>
                </a:lnTo>
                <a:lnTo>
                  <a:pt x="13344" y="49802"/>
                </a:lnTo>
                <a:cubicBezTo>
                  <a:pt x="9541" y="50103"/>
                  <a:pt x="5771" y="50369"/>
                  <a:pt x="2002" y="50636"/>
                </a:cubicBezTo>
                <a:close/>
                <a:moveTo>
                  <a:pt x="2002" y="40462"/>
                </a:moveTo>
                <a:lnTo>
                  <a:pt x="13344" y="38794"/>
                </a:lnTo>
                <a:lnTo>
                  <a:pt x="13344" y="41863"/>
                </a:lnTo>
                <a:cubicBezTo>
                  <a:pt x="9541" y="42330"/>
                  <a:pt x="5771" y="42764"/>
                  <a:pt x="2002" y="43198"/>
                </a:cubicBezTo>
                <a:close/>
                <a:moveTo>
                  <a:pt x="2002" y="32990"/>
                </a:moveTo>
                <a:cubicBezTo>
                  <a:pt x="5771" y="32290"/>
                  <a:pt x="9541" y="31556"/>
                  <a:pt x="13344" y="30855"/>
                </a:cubicBezTo>
                <a:lnTo>
                  <a:pt x="13344" y="33924"/>
                </a:lnTo>
                <a:lnTo>
                  <a:pt x="2002" y="35759"/>
                </a:lnTo>
                <a:close/>
                <a:moveTo>
                  <a:pt x="2002" y="25518"/>
                </a:moveTo>
                <a:cubicBezTo>
                  <a:pt x="5771" y="24651"/>
                  <a:pt x="9541" y="23784"/>
                  <a:pt x="13344" y="22916"/>
                </a:cubicBezTo>
                <a:lnTo>
                  <a:pt x="13344" y="25985"/>
                </a:lnTo>
                <a:lnTo>
                  <a:pt x="2002" y="28287"/>
                </a:lnTo>
                <a:close/>
                <a:moveTo>
                  <a:pt x="2002" y="18046"/>
                </a:moveTo>
                <a:cubicBezTo>
                  <a:pt x="5771" y="17012"/>
                  <a:pt x="9541" y="15978"/>
                  <a:pt x="13344" y="14977"/>
                </a:cubicBezTo>
                <a:lnTo>
                  <a:pt x="13344" y="18046"/>
                </a:lnTo>
                <a:lnTo>
                  <a:pt x="2002" y="20848"/>
                </a:lnTo>
                <a:close/>
                <a:moveTo>
                  <a:pt x="2002" y="10574"/>
                </a:moveTo>
                <a:lnTo>
                  <a:pt x="13344" y="7038"/>
                </a:lnTo>
                <a:lnTo>
                  <a:pt x="13344" y="10141"/>
                </a:lnTo>
                <a:lnTo>
                  <a:pt x="2002" y="1341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56;p25">
            <a:extLst>
              <a:ext uri="{FF2B5EF4-FFF2-40B4-BE49-F238E27FC236}">
                <a16:creationId xmlns:a16="http://schemas.microsoft.com/office/drawing/2014/main" id="{82B53F70-ACE6-417B-912A-2D3F9A19634F}"/>
              </a:ext>
            </a:extLst>
          </p:cNvPr>
          <p:cNvSpPr/>
          <p:nvPr/>
        </p:nvSpPr>
        <p:spPr>
          <a:xfrm>
            <a:off x="3539125" y="2621872"/>
            <a:ext cx="392938" cy="1571673"/>
          </a:xfrm>
          <a:custGeom>
            <a:avLst/>
            <a:gdLst/>
            <a:ahLst/>
            <a:cxnLst/>
            <a:rect l="l" t="t" r="r" b="b"/>
            <a:pathLst>
              <a:path w="29723" h="118886" extrusionOk="0">
                <a:moveTo>
                  <a:pt x="29722" y="10208"/>
                </a:moveTo>
                <a:lnTo>
                  <a:pt x="1" y="1"/>
                </a:lnTo>
                <a:lnTo>
                  <a:pt x="1" y="118886"/>
                </a:lnTo>
                <a:lnTo>
                  <a:pt x="29722" y="114349"/>
                </a:lnTo>
                <a:lnTo>
                  <a:pt x="29722" y="10208"/>
                </a:lnTo>
                <a:close/>
                <a:moveTo>
                  <a:pt x="5138" y="109379"/>
                </a:moveTo>
                <a:lnTo>
                  <a:pt x="10108" y="108945"/>
                </a:lnTo>
                <a:lnTo>
                  <a:pt x="10108" y="112248"/>
                </a:lnTo>
                <a:lnTo>
                  <a:pt x="5138" y="112948"/>
                </a:lnTo>
                <a:close/>
                <a:moveTo>
                  <a:pt x="5138" y="103375"/>
                </a:moveTo>
                <a:cubicBezTo>
                  <a:pt x="6806" y="103275"/>
                  <a:pt x="8440" y="103141"/>
                  <a:pt x="10108" y="103041"/>
                </a:cubicBezTo>
                <a:lnTo>
                  <a:pt x="10108" y="106377"/>
                </a:lnTo>
                <a:cubicBezTo>
                  <a:pt x="8440" y="106544"/>
                  <a:pt x="6806" y="106744"/>
                  <a:pt x="5138" y="106944"/>
                </a:cubicBezTo>
                <a:close/>
                <a:moveTo>
                  <a:pt x="5138" y="97371"/>
                </a:moveTo>
                <a:cubicBezTo>
                  <a:pt x="6806" y="97270"/>
                  <a:pt x="8440" y="97237"/>
                  <a:pt x="10108" y="97170"/>
                </a:cubicBezTo>
                <a:lnTo>
                  <a:pt x="10108" y="100473"/>
                </a:lnTo>
                <a:cubicBezTo>
                  <a:pt x="8440" y="100640"/>
                  <a:pt x="6806" y="100773"/>
                  <a:pt x="5138" y="100940"/>
                </a:cubicBezTo>
                <a:close/>
                <a:moveTo>
                  <a:pt x="5138" y="91366"/>
                </a:moveTo>
                <a:cubicBezTo>
                  <a:pt x="6806" y="91333"/>
                  <a:pt x="8440" y="91299"/>
                  <a:pt x="10108" y="91266"/>
                </a:cubicBezTo>
                <a:lnTo>
                  <a:pt x="10108" y="94602"/>
                </a:lnTo>
                <a:cubicBezTo>
                  <a:pt x="8440" y="94702"/>
                  <a:pt x="6806" y="94802"/>
                  <a:pt x="5138" y="94902"/>
                </a:cubicBezTo>
                <a:close/>
                <a:moveTo>
                  <a:pt x="5138" y="85329"/>
                </a:moveTo>
                <a:cubicBezTo>
                  <a:pt x="6806" y="85362"/>
                  <a:pt x="8440" y="85362"/>
                  <a:pt x="10108" y="85395"/>
                </a:cubicBezTo>
                <a:lnTo>
                  <a:pt x="10108" y="88698"/>
                </a:lnTo>
                <a:cubicBezTo>
                  <a:pt x="8440" y="88764"/>
                  <a:pt x="6806" y="88831"/>
                  <a:pt x="5138" y="88898"/>
                </a:cubicBezTo>
                <a:close/>
                <a:moveTo>
                  <a:pt x="5138" y="79324"/>
                </a:moveTo>
                <a:cubicBezTo>
                  <a:pt x="6806" y="79391"/>
                  <a:pt x="8440" y="79458"/>
                  <a:pt x="10108" y="79491"/>
                </a:cubicBezTo>
                <a:lnTo>
                  <a:pt x="10108" y="82827"/>
                </a:lnTo>
                <a:cubicBezTo>
                  <a:pt x="8440" y="82860"/>
                  <a:pt x="6806" y="82893"/>
                  <a:pt x="5138" y="82893"/>
                </a:cubicBezTo>
                <a:close/>
                <a:moveTo>
                  <a:pt x="5138" y="73320"/>
                </a:moveTo>
                <a:cubicBezTo>
                  <a:pt x="6806" y="73420"/>
                  <a:pt x="8440" y="73520"/>
                  <a:pt x="10108" y="73620"/>
                </a:cubicBezTo>
                <a:lnTo>
                  <a:pt x="10108" y="76923"/>
                </a:lnTo>
                <a:cubicBezTo>
                  <a:pt x="8440" y="76923"/>
                  <a:pt x="6806" y="76923"/>
                  <a:pt x="5138" y="76889"/>
                </a:cubicBezTo>
                <a:close/>
                <a:moveTo>
                  <a:pt x="5138" y="67316"/>
                </a:moveTo>
                <a:cubicBezTo>
                  <a:pt x="6806" y="67449"/>
                  <a:pt x="8440" y="67583"/>
                  <a:pt x="10108" y="67716"/>
                </a:cubicBezTo>
                <a:lnTo>
                  <a:pt x="10108" y="71052"/>
                </a:lnTo>
                <a:cubicBezTo>
                  <a:pt x="8440" y="70985"/>
                  <a:pt x="6806" y="70952"/>
                  <a:pt x="5138" y="70885"/>
                </a:cubicBezTo>
                <a:close/>
                <a:moveTo>
                  <a:pt x="5138" y="61311"/>
                </a:moveTo>
                <a:cubicBezTo>
                  <a:pt x="6806" y="61478"/>
                  <a:pt x="8440" y="61678"/>
                  <a:pt x="10108" y="61845"/>
                </a:cubicBezTo>
                <a:lnTo>
                  <a:pt x="10108" y="65147"/>
                </a:lnTo>
                <a:cubicBezTo>
                  <a:pt x="8440" y="65081"/>
                  <a:pt x="6806" y="64981"/>
                  <a:pt x="5138" y="64881"/>
                </a:cubicBezTo>
                <a:close/>
                <a:moveTo>
                  <a:pt x="5138" y="55307"/>
                </a:moveTo>
                <a:cubicBezTo>
                  <a:pt x="6806" y="55541"/>
                  <a:pt x="8440" y="55741"/>
                  <a:pt x="10108" y="55941"/>
                </a:cubicBezTo>
                <a:lnTo>
                  <a:pt x="10108" y="59277"/>
                </a:lnTo>
                <a:cubicBezTo>
                  <a:pt x="8440" y="59143"/>
                  <a:pt x="6806" y="59010"/>
                  <a:pt x="5138" y="58876"/>
                </a:cubicBezTo>
                <a:close/>
                <a:moveTo>
                  <a:pt x="5138" y="49303"/>
                </a:moveTo>
                <a:cubicBezTo>
                  <a:pt x="6806" y="49536"/>
                  <a:pt x="8474" y="49803"/>
                  <a:pt x="10108" y="50070"/>
                </a:cubicBezTo>
                <a:lnTo>
                  <a:pt x="10108" y="53372"/>
                </a:lnTo>
                <a:cubicBezTo>
                  <a:pt x="8474" y="53206"/>
                  <a:pt x="6806" y="53039"/>
                  <a:pt x="5138" y="52872"/>
                </a:cubicBezTo>
                <a:close/>
                <a:moveTo>
                  <a:pt x="5138" y="40863"/>
                </a:moveTo>
                <a:lnTo>
                  <a:pt x="5138" y="37294"/>
                </a:lnTo>
                <a:cubicBezTo>
                  <a:pt x="6806" y="37628"/>
                  <a:pt x="8440" y="37961"/>
                  <a:pt x="10108" y="38295"/>
                </a:cubicBezTo>
                <a:lnTo>
                  <a:pt x="10108" y="41597"/>
                </a:lnTo>
                <a:cubicBezTo>
                  <a:pt x="8440" y="41364"/>
                  <a:pt x="6806" y="41097"/>
                  <a:pt x="5138" y="40863"/>
                </a:cubicBezTo>
                <a:close/>
                <a:moveTo>
                  <a:pt x="5138" y="43298"/>
                </a:moveTo>
                <a:cubicBezTo>
                  <a:pt x="6806" y="43599"/>
                  <a:pt x="8474" y="43866"/>
                  <a:pt x="10108" y="44166"/>
                </a:cubicBezTo>
                <a:lnTo>
                  <a:pt x="10108" y="47501"/>
                </a:lnTo>
                <a:cubicBezTo>
                  <a:pt x="8474" y="47301"/>
                  <a:pt x="6806" y="47068"/>
                  <a:pt x="5138" y="46868"/>
                </a:cubicBezTo>
                <a:close/>
                <a:moveTo>
                  <a:pt x="5138" y="31290"/>
                </a:moveTo>
                <a:cubicBezTo>
                  <a:pt x="6806" y="31657"/>
                  <a:pt x="8474" y="32024"/>
                  <a:pt x="10108" y="32391"/>
                </a:cubicBezTo>
                <a:lnTo>
                  <a:pt x="10108" y="35726"/>
                </a:lnTo>
                <a:cubicBezTo>
                  <a:pt x="8474" y="35426"/>
                  <a:pt x="6806" y="35159"/>
                  <a:pt x="5138" y="34859"/>
                </a:cubicBezTo>
                <a:close/>
                <a:moveTo>
                  <a:pt x="5138" y="25286"/>
                </a:moveTo>
                <a:cubicBezTo>
                  <a:pt x="6806" y="25686"/>
                  <a:pt x="8440" y="26086"/>
                  <a:pt x="10108" y="26520"/>
                </a:cubicBezTo>
                <a:lnTo>
                  <a:pt x="10108" y="29822"/>
                </a:lnTo>
                <a:cubicBezTo>
                  <a:pt x="8474" y="29522"/>
                  <a:pt x="6806" y="29188"/>
                  <a:pt x="5138" y="28855"/>
                </a:cubicBezTo>
                <a:close/>
                <a:moveTo>
                  <a:pt x="5138" y="19281"/>
                </a:moveTo>
                <a:cubicBezTo>
                  <a:pt x="6806" y="19715"/>
                  <a:pt x="8474" y="20182"/>
                  <a:pt x="10108" y="20616"/>
                </a:cubicBezTo>
                <a:lnTo>
                  <a:pt x="10108" y="23951"/>
                </a:lnTo>
                <a:cubicBezTo>
                  <a:pt x="8474" y="23584"/>
                  <a:pt x="6806" y="23217"/>
                  <a:pt x="5138" y="22850"/>
                </a:cubicBezTo>
                <a:close/>
                <a:moveTo>
                  <a:pt x="5138" y="13277"/>
                </a:moveTo>
                <a:cubicBezTo>
                  <a:pt x="6806" y="13744"/>
                  <a:pt x="8474" y="14244"/>
                  <a:pt x="10108" y="14745"/>
                </a:cubicBezTo>
                <a:lnTo>
                  <a:pt x="10108" y="18047"/>
                </a:lnTo>
                <a:cubicBezTo>
                  <a:pt x="8474" y="17647"/>
                  <a:pt x="6806" y="17246"/>
                  <a:pt x="5138" y="16846"/>
                </a:cubicBezTo>
                <a:close/>
                <a:moveTo>
                  <a:pt x="10108" y="12176"/>
                </a:moveTo>
                <a:lnTo>
                  <a:pt x="5138" y="10842"/>
                </a:lnTo>
                <a:lnTo>
                  <a:pt x="5138" y="7273"/>
                </a:lnTo>
                <a:lnTo>
                  <a:pt x="10108" y="8840"/>
                </a:lnTo>
                <a:close/>
                <a:moveTo>
                  <a:pt x="16546" y="13877"/>
                </a:moveTo>
                <a:lnTo>
                  <a:pt x="13377" y="13010"/>
                </a:lnTo>
                <a:lnTo>
                  <a:pt x="13377" y="9808"/>
                </a:lnTo>
                <a:lnTo>
                  <a:pt x="16546" y="10842"/>
                </a:lnTo>
                <a:close/>
                <a:moveTo>
                  <a:pt x="16579" y="19615"/>
                </a:moveTo>
                <a:cubicBezTo>
                  <a:pt x="15512" y="19348"/>
                  <a:pt x="14478" y="19081"/>
                  <a:pt x="13411" y="18814"/>
                </a:cubicBezTo>
                <a:lnTo>
                  <a:pt x="13411" y="15612"/>
                </a:lnTo>
                <a:cubicBezTo>
                  <a:pt x="14445" y="15946"/>
                  <a:pt x="15512" y="16246"/>
                  <a:pt x="16579" y="16579"/>
                </a:cubicBezTo>
                <a:close/>
                <a:moveTo>
                  <a:pt x="16579" y="25352"/>
                </a:moveTo>
                <a:cubicBezTo>
                  <a:pt x="15512" y="25119"/>
                  <a:pt x="14478" y="24852"/>
                  <a:pt x="13411" y="24618"/>
                </a:cubicBezTo>
                <a:lnTo>
                  <a:pt x="13411" y="21449"/>
                </a:lnTo>
                <a:cubicBezTo>
                  <a:pt x="14478" y="21716"/>
                  <a:pt x="15512" y="22017"/>
                  <a:pt x="16579" y="22283"/>
                </a:cubicBezTo>
                <a:close/>
                <a:moveTo>
                  <a:pt x="16579" y="31056"/>
                </a:moveTo>
                <a:cubicBezTo>
                  <a:pt x="15545" y="30856"/>
                  <a:pt x="14478" y="30656"/>
                  <a:pt x="13411" y="30423"/>
                </a:cubicBezTo>
                <a:lnTo>
                  <a:pt x="13411" y="27254"/>
                </a:lnTo>
                <a:cubicBezTo>
                  <a:pt x="14478" y="27487"/>
                  <a:pt x="15545" y="27754"/>
                  <a:pt x="16579" y="28021"/>
                </a:cubicBezTo>
                <a:close/>
                <a:moveTo>
                  <a:pt x="16613" y="36794"/>
                </a:moveTo>
                <a:cubicBezTo>
                  <a:pt x="15545" y="36594"/>
                  <a:pt x="14478" y="36427"/>
                  <a:pt x="13444" y="36260"/>
                </a:cubicBezTo>
                <a:lnTo>
                  <a:pt x="13444" y="33058"/>
                </a:lnTo>
                <a:cubicBezTo>
                  <a:pt x="14478" y="33291"/>
                  <a:pt x="15545" y="33525"/>
                  <a:pt x="16613" y="33758"/>
                </a:cubicBezTo>
                <a:close/>
                <a:moveTo>
                  <a:pt x="16613" y="42531"/>
                </a:moveTo>
                <a:cubicBezTo>
                  <a:pt x="15545" y="42364"/>
                  <a:pt x="14511" y="42198"/>
                  <a:pt x="13444" y="42031"/>
                </a:cubicBezTo>
                <a:lnTo>
                  <a:pt x="13444" y="38862"/>
                </a:lnTo>
                <a:cubicBezTo>
                  <a:pt x="14511" y="39062"/>
                  <a:pt x="15545" y="39262"/>
                  <a:pt x="16613" y="39496"/>
                </a:cubicBezTo>
                <a:close/>
                <a:moveTo>
                  <a:pt x="16613" y="48269"/>
                </a:moveTo>
                <a:cubicBezTo>
                  <a:pt x="15579" y="48135"/>
                  <a:pt x="14511" y="47968"/>
                  <a:pt x="13444" y="47868"/>
                </a:cubicBezTo>
                <a:lnTo>
                  <a:pt x="13444" y="44666"/>
                </a:lnTo>
                <a:cubicBezTo>
                  <a:pt x="14511" y="44833"/>
                  <a:pt x="15579" y="45033"/>
                  <a:pt x="16613" y="45200"/>
                </a:cubicBezTo>
                <a:close/>
                <a:moveTo>
                  <a:pt x="16646" y="53973"/>
                </a:moveTo>
                <a:cubicBezTo>
                  <a:pt x="15579" y="53873"/>
                  <a:pt x="14511" y="53773"/>
                  <a:pt x="13477" y="53673"/>
                </a:cubicBezTo>
                <a:lnTo>
                  <a:pt x="13477" y="50470"/>
                </a:lnTo>
                <a:cubicBezTo>
                  <a:pt x="14511" y="50604"/>
                  <a:pt x="15579" y="50770"/>
                  <a:pt x="16646" y="50937"/>
                </a:cubicBezTo>
                <a:close/>
                <a:moveTo>
                  <a:pt x="16646" y="59710"/>
                </a:moveTo>
                <a:cubicBezTo>
                  <a:pt x="15579" y="59643"/>
                  <a:pt x="14545" y="59543"/>
                  <a:pt x="13477" y="59477"/>
                </a:cubicBezTo>
                <a:lnTo>
                  <a:pt x="13477" y="56274"/>
                </a:lnTo>
                <a:cubicBezTo>
                  <a:pt x="14545" y="56408"/>
                  <a:pt x="15579" y="56541"/>
                  <a:pt x="16646" y="56675"/>
                </a:cubicBezTo>
                <a:close/>
                <a:moveTo>
                  <a:pt x="16646" y="65448"/>
                </a:moveTo>
                <a:cubicBezTo>
                  <a:pt x="15612" y="65381"/>
                  <a:pt x="14545" y="65314"/>
                  <a:pt x="13477" y="65281"/>
                </a:cubicBezTo>
                <a:lnTo>
                  <a:pt x="13477" y="62079"/>
                </a:lnTo>
                <a:cubicBezTo>
                  <a:pt x="14545" y="62179"/>
                  <a:pt x="15612" y="62279"/>
                  <a:pt x="16646" y="62412"/>
                </a:cubicBezTo>
                <a:close/>
                <a:moveTo>
                  <a:pt x="16680" y="71185"/>
                </a:moveTo>
                <a:cubicBezTo>
                  <a:pt x="15612" y="71152"/>
                  <a:pt x="14545" y="71118"/>
                  <a:pt x="13511" y="71085"/>
                </a:cubicBezTo>
                <a:lnTo>
                  <a:pt x="13511" y="67883"/>
                </a:lnTo>
                <a:cubicBezTo>
                  <a:pt x="14545" y="67949"/>
                  <a:pt x="15612" y="68050"/>
                  <a:pt x="16680" y="68116"/>
                </a:cubicBezTo>
                <a:close/>
                <a:moveTo>
                  <a:pt x="16680" y="76889"/>
                </a:moveTo>
                <a:cubicBezTo>
                  <a:pt x="15612" y="76889"/>
                  <a:pt x="14545" y="76889"/>
                  <a:pt x="13511" y="76889"/>
                </a:cubicBezTo>
                <a:lnTo>
                  <a:pt x="13511" y="73687"/>
                </a:lnTo>
                <a:cubicBezTo>
                  <a:pt x="14545" y="73754"/>
                  <a:pt x="15612" y="73787"/>
                  <a:pt x="16680" y="73854"/>
                </a:cubicBezTo>
                <a:close/>
                <a:moveTo>
                  <a:pt x="16680" y="82627"/>
                </a:moveTo>
                <a:cubicBezTo>
                  <a:pt x="15645" y="82660"/>
                  <a:pt x="14578" y="82660"/>
                  <a:pt x="13511" y="82693"/>
                </a:cubicBezTo>
                <a:lnTo>
                  <a:pt x="13511" y="79491"/>
                </a:lnTo>
                <a:cubicBezTo>
                  <a:pt x="14578" y="79524"/>
                  <a:pt x="15645" y="79558"/>
                  <a:pt x="16680" y="79591"/>
                </a:cubicBezTo>
                <a:close/>
                <a:moveTo>
                  <a:pt x="16680" y="88364"/>
                </a:moveTo>
                <a:cubicBezTo>
                  <a:pt x="15645" y="88397"/>
                  <a:pt x="14578" y="88464"/>
                  <a:pt x="13511" y="88497"/>
                </a:cubicBezTo>
                <a:lnTo>
                  <a:pt x="13511" y="85295"/>
                </a:lnTo>
                <a:cubicBezTo>
                  <a:pt x="14578" y="85295"/>
                  <a:pt x="15645" y="85295"/>
                  <a:pt x="16680" y="85329"/>
                </a:cubicBezTo>
                <a:close/>
                <a:moveTo>
                  <a:pt x="16713" y="94101"/>
                </a:moveTo>
                <a:cubicBezTo>
                  <a:pt x="15645" y="94168"/>
                  <a:pt x="14611" y="94235"/>
                  <a:pt x="13544" y="94302"/>
                </a:cubicBezTo>
                <a:lnTo>
                  <a:pt x="13544" y="91099"/>
                </a:lnTo>
                <a:cubicBezTo>
                  <a:pt x="14578" y="91099"/>
                  <a:pt x="15645" y="91066"/>
                  <a:pt x="16713" y="91066"/>
                </a:cubicBezTo>
                <a:close/>
                <a:moveTo>
                  <a:pt x="16713" y="99806"/>
                </a:moveTo>
                <a:cubicBezTo>
                  <a:pt x="15679" y="99906"/>
                  <a:pt x="14611" y="100006"/>
                  <a:pt x="13544" y="100106"/>
                </a:cubicBezTo>
                <a:lnTo>
                  <a:pt x="13544" y="96904"/>
                </a:lnTo>
                <a:cubicBezTo>
                  <a:pt x="14611" y="96870"/>
                  <a:pt x="15645" y="96803"/>
                  <a:pt x="16713" y="96770"/>
                </a:cubicBezTo>
                <a:close/>
                <a:moveTo>
                  <a:pt x="16713" y="105543"/>
                </a:moveTo>
                <a:cubicBezTo>
                  <a:pt x="15679" y="105676"/>
                  <a:pt x="14611" y="105777"/>
                  <a:pt x="13544" y="105910"/>
                </a:cubicBezTo>
                <a:lnTo>
                  <a:pt x="13544" y="102708"/>
                </a:lnTo>
                <a:cubicBezTo>
                  <a:pt x="14611" y="102641"/>
                  <a:pt x="15679" y="102574"/>
                  <a:pt x="16713" y="102508"/>
                </a:cubicBezTo>
                <a:close/>
                <a:moveTo>
                  <a:pt x="16746" y="111280"/>
                </a:moveTo>
                <a:lnTo>
                  <a:pt x="13577" y="111714"/>
                </a:lnTo>
                <a:lnTo>
                  <a:pt x="13577" y="108512"/>
                </a:lnTo>
                <a:lnTo>
                  <a:pt x="16746" y="108245"/>
                </a:lnTo>
                <a:close/>
                <a:moveTo>
                  <a:pt x="19348" y="108078"/>
                </a:moveTo>
                <a:lnTo>
                  <a:pt x="21650" y="107845"/>
                </a:lnTo>
                <a:lnTo>
                  <a:pt x="21650" y="110680"/>
                </a:lnTo>
                <a:lnTo>
                  <a:pt x="19348" y="111014"/>
                </a:lnTo>
                <a:close/>
                <a:moveTo>
                  <a:pt x="19348" y="102407"/>
                </a:moveTo>
                <a:cubicBezTo>
                  <a:pt x="20115" y="102341"/>
                  <a:pt x="20883" y="102307"/>
                  <a:pt x="21650" y="102241"/>
                </a:cubicBezTo>
                <a:lnTo>
                  <a:pt x="21650" y="105076"/>
                </a:lnTo>
                <a:lnTo>
                  <a:pt x="19348" y="105343"/>
                </a:lnTo>
                <a:close/>
                <a:moveTo>
                  <a:pt x="19348" y="99672"/>
                </a:moveTo>
                <a:lnTo>
                  <a:pt x="19348" y="96737"/>
                </a:lnTo>
                <a:cubicBezTo>
                  <a:pt x="20115" y="96703"/>
                  <a:pt x="20883" y="96670"/>
                  <a:pt x="21650" y="96637"/>
                </a:cubicBezTo>
                <a:lnTo>
                  <a:pt x="21650" y="99472"/>
                </a:lnTo>
                <a:cubicBezTo>
                  <a:pt x="20883" y="99539"/>
                  <a:pt x="20115" y="99605"/>
                  <a:pt x="19348" y="99672"/>
                </a:cubicBezTo>
                <a:close/>
                <a:moveTo>
                  <a:pt x="19348" y="91066"/>
                </a:moveTo>
                <a:lnTo>
                  <a:pt x="21650" y="91033"/>
                </a:lnTo>
                <a:lnTo>
                  <a:pt x="21650" y="93835"/>
                </a:lnTo>
                <a:cubicBezTo>
                  <a:pt x="20883" y="93901"/>
                  <a:pt x="20115" y="93935"/>
                  <a:pt x="19348" y="94001"/>
                </a:cubicBezTo>
                <a:close/>
                <a:moveTo>
                  <a:pt x="19348" y="88331"/>
                </a:moveTo>
                <a:lnTo>
                  <a:pt x="19348" y="85395"/>
                </a:lnTo>
                <a:cubicBezTo>
                  <a:pt x="20115" y="85395"/>
                  <a:pt x="20883" y="85395"/>
                  <a:pt x="21650" y="85395"/>
                </a:cubicBezTo>
                <a:lnTo>
                  <a:pt x="21650" y="88231"/>
                </a:lnTo>
                <a:close/>
                <a:moveTo>
                  <a:pt x="19348" y="79725"/>
                </a:moveTo>
                <a:lnTo>
                  <a:pt x="21650" y="79791"/>
                </a:lnTo>
                <a:lnTo>
                  <a:pt x="21650" y="82627"/>
                </a:lnTo>
                <a:cubicBezTo>
                  <a:pt x="20883" y="82627"/>
                  <a:pt x="20115" y="82660"/>
                  <a:pt x="19348" y="82660"/>
                </a:cubicBezTo>
                <a:close/>
                <a:moveTo>
                  <a:pt x="19348" y="76989"/>
                </a:moveTo>
                <a:lnTo>
                  <a:pt x="19348" y="74054"/>
                </a:lnTo>
                <a:cubicBezTo>
                  <a:pt x="20115" y="74087"/>
                  <a:pt x="20883" y="74121"/>
                  <a:pt x="21650" y="74187"/>
                </a:cubicBezTo>
                <a:lnTo>
                  <a:pt x="21650" y="77023"/>
                </a:lnTo>
                <a:cubicBezTo>
                  <a:pt x="20883" y="76989"/>
                  <a:pt x="20115" y="76989"/>
                  <a:pt x="19348" y="76989"/>
                </a:cubicBezTo>
                <a:close/>
                <a:moveTo>
                  <a:pt x="19348" y="68383"/>
                </a:moveTo>
                <a:cubicBezTo>
                  <a:pt x="20115" y="68450"/>
                  <a:pt x="20883" y="68517"/>
                  <a:pt x="21650" y="68550"/>
                </a:cubicBezTo>
                <a:lnTo>
                  <a:pt x="21650" y="71385"/>
                </a:lnTo>
                <a:cubicBezTo>
                  <a:pt x="20883" y="71385"/>
                  <a:pt x="20115" y="71352"/>
                  <a:pt x="19348" y="71319"/>
                </a:cubicBezTo>
                <a:close/>
                <a:moveTo>
                  <a:pt x="19348" y="62712"/>
                </a:moveTo>
                <a:lnTo>
                  <a:pt x="21650" y="62946"/>
                </a:lnTo>
                <a:lnTo>
                  <a:pt x="21650" y="65781"/>
                </a:lnTo>
                <a:lnTo>
                  <a:pt x="19348" y="65648"/>
                </a:lnTo>
                <a:close/>
                <a:moveTo>
                  <a:pt x="19348" y="57042"/>
                </a:moveTo>
                <a:cubicBezTo>
                  <a:pt x="20115" y="57142"/>
                  <a:pt x="20883" y="57242"/>
                  <a:pt x="21650" y="57342"/>
                </a:cubicBezTo>
                <a:lnTo>
                  <a:pt x="21650" y="60177"/>
                </a:lnTo>
                <a:cubicBezTo>
                  <a:pt x="20883" y="60110"/>
                  <a:pt x="20115" y="60044"/>
                  <a:pt x="19348" y="59977"/>
                </a:cubicBezTo>
                <a:close/>
                <a:moveTo>
                  <a:pt x="19348" y="51371"/>
                </a:moveTo>
                <a:lnTo>
                  <a:pt x="21650" y="51738"/>
                </a:lnTo>
                <a:lnTo>
                  <a:pt x="21650" y="54540"/>
                </a:lnTo>
                <a:lnTo>
                  <a:pt x="19348" y="54306"/>
                </a:lnTo>
                <a:close/>
                <a:moveTo>
                  <a:pt x="19348" y="45700"/>
                </a:moveTo>
                <a:cubicBezTo>
                  <a:pt x="20115" y="45834"/>
                  <a:pt x="20883" y="45967"/>
                  <a:pt x="21650" y="46100"/>
                </a:cubicBezTo>
                <a:lnTo>
                  <a:pt x="21650" y="48936"/>
                </a:lnTo>
                <a:cubicBezTo>
                  <a:pt x="20883" y="48836"/>
                  <a:pt x="20115" y="48736"/>
                  <a:pt x="19348" y="48636"/>
                </a:cubicBezTo>
                <a:close/>
                <a:moveTo>
                  <a:pt x="19348" y="40029"/>
                </a:moveTo>
                <a:lnTo>
                  <a:pt x="21650" y="40496"/>
                </a:lnTo>
                <a:lnTo>
                  <a:pt x="21650" y="43332"/>
                </a:lnTo>
                <a:cubicBezTo>
                  <a:pt x="20883" y="43232"/>
                  <a:pt x="20115" y="43098"/>
                  <a:pt x="19348" y="42998"/>
                </a:cubicBezTo>
                <a:close/>
                <a:moveTo>
                  <a:pt x="19348" y="34359"/>
                </a:moveTo>
                <a:cubicBezTo>
                  <a:pt x="20115" y="34526"/>
                  <a:pt x="20883" y="34726"/>
                  <a:pt x="21650" y="34892"/>
                </a:cubicBezTo>
                <a:lnTo>
                  <a:pt x="21650" y="37728"/>
                </a:lnTo>
                <a:lnTo>
                  <a:pt x="19348" y="37328"/>
                </a:lnTo>
                <a:close/>
                <a:moveTo>
                  <a:pt x="19348" y="28688"/>
                </a:moveTo>
                <a:cubicBezTo>
                  <a:pt x="20115" y="28888"/>
                  <a:pt x="20883" y="29088"/>
                  <a:pt x="21650" y="29288"/>
                </a:cubicBezTo>
                <a:lnTo>
                  <a:pt x="21650" y="32090"/>
                </a:lnTo>
                <a:cubicBezTo>
                  <a:pt x="20883" y="31957"/>
                  <a:pt x="20115" y="31790"/>
                  <a:pt x="19348" y="31657"/>
                </a:cubicBezTo>
                <a:close/>
                <a:moveTo>
                  <a:pt x="19348" y="25986"/>
                </a:moveTo>
                <a:lnTo>
                  <a:pt x="19348" y="23017"/>
                </a:lnTo>
                <a:lnTo>
                  <a:pt x="21650" y="23651"/>
                </a:lnTo>
                <a:lnTo>
                  <a:pt x="21650" y="26486"/>
                </a:lnTo>
                <a:cubicBezTo>
                  <a:pt x="20883" y="26320"/>
                  <a:pt x="20115" y="26153"/>
                  <a:pt x="19348" y="25986"/>
                </a:cubicBezTo>
                <a:close/>
                <a:moveTo>
                  <a:pt x="19348" y="17380"/>
                </a:moveTo>
                <a:cubicBezTo>
                  <a:pt x="20115" y="17580"/>
                  <a:pt x="20883" y="17814"/>
                  <a:pt x="21650" y="18047"/>
                </a:cubicBezTo>
                <a:lnTo>
                  <a:pt x="21650" y="20882"/>
                </a:lnTo>
                <a:cubicBezTo>
                  <a:pt x="20883" y="20682"/>
                  <a:pt x="20115" y="20482"/>
                  <a:pt x="19348" y="20315"/>
                </a:cubicBezTo>
                <a:close/>
                <a:moveTo>
                  <a:pt x="21650" y="15278"/>
                </a:moveTo>
                <a:lnTo>
                  <a:pt x="19348" y="14645"/>
                </a:lnTo>
                <a:lnTo>
                  <a:pt x="19348" y="11709"/>
                </a:lnTo>
                <a:lnTo>
                  <a:pt x="21650" y="12443"/>
                </a:lnTo>
                <a:close/>
                <a:moveTo>
                  <a:pt x="23751" y="107745"/>
                </a:moveTo>
                <a:lnTo>
                  <a:pt x="25719" y="107544"/>
                </a:lnTo>
                <a:lnTo>
                  <a:pt x="25719" y="110213"/>
                </a:lnTo>
                <a:lnTo>
                  <a:pt x="23751" y="110480"/>
                </a:lnTo>
                <a:close/>
                <a:moveTo>
                  <a:pt x="23751" y="102174"/>
                </a:moveTo>
                <a:cubicBezTo>
                  <a:pt x="24418" y="102107"/>
                  <a:pt x="25086" y="102074"/>
                  <a:pt x="25753" y="102041"/>
                </a:cubicBezTo>
                <a:lnTo>
                  <a:pt x="25753" y="104676"/>
                </a:lnTo>
                <a:cubicBezTo>
                  <a:pt x="25086" y="104776"/>
                  <a:pt x="24418" y="104843"/>
                  <a:pt x="23751" y="104909"/>
                </a:cubicBezTo>
                <a:close/>
                <a:moveTo>
                  <a:pt x="23751" y="96603"/>
                </a:moveTo>
                <a:cubicBezTo>
                  <a:pt x="24418" y="96570"/>
                  <a:pt x="25086" y="96537"/>
                  <a:pt x="25753" y="96503"/>
                </a:cubicBezTo>
                <a:lnTo>
                  <a:pt x="25753" y="99172"/>
                </a:lnTo>
                <a:cubicBezTo>
                  <a:pt x="25086" y="99239"/>
                  <a:pt x="24418" y="99305"/>
                  <a:pt x="23751" y="99339"/>
                </a:cubicBezTo>
                <a:close/>
                <a:moveTo>
                  <a:pt x="23785" y="91033"/>
                </a:moveTo>
                <a:cubicBezTo>
                  <a:pt x="24452" y="91033"/>
                  <a:pt x="25119" y="90999"/>
                  <a:pt x="25753" y="90999"/>
                </a:cubicBezTo>
                <a:lnTo>
                  <a:pt x="25753" y="93668"/>
                </a:lnTo>
                <a:cubicBezTo>
                  <a:pt x="25119" y="93701"/>
                  <a:pt x="24452" y="93735"/>
                  <a:pt x="23785" y="93801"/>
                </a:cubicBezTo>
                <a:close/>
                <a:moveTo>
                  <a:pt x="23785" y="85462"/>
                </a:moveTo>
                <a:cubicBezTo>
                  <a:pt x="24452" y="85462"/>
                  <a:pt x="25119" y="85495"/>
                  <a:pt x="25786" y="85495"/>
                </a:cubicBezTo>
                <a:lnTo>
                  <a:pt x="25786" y="88131"/>
                </a:lnTo>
                <a:cubicBezTo>
                  <a:pt x="25119" y="88164"/>
                  <a:pt x="24452" y="88197"/>
                  <a:pt x="23785" y="88231"/>
                </a:cubicBezTo>
                <a:close/>
                <a:moveTo>
                  <a:pt x="23818" y="79891"/>
                </a:moveTo>
                <a:cubicBezTo>
                  <a:pt x="24485" y="79925"/>
                  <a:pt x="25119" y="79958"/>
                  <a:pt x="25786" y="79958"/>
                </a:cubicBezTo>
                <a:lnTo>
                  <a:pt x="25786" y="82627"/>
                </a:lnTo>
                <a:cubicBezTo>
                  <a:pt x="25119" y="82627"/>
                  <a:pt x="24485" y="82660"/>
                  <a:pt x="23818" y="82660"/>
                </a:cubicBezTo>
                <a:close/>
                <a:moveTo>
                  <a:pt x="23818" y="74354"/>
                </a:moveTo>
                <a:cubicBezTo>
                  <a:pt x="24485" y="74387"/>
                  <a:pt x="25152" y="74421"/>
                  <a:pt x="25819" y="74454"/>
                </a:cubicBezTo>
                <a:lnTo>
                  <a:pt x="25819" y="77123"/>
                </a:lnTo>
                <a:cubicBezTo>
                  <a:pt x="25152" y="77089"/>
                  <a:pt x="24485" y="77089"/>
                  <a:pt x="23818" y="77089"/>
                </a:cubicBezTo>
                <a:close/>
                <a:moveTo>
                  <a:pt x="23851" y="68783"/>
                </a:moveTo>
                <a:cubicBezTo>
                  <a:pt x="24518" y="68817"/>
                  <a:pt x="25186" y="68883"/>
                  <a:pt x="25819" y="68950"/>
                </a:cubicBezTo>
                <a:lnTo>
                  <a:pt x="25819" y="71585"/>
                </a:lnTo>
                <a:cubicBezTo>
                  <a:pt x="25152" y="71585"/>
                  <a:pt x="24518" y="71552"/>
                  <a:pt x="23851" y="71519"/>
                </a:cubicBezTo>
                <a:close/>
                <a:moveTo>
                  <a:pt x="23851" y="63213"/>
                </a:moveTo>
                <a:cubicBezTo>
                  <a:pt x="24518" y="63279"/>
                  <a:pt x="25186" y="63346"/>
                  <a:pt x="25853" y="63413"/>
                </a:cubicBezTo>
                <a:lnTo>
                  <a:pt x="25853" y="66081"/>
                </a:lnTo>
                <a:cubicBezTo>
                  <a:pt x="25186" y="66048"/>
                  <a:pt x="24518" y="66015"/>
                  <a:pt x="23851" y="65981"/>
                </a:cubicBezTo>
                <a:close/>
                <a:moveTo>
                  <a:pt x="23885" y="57642"/>
                </a:moveTo>
                <a:cubicBezTo>
                  <a:pt x="24552" y="57742"/>
                  <a:pt x="25186" y="57809"/>
                  <a:pt x="25853" y="57909"/>
                </a:cubicBezTo>
                <a:lnTo>
                  <a:pt x="25853" y="60544"/>
                </a:lnTo>
                <a:cubicBezTo>
                  <a:pt x="25186" y="60511"/>
                  <a:pt x="24518" y="60444"/>
                  <a:pt x="23885" y="60411"/>
                </a:cubicBezTo>
                <a:close/>
                <a:moveTo>
                  <a:pt x="23885" y="52071"/>
                </a:moveTo>
                <a:cubicBezTo>
                  <a:pt x="24552" y="52171"/>
                  <a:pt x="25219" y="52272"/>
                  <a:pt x="25886" y="52372"/>
                </a:cubicBezTo>
                <a:lnTo>
                  <a:pt x="25886" y="55040"/>
                </a:lnTo>
                <a:cubicBezTo>
                  <a:pt x="25219" y="54973"/>
                  <a:pt x="24552" y="54907"/>
                  <a:pt x="23885" y="54840"/>
                </a:cubicBezTo>
                <a:close/>
                <a:moveTo>
                  <a:pt x="23918" y="46534"/>
                </a:moveTo>
                <a:cubicBezTo>
                  <a:pt x="24552" y="46634"/>
                  <a:pt x="25219" y="46768"/>
                  <a:pt x="25886" y="46868"/>
                </a:cubicBezTo>
                <a:lnTo>
                  <a:pt x="25886" y="49536"/>
                </a:lnTo>
                <a:cubicBezTo>
                  <a:pt x="25219" y="49436"/>
                  <a:pt x="24552" y="49369"/>
                  <a:pt x="23918" y="49269"/>
                </a:cubicBezTo>
                <a:close/>
                <a:moveTo>
                  <a:pt x="23918" y="40963"/>
                </a:moveTo>
                <a:cubicBezTo>
                  <a:pt x="24585" y="41097"/>
                  <a:pt x="25252" y="41230"/>
                  <a:pt x="25920" y="41364"/>
                </a:cubicBezTo>
                <a:lnTo>
                  <a:pt x="25920" y="43999"/>
                </a:lnTo>
                <a:cubicBezTo>
                  <a:pt x="25252" y="43899"/>
                  <a:pt x="24585" y="43799"/>
                  <a:pt x="23918" y="43699"/>
                </a:cubicBezTo>
                <a:close/>
                <a:moveTo>
                  <a:pt x="23918" y="35393"/>
                </a:moveTo>
                <a:cubicBezTo>
                  <a:pt x="24585" y="35526"/>
                  <a:pt x="25252" y="35693"/>
                  <a:pt x="25920" y="35826"/>
                </a:cubicBezTo>
                <a:lnTo>
                  <a:pt x="25920" y="38495"/>
                </a:lnTo>
                <a:cubicBezTo>
                  <a:pt x="25252" y="38362"/>
                  <a:pt x="24585" y="38262"/>
                  <a:pt x="23918" y="38161"/>
                </a:cubicBezTo>
                <a:close/>
                <a:moveTo>
                  <a:pt x="23951" y="29822"/>
                </a:moveTo>
                <a:cubicBezTo>
                  <a:pt x="24619" y="29989"/>
                  <a:pt x="25286" y="30156"/>
                  <a:pt x="25920" y="30323"/>
                </a:cubicBezTo>
                <a:lnTo>
                  <a:pt x="25920" y="32991"/>
                </a:lnTo>
                <a:cubicBezTo>
                  <a:pt x="25286" y="32858"/>
                  <a:pt x="24619" y="32724"/>
                  <a:pt x="23951" y="32591"/>
                </a:cubicBezTo>
                <a:close/>
                <a:moveTo>
                  <a:pt x="23951" y="24251"/>
                </a:moveTo>
                <a:cubicBezTo>
                  <a:pt x="24619" y="24452"/>
                  <a:pt x="25286" y="24618"/>
                  <a:pt x="25953" y="24785"/>
                </a:cubicBezTo>
                <a:lnTo>
                  <a:pt x="25953" y="27454"/>
                </a:lnTo>
                <a:cubicBezTo>
                  <a:pt x="25286" y="27320"/>
                  <a:pt x="24619" y="27154"/>
                  <a:pt x="23951" y="27020"/>
                </a:cubicBezTo>
                <a:close/>
                <a:moveTo>
                  <a:pt x="23985" y="18714"/>
                </a:moveTo>
                <a:cubicBezTo>
                  <a:pt x="24652" y="18881"/>
                  <a:pt x="25286" y="19081"/>
                  <a:pt x="25953" y="19281"/>
                </a:cubicBezTo>
                <a:lnTo>
                  <a:pt x="25953" y="21950"/>
                </a:lnTo>
                <a:cubicBezTo>
                  <a:pt x="25286" y="21783"/>
                  <a:pt x="24652" y="21616"/>
                  <a:pt x="23985" y="21449"/>
                </a:cubicBezTo>
                <a:close/>
                <a:moveTo>
                  <a:pt x="25986" y="16413"/>
                </a:moveTo>
                <a:lnTo>
                  <a:pt x="23985" y="15879"/>
                </a:lnTo>
                <a:lnTo>
                  <a:pt x="23985" y="13144"/>
                </a:lnTo>
                <a:lnTo>
                  <a:pt x="25986" y="1377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57;p25">
            <a:extLst>
              <a:ext uri="{FF2B5EF4-FFF2-40B4-BE49-F238E27FC236}">
                <a16:creationId xmlns:a16="http://schemas.microsoft.com/office/drawing/2014/main" id="{9F428385-EE48-4CF9-8351-F0DBC3C686FA}"/>
              </a:ext>
            </a:extLst>
          </p:cNvPr>
          <p:cNvSpPr/>
          <p:nvPr/>
        </p:nvSpPr>
        <p:spPr>
          <a:xfrm>
            <a:off x="5650546" y="2934975"/>
            <a:ext cx="153022" cy="1177439"/>
          </a:xfrm>
          <a:custGeom>
            <a:avLst/>
            <a:gdLst/>
            <a:ahLst/>
            <a:cxnLst/>
            <a:rect l="l" t="t" r="r" b="b"/>
            <a:pathLst>
              <a:path w="11575" h="89065" extrusionOk="0">
                <a:moveTo>
                  <a:pt x="0" y="0"/>
                </a:moveTo>
                <a:lnTo>
                  <a:pt x="0" y="89064"/>
                </a:lnTo>
                <a:lnTo>
                  <a:pt x="11575" y="86262"/>
                </a:lnTo>
                <a:lnTo>
                  <a:pt x="11575" y="3803"/>
                </a:lnTo>
                <a:close/>
                <a:moveTo>
                  <a:pt x="10074" y="82426"/>
                </a:moveTo>
                <a:lnTo>
                  <a:pt x="1601" y="84728"/>
                </a:lnTo>
                <a:lnTo>
                  <a:pt x="1601" y="82426"/>
                </a:lnTo>
                <a:lnTo>
                  <a:pt x="10074" y="80558"/>
                </a:lnTo>
                <a:close/>
                <a:moveTo>
                  <a:pt x="10074" y="76855"/>
                </a:moveTo>
                <a:cubicBezTo>
                  <a:pt x="7239" y="77523"/>
                  <a:pt x="4437" y="78156"/>
                  <a:pt x="1601" y="78790"/>
                </a:cubicBezTo>
                <a:lnTo>
                  <a:pt x="1601" y="76489"/>
                </a:lnTo>
                <a:cubicBezTo>
                  <a:pt x="4437" y="75988"/>
                  <a:pt x="7239" y="75488"/>
                  <a:pt x="10074" y="74987"/>
                </a:cubicBezTo>
                <a:close/>
                <a:moveTo>
                  <a:pt x="10074" y="71285"/>
                </a:moveTo>
                <a:cubicBezTo>
                  <a:pt x="7239" y="71818"/>
                  <a:pt x="4437" y="72352"/>
                  <a:pt x="1601" y="72853"/>
                </a:cubicBezTo>
                <a:lnTo>
                  <a:pt x="1601" y="70551"/>
                </a:lnTo>
                <a:cubicBezTo>
                  <a:pt x="4437" y="70151"/>
                  <a:pt x="7239" y="69784"/>
                  <a:pt x="10074" y="69383"/>
                </a:cubicBezTo>
                <a:close/>
                <a:moveTo>
                  <a:pt x="10074" y="65714"/>
                </a:moveTo>
                <a:cubicBezTo>
                  <a:pt x="7239" y="66114"/>
                  <a:pt x="4437" y="66515"/>
                  <a:pt x="1601" y="66915"/>
                </a:cubicBezTo>
                <a:lnTo>
                  <a:pt x="1601" y="64613"/>
                </a:lnTo>
                <a:cubicBezTo>
                  <a:pt x="4437" y="64346"/>
                  <a:pt x="7239" y="64080"/>
                  <a:pt x="10074" y="63813"/>
                </a:cubicBezTo>
                <a:close/>
                <a:moveTo>
                  <a:pt x="10074" y="60143"/>
                </a:moveTo>
                <a:cubicBezTo>
                  <a:pt x="7239" y="60444"/>
                  <a:pt x="4437" y="60711"/>
                  <a:pt x="1601" y="60977"/>
                </a:cubicBezTo>
                <a:lnTo>
                  <a:pt x="1601" y="58676"/>
                </a:lnTo>
                <a:cubicBezTo>
                  <a:pt x="4437" y="58542"/>
                  <a:pt x="7239" y="58376"/>
                  <a:pt x="10074" y="58209"/>
                </a:cubicBezTo>
                <a:close/>
                <a:moveTo>
                  <a:pt x="10074" y="54573"/>
                </a:moveTo>
                <a:cubicBezTo>
                  <a:pt x="7239" y="54740"/>
                  <a:pt x="4437" y="54906"/>
                  <a:pt x="1601" y="55040"/>
                </a:cubicBezTo>
                <a:lnTo>
                  <a:pt x="1601" y="52738"/>
                </a:lnTo>
                <a:cubicBezTo>
                  <a:pt x="4437" y="52705"/>
                  <a:pt x="7239" y="52671"/>
                  <a:pt x="10074" y="52605"/>
                </a:cubicBezTo>
                <a:close/>
                <a:moveTo>
                  <a:pt x="10074" y="49002"/>
                </a:moveTo>
                <a:cubicBezTo>
                  <a:pt x="7239" y="49069"/>
                  <a:pt x="4437" y="49102"/>
                  <a:pt x="1601" y="49136"/>
                </a:cubicBezTo>
                <a:lnTo>
                  <a:pt x="1601" y="46834"/>
                </a:lnTo>
                <a:cubicBezTo>
                  <a:pt x="4437" y="46901"/>
                  <a:pt x="7239" y="46967"/>
                  <a:pt x="10074" y="47034"/>
                </a:cubicBezTo>
                <a:close/>
                <a:moveTo>
                  <a:pt x="10074" y="43432"/>
                </a:moveTo>
                <a:cubicBezTo>
                  <a:pt x="7239" y="43365"/>
                  <a:pt x="4437" y="43265"/>
                  <a:pt x="1601" y="43198"/>
                </a:cubicBezTo>
                <a:lnTo>
                  <a:pt x="1601" y="40896"/>
                </a:lnTo>
                <a:cubicBezTo>
                  <a:pt x="4437" y="41063"/>
                  <a:pt x="7239" y="41263"/>
                  <a:pt x="10074" y="41430"/>
                </a:cubicBezTo>
                <a:close/>
                <a:moveTo>
                  <a:pt x="10074" y="37861"/>
                </a:moveTo>
                <a:cubicBezTo>
                  <a:pt x="7239" y="37661"/>
                  <a:pt x="4437" y="37461"/>
                  <a:pt x="1601" y="37260"/>
                </a:cubicBezTo>
                <a:lnTo>
                  <a:pt x="1601" y="34959"/>
                </a:lnTo>
                <a:cubicBezTo>
                  <a:pt x="4437" y="35259"/>
                  <a:pt x="7239" y="35559"/>
                  <a:pt x="10074" y="35859"/>
                </a:cubicBezTo>
                <a:close/>
                <a:moveTo>
                  <a:pt x="10074" y="32324"/>
                </a:moveTo>
                <a:cubicBezTo>
                  <a:pt x="7239" y="31990"/>
                  <a:pt x="4437" y="31656"/>
                  <a:pt x="1601" y="31323"/>
                </a:cubicBezTo>
                <a:lnTo>
                  <a:pt x="1601" y="29021"/>
                </a:lnTo>
                <a:cubicBezTo>
                  <a:pt x="4437" y="29421"/>
                  <a:pt x="7239" y="29855"/>
                  <a:pt x="10074" y="30255"/>
                </a:cubicBezTo>
                <a:close/>
                <a:moveTo>
                  <a:pt x="10074" y="26753"/>
                </a:moveTo>
                <a:cubicBezTo>
                  <a:pt x="7239" y="26286"/>
                  <a:pt x="4437" y="25819"/>
                  <a:pt x="1601" y="25385"/>
                </a:cubicBezTo>
                <a:lnTo>
                  <a:pt x="1601" y="23084"/>
                </a:lnTo>
                <a:cubicBezTo>
                  <a:pt x="4437" y="23617"/>
                  <a:pt x="7239" y="24151"/>
                  <a:pt x="10074" y="24685"/>
                </a:cubicBezTo>
                <a:close/>
                <a:moveTo>
                  <a:pt x="10074" y="21182"/>
                </a:moveTo>
                <a:cubicBezTo>
                  <a:pt x="7239" y="20582"/>
                  <a:pt x="4437" y="20015"/>
                  <a:pt x="1601" y="19448"/>
                </a:cubicBezTo>
                <a:lnTo>
                  <a:pt x="1601" y="17146"/>
                </a:lnTo>
                <a:cubicBezTo>
                  <a:pt x="4437" y="17780"/>
                  <a:pt x="7239" y="18447"/>
                  <a:pt x="10074" y="19081"/>
                </a:cubicBezTo>
                <a:close/>
                <a:moveTo>
                  <a:pt x="10074" y="15612"/>
                </a:moveTo>
                <a:cubicBezTo>
                  <a:pt x="7239" y="14911"/>
                  <a:pt x="4437" y="14211"/>
                  <a:pt x="1601" y="13510"/>
                </a:cubicBezTo>
                <a:lnTo>
                  <a:pt x="1601" y="11208"/>
                </a:lnTo>
                <a:cubicBezTo>
                  <a:pt x="4437" y="11976"/>
                  <a:pt x="7239" y="12743"/>
                  <a:pt x="10074" y="13477"/>
                </a:cubicBezTo>
                <a:close/>
                <a:moveTo>
                  <a:pt x="10074" y="10041"/>
                </a:moveTo>
                <a:lnTo>
                  <a:pt x="1601" y="7573"/>
                </a:lnTo>
                <a:lnTo>
                  <a:pt x="1601" y="5271"/>
                </a:lnTo>
                <a:lnTo>
                  <a:pt x="10074" y="79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58;p25">
            <a:extLst>
              <a:ext uri="{FF2B5EF4-FFF2-40B4-BE49-F238E27FC236}">
                <a16:creationId xmlns:a16="http://schemas.microsoft.com/office/drawing/2014/main" id="{ABAC9B3A-D39D-45AC-B705-37122495FC56}"/>
              </a:ext>
            </a:extLst>
          </p:cNvPr>
          <p:cNvSpPr/>
          <p:nvPr/>
        </p:nvSpPr>
        <p:spPr>
          <a:xfrm>
            <a:off x="5344055" y="2936733"/>
            <a:ext cx="293709" cy="1174795"/>
          </a:xfrm>
          <a:custGeom>
            <a:avLst/>
            <a:gdLst/>
            <a:ahLst/>
            <a:cxnLst/>
            <a:rect l="l" t="t" r="r" b="b"/>
            <a:pathLst>
              <a:path w="22217" h="88865" extrusionOk="0">
                <a:moveTo>
                  <a:pt x="1" y="85495"/>
                </a:moveTo>
                <a:lnTo>
                  <a:pt x="22217" y="88864"/>
                </a:lnTo>
                <a:lnTo>
                  <a:pt x="22217" y="1"/>
                </a:lnTo>
                <a:lnTo>
                  <a:pt x="1" y="7640"/>
                </a:lnTo>
                <a:close/>
                <a:moveTo>
                  <a:pt x="18381" y="84428"/>
                </a:moveTo>
                <a:lnTo>
                  <a:pt x="14678" y="83928"/>
                </a:lnTo>
                <a:lnTo>
                  <a:pt x="14678" y="81459"/>
                </a:lnTo>
                <a:lnTo>
                  <a:pt x="18381" y="81759"/>
                </a:lnTo>
                <a:close/>
                <a:moveTo>
                  <a:pt x="18381" y="79958"/>
                </a:moveTo>
                <a:lnTo>
                  <a:pt x="14678" y="79524"/>
                </a:lnTo>
                <a:lnTo>
                  <a:pt x="14678" y="77056"/>
                </a:lnTo>
                <a:lnTo>
                  <a:pt x="18381" y="77290"/>
                </a:lnTo>
                <a:close/>
                <a:moveTo>
                  <a:pt x="18381" y="75455"/>
                </a:moveTo>
                <a:cubicBezTo>
                  <a:pt x="17146" y="75355"/>
                  <a:pt x="15912" y="75221"/>
                  <a:pt x="14678" y="75121"/>
                </a:cubicBezTo>
                <a:lnTo>
                  <a:pt x="14678" y="72653"/>
                </a:lnTo>
                <a:lnTo>
                  <a:pt x="18381" y="72786"/>
                </a:lnTo>
                <a:close/>
                <a:moveTo>
                  <a:pt x="18381" y="70952"/>
                </a:moveTo>
                <a:cubicBezTo>
                  <a:pt x="17146" y="70885"/>
                  <a:pt x="15912" y="70818"/>
                  <a:pt x="14678" y="70718"/>
                </a:cubicBezTo>
                <a:lnTo>
                  <a:pt x="14678" y="68250"/>
                </a:lnTo>
                <a:lnTo>
                  <a:pt x="18381" y="68283"/>
                </a:lnTo>
                <a:close/>
                <a:moveTo>
                  <a:pt x="18381" y="66482"/>
                </a:moveTo>
                <a:cubicBezTo>
                  <a:pt x="17146" y="66415"/>
                  <a:pt x="15912" y="66382"/>
                  <a:pt x="14678" y="66315"/>
                </a:cubicBezTo>
                <a:lnTo>
                  <a:pt x="14678" y="63847"/>
                </a:lnTo>
                <a:cubicBezTo>
                  <a:pt x="15912" y="63813"/>
                  <a:pt x="17146" y="63813"/>
                  <a:pt x="18381" y="63813"/>
                </a:cubicBezTo>
                <a:close/>
                <a:moveTo>
                  <a:pt x="18381" y="61979"/>
                </a:moveTo>
                <a:cubicBezTo>
                  <a:pt x="17146" y="61979"/>
                  <a:pt x="15912" y="61945"/>
                  <a:pt x="14678" y="61912"/>
                </a:cubicBezTo>
                <a:lnTo>
                  <a:pt x="14678" y="59443"/>
                </a:lnTo>
                <a:cubicBezTo>
                  <a:pt x="15912" y="59410"/>
                  <a:pt x="17146" y="59343"/>
                  <a:pt x="18381" y="59310"/>
                </a:cubicBezTo>
                <a:close/>
                <a:moveTo>
                  <a:pt x="18381" y="57509"/>
                </a:moveTo>
                <a:cubicBezTo>
                  <a:pt x="17146" y="57509"/>
                  <a:pt x="15912" y="57509"/>
                  <a:pt x="14678" y="57509"/>
                </a:cubicBezTo>
                <a:lnTo>
                  <a:pt x="14678" y="55040"/>
                </a:lnTo>
                <a:cubicBezTo>
                  <a:pt x="15912" y="54974"/>
                  <a:pt x="17146" y="54907"/>
                  <a:pt x="18381" y="54807"/>
                </a:cubicBezTo>
                <a:close/>
                <a:moveTo>
                  <a:pt x="18381" y="53005"/>
                </a:moveTo>
                <a:lnTo>
                  <a:pt x="14678" y="53106"/>
                </a:lnTo>
                <a:lnTo>
                  <a:pt x="14678" y="50637"/>
                </a:lnTo>
                <a:cubicBezTo>
                  <a:pt x="15912" y="50537"/>
                  <a:pt x="17146" y="50437"/>
                  <a:pt x="18381" y="50337"/>
                </a:cubicBezTo>
                <a:close/>
                <a:moveTo>
                  <a:pt x="18381" y="48502"/>
                </a:moveTo>
                <a:lnTo>
                  <a:pt x="14678" y="48702"/>
                </a:lnTo>
                <a:lnTo>
                  <a:pt x="14678" y="46234"/>
                </a:lnTo>
                <a:cubicBezTo>
                  <a:pt x="15912" y="46101"/>
                  <a:pt x="17146" y="45967"/>
                  <a:pt x="18381" y="45834"/>
                </a:cubicBezTo>
                <a:close/>
                <a:moveTo>
                  <a:pt x="18381" y="44032"/>
                </a:moveTo>
                <a:lnTo>
                  <a:pt x="14678" y="44299"/>
                </a:lnTo>
                <a:lnTo>
                  <a:pt x="14678" y="41831"/>
                </a:lnTo>
                <a:lnTo>
                  <a:pt x="18381" y="41364"/>
                </a:lnTo>
                <a:close/>
                <a:moveTo>
                  <a:pt x="18381" y="39529"/>
                </a:moveTo>
                <a:cubicBezTo>
                  <a:pt x="17146" y="39663"/>
                  <a:pt x="15912" y="39796"/>
                  <a:pt x="14678" y="39896"/>
                </a:cubicBezTo>
                <a:lnTo>
                  <a:pt x="14678" y="37428"/>
                </a:lnTo>
                <a:lnTo>
                  <a:pt x="18381" y="36861"/>
                </a:lnTo>
                <a:close/>
                <a:moveTo>
                  <a:pt x="14678" y="31123"/>
                </a:moveTo>
                <a:lnTo>
                  <a:pt x="14678" y="28621"/>
                </a:lnTo>
                <a:cubicBezTo>
                  <a:pt x="15912" y="28388"/>
                  <a:pt x="17146" y="28121"/>
                  <a:pt x="18381" y="27887"/>
                </a:cubicBezTo>
                <a:lnTo>
                  <a:pt x="18381" y="30556"/>
                </a:lnTo>
                <a:cubicBezTo>
                  <a:pt x="17146" y="30723"/>
                  <a:pt x="15912" y="30923"/>
                  <a:pt x="14678" y="31123"/>
                </a:cubicBezTo>
                <a:close/>
                <a:moveTo>
                  <a:pt x="18381" y="35026"/>
                </a:moveTo>
                <a:cubicBezTo>
                  <a:pt x="17146" y="35193"/>
                  <a:pt x="15912" y="35359"/>
                  <a:pt x="14678" y="35493"/>
                </a:cubicBezTo>
                <a:lnTo>
                  <a:pt x="14678" y="33024"/>
                </a:lnTo>
                <a:cubicBezTo>
                  <a:pt x="15912" y="32791"/>
                  <a:pt x="17146" y="32591"/>
                  <a:pt x="18381" y="32357"/>
                </a:cubicBezTo>
                <a:close/>
                <a:moveTo>
                  <a:pt x="18381" y="26053"/>
                </a:moveTo>
                <a:cubicBezTo>
                  <a:pt x="17146" y="26286"/>
                  <a:pt x="15912" y="26486"/>
                  <a:pt x="14678" y="26720"/>
                </a:cubicBezTo>
                <a:lnTo>
                  <a:pt x="14678" y="24218"/>
                </a:lnTo>
                <a:cubicBezTo>
                  <a:pt x="15912" y="23951"/>
                  <a:pt x="17146" y="23651"/>
                  <a:pt x="18381" y="23384"/>
                </a:cubicBezTo>
                <a:close/>
                <a:moveTo>
                  <a:pt x="18381" y="21583"/>
                </a:moveTo>
                <a:lnTo>
                  <a:pt x="14678" y="22317"/>
                </a:lnTo>
                <a:lnTo>
                  <a:pt x="14678" y="19815"/>
                </a:lnTo>
                <a:cubicBezTo>
                  <a:pt x="15912" y="19515"/>
                  <a:pt x="17146" y="19215"/>
                  <a:pt x="18381" y="18914"/>
                </a:cubicBezTo>
                <a:close/>
                <a:moveTo>
                  <a:pt x="18381" y="17080"/>
                </a:moveTo>
                <a:lnTo>
                  <a:pt x="14678" y="17914"/>
                </a:lnTo>
                <a:lnTo>
                  <a:pt x="14678" y="15412"/>
                </a:lnTo>
                <a:cubicBezTo>
                  <a:pt x="15912" y="15078"/>
                  <a:pt x="17146" y="14745"/>
                  <a:pt x="18381" y="14411"/>
                </a:cubicBezTo>
                <a:close/>
                <a:moveTo>
                  <a:pt x="18381" y="12577"/>
                </a:moveTo>
                <a:lnTo>
                  <a:pt x="14678" y="13511"/>
                </a:lnTo>
                <a:lnTo>
                  <a:pt x="14678" y="11009"/>
                </a:lnTo>
                <a:lnTo>
                  <a:pt x="18381" y="9908"/>
                </a:lnTo>
                <a:close/>
                <a:moveTo>
                  <a:pt x="14678" y="6606"/>
                </a:moveTo>
                <a:lnTo>
                  <a:pt x="18381" y="5438"/>
                </a:lnTo>
                <a:lnTo>
                  <a:pt x="18381" y="8107"/>
                </a:lnTo>
                <a:lnTo>
                  <a:pt x="14678" y="9107"/>
                </a:lnTo>
                <a:close/>
                <a:moveTo>
                  <a:pt x="9841" y="8107"/>
                </a:moveTo>
                <a:lnTo>
                  <a:pt x="12210" y="7339"/>
                </a:lnTo>
                <a:lnTo>
                  <a:pt x="12210" y="9741"/>
                </a:lnTo>
                <a:lnTo>
                  <a:pt x="9841" y="10375"/>
                </a:lnTo>
                <a:close/>
                <a:moveTo>
                  <a:pt x="9841" y="12376"/>
                </a:moveTo>
                <a:cubicBezTo>
                  <a:pt x="10642" y="12143"/>
                  <a:pt x="11409" y="11909"/>
                  <a:pt x="12210" y="11676"/>
                </a:cubicBezTo>
                <a:lnTo>
                  <a:pt x="12210" y="14078"/>
                </a:lnTo>
                <a:cubicBezTo>
                  <a:pt x="11409" y="14278"/>
                  <a:pt x="10642" y="14478"/>
                  <a:pt x="9841" y="14645"/>
                </a:cubicBezTo>
                <a:close/>
                <a:moveTo>
                  <a:pt x="9841" y="16679"/>
                </a:moveTo>
                <a:cubicBezTo>
                  <a:pt x="10608" y="16446"/>
                  <a:pt x="11409" y="16246"/>
                  <a:pt x="12210" y="16012"/>
                </a:cubicBezTo>
                <a:lnTo>
                  <a:pt x="12210" y="18414"/>
                </a:lnTo>
                <a:cubicBezTo>
                  <a:pt x="11409" y="18581"/>
                  <a:pt x="10608" y="18781"/>
                  <a:pt x="9841" y="18948"/>
                </a:cubicBezTo>
                <a:close/>
                <a:moveTo>
                  <a:pt x="9841" y="20949"/>
                </a:moveTo>
                <a:cubicBezTo>
                  <a:pt x="10608" y="20749"/>
                  <a:pt x="11409" y="20549"/>
                  <a:pt x="12210" y="20349"/>
                </a:cubicBezTo>
                <a:lnTo>
                  <a:pt x="12210" y="22750"/>
                </a:lnTo>
                <a:cubicBezTo>
                  <a:pt x="11409" y="22917"/>
                  <a:pt x="10608" y="23084"/>
                  <a:pt x="9841" y="23217"/>
                </a:cubicBezTo>
                <a:close/>
                <a:moveTo>
                  <a:pt x="9808" y="25219"/>
                </a:moveTo>
                <a:cubicBezTo>
                  <a:pt x="10608" y="25052"/>
                  <a:pt x="11409" y="24885"/>
                  <a:pt x="12176" y="24719"/>
                </a:cubicBezTo>
                <a:lnTo>
                  <a:pt x="12176" y="27087"/>
                </a:lnTo>
                <a:cubicBezTo>
                  <a:pt x="11409" y="27220"/>
                  <a:pt x="10608" y="27387"/>
                  <a:pt x="9808" y="27521"/>
                </a:cubicBezTo>
                <a:close/>
                <a:moveTo>
                  <a:pt x="9808" y="29522"/>
                </a:moveTo>
                <a:cubicBezTo>
                  <a:pt x="10608" y="29355"/>
                  <a:pt x="11376" y="29188"/>
                  <a:pt x="12176" y="29055"/>
                </a:cubicBezTo>
                <a:lnTo>
                  <a:pt x="12176" y="31457"/>
                </a:lnTo>
                <a:cubicBezTo>
                  <a:pt x="11376" y="31557"/>
                  <a:pt x="10608" y="31690"/>
                  <a:pt x="9808" y="31790"/>
                </a:cubicBezTo>
                <a:close/>
                <a:moveTo>
                  <a:pt x="9808" y="33792"/>
                </a:moveTo>
                <a:cubicBezTo>
                  <a:pt x="10575" y="33658"/>
                  <a:pt x="11376" y="33525"/>
                  <a:pt x="12176" y="33391"/>
                </a:cubicBezTo>
                <a:lnTo>
                  <a:pt x="12176" y="35793"/>
                </a:lnTo>
                <a:cubicBezTo>
                  <a:pt x="11376" y="35893"/>
                  <a:pt x="10575" y="35993"/>
                  <a:pt x="9808" y="36093"/>
                </a:cubicBezTo>
                <a:close/>
                <a:moveTo>
                  <a:pt x="9808" y="38095"/>
                </a:moveTo>
                <a:cubicBezTo>
                  <a:pt x="10575" y="37961"/>
                  <a:pt x="11376" y="37861"/>
                  <a:pt x="12176" y="37728"/>
                </a:cubicBezTo>
                <a:lnTo>
                  <a:pt x="12176" y="40130"/>
                </a:lnTo>
                <a:cubicBezTo>
                  <a:pt x="11376" y="40196"/>
                  <a:pt x="10575" y="40296"/>
                  <a:pt x="9808" y="40363"/>
                </a:cubicBezTo>
                <a:close/>
                <a:moveTo>
                  <a:pt x="9774" y="42365"/>
                </a:moveTo>
                <a:cubicBezTo>
                  <a:pt x="10575" y="42264"/>
                  <a:pt x="11376" y="42164"/>
                  <a:pt x="12143" y="42064"/>
                </a:cubicBezTo>
                <a:lnTo>
                  <a:pt x="12143" y="44466"/>
                </a:lnTo>
                <a:cubicBezTo>
                  <a:pt x="11376" y="44533"/>
                  <a:pt x="10575" y="44566"/>
                  <a:pt x="9774" y="44633"/>
                </a:cubicBezTo>
                <a:close/>
                <a:moveTo>
                  <a:pt x="9774" y="46668"/>
                </a:moveTo>
                <a:cubicBezTo>
                  <a:pt x="10575" y="46568"/>
                  <a:pt x="11376" y="46501"/>
                  <a:pt x="12143" y="46401"/>
                </a:cubicBezTo>
                <a:lnTo>
                  <a:pt x="12143" y="48802"/>
                </a:lnTo>
                <a:cubicBezTo>
                  <a:pt x="11376" y="48836"/>
                  <a:pt x="10575" y="48869"/>
                  <a:pt x="9774" y="48936"/>
                </a:cubicBezTo>
                <a:close/>
                <a:moveTo>
                  <a:pt x="9774" y="50937"/>
                </a:moveTo>
                <a:cubicBezTo>
                  <a:pt x="10575" y="50871"/>
                  <a:pt x="11342" y="50804"/>
                  <a:pt x="12143" y="50737"/>
                </a:cubicBezTo>
                <a:lnTo>
                  <a:pt x="12143" y="53139"/>
                </a:lnTo>
                <a:cubicBezTo>
                  <a:pt x="11342" y="53172"/>
                  <a:pt x="10575" y="53172"/>
                  <a:pt x="9774" y="53206"/>
                </a:cubicBezTo>
                <a:close/>
                <a:moveTo>
                  <a:pt x="9774" y="55207"/>
                </a:moveTo>
                <a:cubicBezTo>
                  <a:pt x="10542" y="55174"/>
                  <a:pt x="11342" y="55140"/>
                  <a:pt x="12143" y="55107"/>
                </a:cubicBezTo>
                <a:lnTo>
                  <a:pt x="12143" y="57475"/>
                </a:lnTo>
                <a:cubicBezTo>
                  <a:pt x="11342" y="57475"/>
                  <a:pt x="10542" y="57509"/>
                  <a:pt x="9774" y="57509"/>
                </a:cubicBezTo>
                <a:close/>
                <a:moveTo>
                  <a:pt x="9741" y="59510"/>
                </a:moveTo>
                <a:cubicBezTo>
                  <a:pt x="10542" y="59477"/>
                  <a:pt x="11342" y="59443"/>
                  <a:pt x="12109" y="59443"/>
                </a:cubicBezTo>
                <a:lnTo>
                  <a:pt x="12109" y="61812"/>
                </a:lnTo>
                <a:cubicBezTo>
                  <a:pt x="11342" y="61812"/>
                  <a:pt x="10542" y="61778"/>
                  <a:pt x="9741" y="61778"/>
                </a:cubicBezTo>
                <a:close/>
                <a:moveTo>
                  <a:pt x="9741" y="63780"/>
                </a:moveTo>
                <a:cubicBezTo>
                  <a:pt x="10542" y="63780"/>
                  <a:pt x="11342" y="63780"/>
                  <a:pt x="12109" y="63780"/>
                </a:cubicBezTo>
                <a:lnTo>
                  <a:pt x="12109" y="66182"/>
                </a:lnTo>
                <a:cubicBezTo>
                  <a:pt x="11342" y="66148"/>
                  <a:pt x="10542" y="66115"/>
                  <a:pt x="9741" y="66081"/>
                </a:cubicBezTo>
                <a:close/>
                <a:moveTo>
                  <a:pt x="9741" y="68083"/>
                </a:moveTo>
                <a:cubicBezTo>
                  <a:pt x="10542" y="68083"/>
                  <a:pt x="11309" y="68083"/>
                  <a:pt x="12109" y="68116"/>
                </a:cubicBezTo>
                <a:lnTo>
                  <a:pt x="12109" y="70518"/>
                </a:lnTo>
                <a:cubicBezTo>
                  <a:pt x="11309" y="70451"/>
                  <a:pt x="10542" y="70385"/>
                  <a:pt x="9741" y="70351"/>
                </a:cubicBezTo>
                <a:close/>
                <a:moveTo>
                  <a:pt x="9741" y="72353"/>
                </a:moveTo>
                <a:cubicBezTo>
                  <a:pt x="10508" y="72386"/>
                  <a:pt x="11309" y="72419"/>
                  <a:pt x="12109" y="72453"/>
                </a:cubicBezTo>
                <a:lnTo>
                  <a:pt x="12109" y="74854"/>
                </a:lnTo>
                <a:cubicBezTo>
                  <a:pt x="11309" y="74788"/>
                  <a:pt x="10508" y="74688"/>
                  <a:pt x="9741" y="74621"/>
                </a:cubicBezTo>
                <a:close/>
                <a:moveTo>
                  <a:pt x="9741" y="76656"/>
                </a:moveTo>
                <a:cubicBezTo>
                  <a:pt x="10508" y="76689"/>
                  <a:pt x="11309" y="76756"/>
                  <a:pt x="12109" y="76789"/>
                </a:cubicBezTo>
                <a:lnTo>
                  <a:pt x="12109" y="79191"/>
                </a:lnTo>
                <a:cubicBezTo>
                  <a:pt x="11309" y="79091"/>
                  <a:pt x="10508" y="78991"/>
                  <a:pt x="9741" y="78924"/>
                </a:cubicBezTo>
                <a:close/>
                <a:moveTo>
                  <a:pt x="9708" y="80925"/>
                </a:moveTo>
                <a:lnTo>
                  <a:pt x="12076" y="81126"/>
                </a:lnTo>
                <a:lnTo>
                  <a:pt x="12076" y="83527"/>
                </a:lnTo>
                <a:lnTo>
                  <a:pt x="9708" y="83194"/>
                </a:lnTo>
                <a:close/>
                <a:moveTo>
                  <a:pt x="7773" y="82994"/>
                </a:moveTo>
                <a:lnTo>
                  <a:pt x="6038" y="82760"/>
                </a:lnTo>
                <a:lnTo>
                  <a:pt x="6038" y="80659"/>
                </a:lnTo>
                <a:lnTo>
                  <a:pt x="7773" y="80792"/>
                </a:lnTo>
                <a:close/>
                <a:moveTo>
                  <a:pt x="7773" y="78757"/>
                </a:moveTo>
                <a:cubicBezTo>
                  <a:pt x="7206" y="78691"/>
                  <a:pt x="6639" y="78624"/>
                  <a:pt x="6038" y="78557"/>
                </a:cubicBezTo>
                <a:lnTo>
                  <a:pt x="6038" y="76456"/>
                </a:lnTo>
                <a:cubicBezTo>
                  <a:pt x="6639" y="76489"/>
                  <a:pt x="7206" y="76522"/>
                  <a:pt x="7773" y="76556"/>
                </a:cubicBezTo>
                <a:close/>
                <a:moveTo>
                  <a:pt x="6038" y="74354"/>
                </a:moveTo>
                <a:lnTo>
                  <a:pt x="6038" y="72253"/>
                </a:lnTo>
                <a:cubicBezTo>
                  <a:pt x="6639" y="72286"/>
                  <a:pt x="7206" y="72286"/>
                  <a:pt x="7773" y="72319"/>
                </a:cubicBezTo>
                <a:lnTo>
                  <a:pt x="7773" y="74521"/>
                </a:lnTo>
                <a:cubicBezTo>
                  <a:pt x="7206" y="74454"/>
                  <a:pt x="6639" y="74421"/>
                  <a:pt x="6038" y="74354"/>
                </a:cubicBezTo>
                <a:close/>
                <a:moveTo>
                  <a:pt x="7773" y="70284"/>
                </a:moveTo>
                <a:cubicBezTo>
                  <a:pt x="7206" y="70251"/>
                  <a:pt x="6639" y="70218"/>
                  <a:pt x="6038" y="70151"/>
                </a:cubicBezTo>
                <a:lnTo>
                  <a:pt x="6038" y="68050"/>
                </a:lnTo>
                <a:cubicBezTo>
                  <a:pt x="6639" y="68050"/>
                  <a:pt x="7206" y="68083"/>
                  <a:pt x="7773" y="68083"/>
                </a:cubicBezTo>
                <a:close/>
                <a:moveTo>
                  <a:pt x="6038" y="65981"/>
                </a:moveTo>
                <a:lnTo>
                  <a:pt x="6038" y="63847"/>
                </a:lnTo>
                <a:cubicBezTo>
                  <a:pt x="6639" y="63847"/>
                  <a:pt x="7206" y="63847"/>
                  <a:pt x="7773" y="63847"/>
                </a:cubicBezTo>
                <a:lnTo>
                  <a:pt x="7773" y="66048"/>
                </a:lnTo>
                <a:cubicBezTo>
                  <a:pt x="7206" y="66015"/>
                  <a:pt x="6639" y="65981"/>
                  <a:pt x="6038" y="65981"/>
                </a:cubicBezTo>
                <a:close/>
                <a:moveTo>
                  <a:pt x="7773" y="61812"/>
                </a:moveTo>
                <a:cubicBezTo>
                  <a:pt x="7206" y="61778"/>
                  <a:pt x="6639" y="61778"/>
                  <a:pt x="6038" y="61778"/>
                </a:cubicBezTo>
                <a:lnTo>
                  <a:pt x="6038" y="59644"/>
                </a:lnTo>
                <a:cubicBezTo>
                  <a:pt x="6639" y="59644"/>
                  <a:pt x="7206" y="59610"/>
                  <a:pt x="7773" y="59610"/>
                </a:cubicBezTo>
                <a:close/>
                <a:moveTo>
                  <a:pt x="6038" y="57575"/>
                </a:moveTo>
                <a:lnTo>
                  <a:pt x="6038" y="55474"/>
                </a:lnTo>
                <a:cubicBezTo>
                  <a:pt x="6639" y="55441"/>
                  <a:pt x="7206" y="55407"/>
                  <a:pt x="7773" y="55374"/>
                </a:cubicBezTo>
                <a:lnTo>
                  <a:pt x="7773" y="57575"/>
                </a:lnTo>
                <a:cubicBezTo>
                  <a:pt x="7206" y="57575"/>
                  <a:pt x="6639" y="57575"/>
                  <a:pt x="6038" y="57575"/>
                </a:cubicBezTo>
                <a:close/>
                <a:moveTo>
                  <a:pt x="7773" y="53339"/>
                </a:moveTo>
                <a:cubicBezTo>
                  <a:pt x="7206" y="53339"/>
                  <a:pt x="6639" y="53372"/>
                  <a:pt x="6038" y="53372"/>
                </a:cubicBezTo>
                <a:lnTo>
                  <a:pt x="6038" y="51271"/>
                </a:lnTo>
                <a:cubicBezTo>
                  <a:pt x="6639" y="51204"/>
                  <a:pt x="7206" y="51171"/>
                  <a:pt x="7773" y="51137"/>
                </a:cubicBezTo>
                <a:close/>
                <a:moveTo>
                  <a:pt x="7773" y="49103"/>
                </a:moveTo>
                <a:cubicBezTo>
                  <a:pt x="7206" y="49103"/>
                  <a:pt x="6606" y="49136"/>
                  <a:pt x="6038" y="49169"/>
                </a:cubicBezTo>
                <a:lnTo>
                  <a:pt x="6038" y="47068"/>
                </a:lnTo>
                <a:cubicBezTo>
                  <a:pt x="6639" y="47001"/>
                  <a:pt x="7206" y="46934"/>
                  <a:pt x="7773" y="46901"/>
                </a:cubicBezTo>
                <a:close/>
                <a:moveTo>
                  <a:pt x="7773" y="44866"/>
                </a:moveTo>
                <a:cubicBezTo>
                  <a:pt x="7206" y="44900"/>
                  <a:pt x="6606" y="44933"/>
                  <a:pt x="6038" y="45000"/>
                </a:cubicBezTo>
                <a:lnTo>
                  <a:pt x="6038" y="42865"/>
                </a:lnTo>
                <a:cubicBezTo>
                  <a:pt x="6639" y="42798"/>
                  <a:pt x="7206" y="42731"/>
                  <a:pt x="7773" y="42665"/>
                </a:cubicBezTo>
                <a:close/>
                <a:moveTo>
                  <a:pt x="7773" y="40597"/>
                </a:moveTo>
                <a:cubicBezTo>
                  <a:pt x="7206" y="40663"/>
                  <a:pt x="6606" y="40730"/>
                  <a:pt x="6038" y="40797"/>
                </a:cubicBezTo>
                <a:lnTo>
                  <a:pt x="6038" y="38662"/>
                </a:lnTo>
                <a:cubicBezTo>
                  <a:pt x="6606" y="38595"/>
                  <a:pt x="7206" y="38495"/>
                  <a:pt x="7773" y="38395"/>
                </a:cubicBezTo>
                <a:close/>
                <a:moveTo>
                  <a:pt x="7773" y="36360"/>
                </a:moveTo>
                <a:cubicBezTo>
                  <a:pt x="7206" y="36460"/>
                  <a:pt x="6606" y="36527"/>
                  <a:pt x="6038" y="36594"/>
                </a:cubicBezTo>
                <a:lnTo>
                  <a:pt x="6038" y="34459"/>
                </a:lnTo>
                <a:cubicBezTo>
                  <a:pt x="6606" y="34359"/>
                  <a:pt x="7206" y="34259"/>
                  <a:pt x="7773" y="34159"/>
                </a:cubicBezTo>
                <a:close/>
                <a:moveTo>
                  <a:pt x="7773" y="32124"/>
                </a:moveTo>
                <a:cubicBezTo>
                  <a:pt x="7206" y="32224"/>
                  <a:pt x="6606" y="32324"/>
                  <a:pt x="6038" y="32391"/>
                </a:cubicBezTo>
                <a:lnTo>
                  <a:pt x="6038" y="30289"/>
                </a:lnTo>
                <a:cubicBezTo>
                  <a:pt x="6606" y="30156"/>
                  <a:pt x="7206" y="30056"/>
                  <a:pt x="7773" y="29956"/>
                </a:cubicBezTo>
                <a:close/>
                <a:moveTo>
                  <a:pt x="7773" y="27887"/>
                </a:moveTo>
                <a:cubicBezTo>
                  <a:pt x="7206" y="27988"/>
                  <a:pt x="6606" y="28088"/>
                  <a:pt x="6038" y="28188"/>
                </a:cubicBezTo>
                <a:lnTo>
                  <a:pt x="6038" y="26086"/>
                </a:lnTo>
                <a:cubicBezTo>
                  <a:pt x="6606" y="25953"/>
                  <a:pt x="7206" y="25819"/>
                  <a:pt x="7773" y="25686"/>
                </a:cubicBezTo>
                <a:close/>
                <a:moveTo>
                  <a:pt x="7773" y="23651"/>
                </a:moveTo>
                <a:cubicBezTo>
                  <a:pt x="7206" y="23785"/>
                  <a:pt x="6606" y="23885"/>
                  <a:pt x="6038" y="24018"/>
                </a:cubicBezTo>
                <a:lnTo>
                  <a:pt x="6038" y="21883"/>
                </a:lnTo>
                <a:cubicBezTo>
                  <a:pt x="6606" y="21750"/>
                  <a:pt x="7206" y="21616"/>
                  <a:pt x="7773" y="21450"/>
                </a:cubicBezTo>
                <a:close/>
                <a:moveTo>
                  <a:pt x="6038" y="19815"/>
                </a:moveTo>
                <a:lnTo>
                  <a:pt x="6038" y="17680"/>
                </a:lnTo>
                <a:cubicBezTo>
                  <a:pt x="6639" y="17547"/>
                  <a:pt x="7206" y="17380"/>
                  <a:pt x="7773" y="17213"/>
                </a:cubicBezTo>
                <a:lnTo>
                  <a:pt x="7773" y="19415"/>
                </a:lnTo>
                <a:cubicBezTo>
                  <a:pt x="7206" y="19548"/>
                  <a:pt x="6606" y="19682"/>
                  <a:pt x="6038" y="19815"/>
                </a:cubicBezTo>
                <a:close/>
                <a:moveTo>
                  <a:pt x="7773" y="15178"/>
                </a:moveTo>
                <a:cubicBezTo>
                  <a:pt x="7206" y="15312"/>
                  <a:pt x="6606" y="15479"/>
                  <a:pt x="6038" y="15612"/>
                </a:cubicBezTo>
                <a:lnTo>
                  <a:pt x="6038" y="13477"/>
                </a:lnTo>
                <a:cubicBezTo>
                  <a:pt x="6606" y="13310"/>
                  <a:pt x="7206" y="13144"/>
                  <a:pt x="7773" y="12977"/>
                </a:cubicBezTo>
                <a:close/>
                <a:moveTo>
                  <a:pt x="6038" y="9308"/>
                </a:moveTo>
                <a:lnTo>
                  <a:pt x="7773" y="8740"/>
                </a:lnTo>
                <a:lnTo>
                  <a:pt x="7773" y="10942"/>
                </a:lnTo>
                <a:lnTo>
                  <a:pt x="6038" y="11409"/>
                </a:lnTo>
                <a:close/>
                <a:moveTo>
                  <a:pt x="4471" y="82593"/>
                </a:moveTo>
                <a:lnTo>
                  <a:pt x="3003" y="82393"/>
                </a:lnTo>
                <a:lnTo>
                  <a:pt x="3003" y="80425"/>
                </a:lnTo>
                <a:lnTo>
                  <a:pt x="4471" y="80559"/>
                </a:lnTo>
                <a:close/>
                <a:moveTo>
                  <a:pt x="4471" y="78457"/>
                </a:moveTo>
                <a:cubicBezTo>
                  <a:pt x="3970" y="78390"/>
                  <a:pt x="3470" y="78324"/>
                  <a:pt x="3003" y="78257"/>
                </a:cubicBezTo>
                <a:lnTo>
                  <a:pt x="3003" y="76289"/>
                </a:lnTo>
                <a:cubicBezTo>
                  <a:pt x="3470" y="76322"/>
                  <a:pt x="3970" y="76356"/>
                  <a:pt x="4471" y="76389"/>
                </a:cubicBezTo>
                <a:close/>
                <a:moveTo>
                  <a:pt x="4471" y="74287"/>
                </a:moveTo>
                <a:cubicBezTo>
                  <a:pt x="3970" y="74254"/>
                  <a:pt x="3470" y="74187"/>
                  <a:pt x="2970" y="74154"/>
                </a:cubicBezTo>
                <a:lnTo>
                  <a:pt x="2970" y="72152"/>
                </a:lnTo>
                <a:cubicBezTo>
                  <a:pt x="3470" y="72186"/>
                  <a:pt x="3970" y="72219"/>
                  <a:pt x="4471" y="72219"/>
                </a:cubicBezTo>
                <a:close/>
                <a:moveTo>
                  <a:pt x="4437" y="70118"/>
                </a:moveTo>
                <a:cubicBezTo>
                  <a:pt x="3970" y="70084"/>
                  <a:pt x="3470" y="70051"/>
                  <a:pt x="2970" y="70018"/>
                </a:cubicBezTo>
                <a:lnTo>
                  <a:pt x="2970" y="68050"/>
                </a:lnTo>
                <a:cubicBezTo>
                  <a:pt x="3470" y="68050"/>
                  <a:pt x="3970" y="68050"/>
                  <a:pt x="4437" y="68050"/>
                </a:cubicBezTo>
                <a:close/>
                <a:moveTo>
                  <a:pt x="4437" y="65948"/>
                </a:moveTo>
                <a:cubicBezTo>
                  <a:pt x="3937" y="65948"/>
                  <a:pt x="3437" y="65915"/>
                  <a:pt x="2970" y="65915"/>
                </a:cubicBezTo>
                <a:lnTo>
                  <a:pt x="2970" y="63913"/>
                </a:lnTo>
                <a:cubicBezTo>
                  <a:pt x="3437" y="63913"/>
                  <a:pt x="3937" y="63913"/>
                  <a:pt x="4437" y="63913"/>
                </a:cubicBezTo>
                <a:close/>
                <a:moveTo>
                  <a:pt x="4437" y="61812"/>
                </a:moveTo>
                <a:cubicBezTo>
                  <a:pt x="3937" y="61778"/>
                  <a:pt x="3437" y="61778"/>
                  <a:pt x="2936" y="61778"/>
                </a:cubicBezTo>
                <a:lnTo>
                  <a:pt x="2936" y="59777"/>
                </a:lnTo>
                <a:cubicBezTo>
                  <a:pt x="3437" y="59777"/>
                  <a:pt x="3937" y="59744"/>
                  <a:pt x="4437" y="59744"/>
                </a:cubicBezTo>
                <a:close/>
                <a:moveTo>
                  <a:pt x="4404" y="57642"/>
                </a:moveTo>
                <a:cubicBezTo>
                  <a:pt x="3904" y="57642"/>
                  <a:pt x="3437" y="57642"/>
                  <a:pt x="2936" y="57642"/>
                </a:cubicBezTo>
                <a:lnTo>
                  <a:pt x="2936" y="55674"/>
                </a:lnTo>
                <a:cubicBezTo>
                  <a:pt x="3437" y="55641"/>
                  <a:pt x="3904" y="55607"/>
                  <a:pt x="4404" y="55574"/>
                </a:cubicBezTo>
                <a:close/>
                <a:moveTo>
                  <a:pt x="4404" y="53472"/>
                </a:moveTo>
                <a:cubicBezTo>
                  <a:pt x="3904" y="53506"/>
                  <a:pt x="3403" y="53506"/>
                  <a:pt x="2936" y="53539"/>
                </a:cubicBezTo>
                <a:lnTo>
                  <a:pt x="2936" y="51538"/>
                </a:lnTo>
                <a:cubicBezTo>
                  <a:pt x="3403" y="51504"/>
                  <a:pt x="3904" y="51471"/>
                  <a:pt x="4404" y="51438"/>
                </a:cubicBezTo>
                <a:close/>
                <a:moveTo>
                  <a:pt x="4404" y="49336"/>
                </a:moveTo>
                <a:cubicBezTo>
                  <a:pt x="3904" y="49336"/>
                  <a:pt x="3403" y="49370"/>
                  <a:pt x="2903" y="49403"/>
                </a:cubicBezTo>
                <a:lnTo>
                  <a:pt x="2903" y="47401"/>
                </a:lnTo>
                <a:cubicBezTo>
                  <a:pt x="3403" y="47368"/>
                  <a:pt x="3904" y="47301"/>
                  <a:pt x="4404" y="47268"/>
                </a:cubicBezTo>
                <a:close/>
                <a:moveTo>
                  <a:pt x="4371" y="45167"/>
                </a:moveTo>
                <a:cubicBezTo>
                  <a:pt x="3904" y="45200"/>
                  <a:pt x="3403" y="45233"/>
                  <a:pt x="2903" y="45267"/>
                </a:cubicBezTo>
                <a:lnTo>
                  <a:pt x="2903" y="43299"/>
                </a:lnTo>
                <a:cubicBezTo>
                  <a:pt x="3403" y="43232"/>
                  <a:pt x="3904" y="43165"/>
                  <a:pt x="4371" y="43098"/>
                </a:cubicBezTo>
                <a:close/>
                <a:moveTo>
                  <a:pt x="4371" y="40997"/>
                </a:moveTo>
                <a:cubicBezTo>
                  <a:pt x="3870" y="41064"/>
                  <a:pt x="3370" y="41097"/>
                  <a:pt x="2903" y="41164"/>
                </a:cubicBezTo>
                <a:lnTo>
                  <a:pt x="2903" y="39162"/>
                </a:lnTo>
                <a:cubicBezTo>
                  <a:pt x="3370" y="39096"/>
                  <a:pt x="3870" y="39029"/>
                  <a:pt x="4371" y="38929"/>
                </a:cubicBezTo>
                <a:close/>
                <a:moveTo>
                  <a:pt x="4371" y="36827"/>
                </a:moveTo>
                <a:cubicBezTo>
                  <a:pt x="3870" y="36894"/>
                  <a:pt x="3370" y="36961"/>
                  <a:pt x="2870" y="37027"/>
                </a:cubicBezTo>
                <a:lnTo>
                  <a:pt x="2870" y="35059"/>
                </a:lnTo>
                <a:cubicBezTo>
                  <a:pt x="3370" y="34959"/>
                  <a:pt x="3870" y="34859"/>
                  <a:pt x="4371" y="34792"/>
                </a:cubicBezTo>
                <a:close/>
                <a:moveTo>
                  <a:pt x="4337" y="32691"/>
                </a:moveTo>
                <a:cubicBezTo>
                  <a:pt x="3837" y="32758"/>
                  <a:pt x="3370" y="32824"/>
                  <a:pt x="2870" y="32891"/>
                </a:cubicBezTo>
                <a:lnTo>
                  <a:pt x="2870" y="30923"/>
                </a:lnTo>
                <a:cubicBezTo>
                  <a:pt x="3370" y="30823"/>
                  <a:pt x="3837" y="30723"/>
                  <a:pt x="4337" y="30623"/>
                </a:cubicBezTo>
                <a:close/>
                <a:moveTo>
                  <a:pt x="4337" y="28521"/>
                </a:moveTo>
                <a:cubicBezTo>
                  <a:pt x="3837" y="28621"/>
                  <a:pt x="3337" y="28688"/>
                  <a:pt x="2870" y="28788"/>
                </a:cubicBezTo>
                <a:lnTo>
                  <a:pt x="2870" y="26787"/>
                </a:lnTo>
                <a:cubicBezTo>
                  <a:pt x="3337" y="26687"/>
                  <a:pt x="3837" y="26587"/>
                  <a:pt x="4337" y="26453"/>
                </a:cubicBezTo>
                <a:close/>
                <a:moveTo>
                  <a:pt x="4337" y="24352"/>
                </a:moveTo>
                <a:cubicBezTo>
                  <a:pt x="3837" y="24452"/>
                  <a:pt x="3337" y="24552"/>
                  <a:pt x="2836" y="24652"/>
                </a:cubicBezTo>
                <a:lnTo>
                  <a:pt x="2836" y="22684"/>
                </a:lnTo>
                <a:cubicBezTo>
                  <a:pt x="3337" y="22550"/>
                  <a:pt x="3837" y="22417"/>
                  <a:pt x="4337" y="22317"/>
                </a:cubicBezTo>
                <a:close/>
                <a:moveTo>
                  <a:pt x="4304" y="20215"/>
                </a:moveTo>
                <a:cubicBezTo>
                  <a:pt x="3804" y="20315"/>
                  <a:pt x="3337" y="20415"/>
                  <a:pt x="2836" y="20516"/>
                </a:cubicBezTo>
                <a:lnTo>
                  <a:pt x="2836" y="18547"/>
                </a:lnTo>
                <a:cubicBezTo>
                  <a:pt x="3337" y="18414"/>
                  <a:pt x="3837" y="18281"/>
                  <a:pt x="4304" y="18147"/>
                </a:cubicBezTo>
                <a:close/>
                <a:moveTo>
                  <a:pt x="4304" y="16046"/>
                </a:moveTo>
                <a:cubicBezTo>
                  <a:pt x="3804" y="16146"/>
                  <a:pt x="3303" y="16279"/>
                  <a:pt x="2836" y="16413"/>
                </a:cubicBezTo>
                <a:lnTo>
                  <a:pt x="2836" y="14411"/>
                </a:lnTo>
                <a:cubicBezTo>
                  <a:pt x="3303" y="14278"/>
                  <a:pt x="3804" y="14144"/>
                  <a:pt x="4304" y="13978"/>
                </a:cubicBezTo>
                <a:close/>
                <a:moveTo>
                  <a:pt x="2803" y="10308"/>
                </a:moveTo>
                <a:lnTo>
                  <a:pt x="4304" y="9808"/>
                </a:lnTo>
                <a:lnTo>
                  <a:pt x="4304" y="11876"/>
                </a:lnTo>
                <a:lnTo>
                  <a:pt x="2803" y="1227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59;p25">
            <a:extLst>
              <a:ext uri="{FF2B5EF4-FFF2-40B4-BE49-F238E27FC236}">
                <a16:creationId xmlns:a16="http://schemas.microsoft.com/office/drawing/2014/main" id="{E6A2A1F1-640A-4338-B264-E85DFDAA4A9E}"/>
              </a:ext>
            </a:extLst>
          </p:cNvPr>
          <p:cNvSpPr/>
          <p:nvPr/>
        </p:nvSpPr>
        <p:spPr>
          <a:xfrm rot="-30554">
            <a:off x="2733463" y="4036570"/>
            <a:ext cx="3677063" cy="625780"/>
          </a:xfrm>
          <a:custGeom>
            <a:avLst/>
            <a:gdLst/>
            <a:ahLst/>
            <a:cxnLst/>
            <a:rect l="l" t="t" r="r" b="b"/>
            <a:pathLst>
              <a:path w="278133" h="47334" extrusionOk="0">
                <a:moveTo>
                  <a:pt x="0" y="6471"/>
                </a:moveTo>
                <a:lnTo>
                  <a:pt x="160515" y="47334"/>
                </a:lnTo>
                <a:lnTo>
                  <a:pt x="278132" y="167"/>
                </a:lnTo>
                <a:lnTo>
                  <a:pt x="249779" y="0"/>
                </a:lnTo>
                <a:lnTo>
                  <a:pt x="220291" y="7606"/>
                </a:lnTo>
                <a:lnTo>
                  <a:pt x="196741" y="4170"/>
                </a:lnTo>
                <a:lnTo>
                  <a:pt x="172657" y="11108"/>
                </a:lnTo>
                <a:lnTo>
                  <a:pt x="157013" y="9007"/>
                </a:lnTo>
                <a:lnTo>
                  <a:pt x="134330" y="14811"/>
                </a:lnTo>
                <a:lnTo>
                  <a:pt x="91099" y="7772"/>
                </a:lnTo>
                <a:lnTo>
                  <a:pt x="60477" y="12342"/>
                </a:lnTo>
                <a:lnTo>
                  <a:pt x="37661" y="647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038546"/>
      </p:ext>
    </p:extLst>
  </p:cSld>
  <p:clrMapOvr>
    <a:masterClrMapping/>
  </p:clrMapOvr>
</p:sld>
</file>

<file path=ppt/theme/theme1.xml><?xml version="1.0" encoding="utf-8"?>
<a:theme xmlns:a="http://schemas.openxmlformats.org/drawingml/2006/main" name="Real Estate Infographics by Slidesgo">
  <a:themeElements>
    <a:clrScheme name="Simple Light">
      <a:dk1>
        <a:srgbClr val="000000"/>
      </a:dk1>
      <a:lt1>
        <a:srgbClr val="FFFFFF"/>
      </a:lt1>
      <a:dk2>
        <a:srgbClr val="595959"/>
      </a:dk2>
      <a:lt2>
        <a:srgbClr val="EEEEEE"/>
      </a:lt2>
      <a:accent1>
        <a:srgbClr val="EB7B7B"/>
      </a:accent1>
      <a:accent2>
        <a:srgbClr val="BE4626"/>
      </a:accent2>
      <a:accent3>
        <a:srgbClr val="E69138"/>
      </a:accent3>
      <a:accent4>
        <a:srgbClr val="EEB245"/>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210</Words>
  <Application>Microsoft Office PowerPoint</Application>
  <PresentationFormat>On-screen Show (16:9)</PresentationFormat>
  <Paragraphs>18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Fira Sans Extra Condensed Medium</vt:lpstr>
      <vt:lpstr>Arial</vt:lpstr>
      <vt:lpstr>Roboto</vt:lpstr>
      <vt:lpstr>Britannic Bold</vt:lpstr>
      <vt:lpstr>Calibri</vt:lpstr>
      <vt:lpstr>Real Estate Infographics by Slidesgo</vt:lpstr>
      <vt:lpstr>WORLD'S REAL ESTATE DATA</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World's Real Estate Data</dc:title>
  <cp:lastModifiedBy>Fatima A</cp:lastModifiedBy>
  <cp:revision>25</cp:revision>
  <dcterms:modified xsi:type="dcterms:W3CDTF">2025-05-22T06:14:18Z</dcterms:modified>
</cp:coreProperties>
</file>