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13"/>
  </p:notesMasterIdLst>
  <p:sldIdLst>
    <p:sldId id="256" r:id="rId2"/>
    <p:sldId id="259" r:id="rId3"/>
    <p:sldId id="318" r:id="rId4"/>
    <p:sldId id="420" r:id="rId5"/>
    <p:sldId id="441" r:id="rId6"/>
    <p:sldId id="443" r:id="rId7"/>
    <p:sldId id="440" r:id="rId8"/>
    <p:sldId id="442" r:id="rId9"/>
    <p:sldId id="444" r:id="rId10"/>
    <p:sldId id="445" r:id="rId11"/>
    <p:sldId id="379" r:id="rId12"/>
  </p:sldIdLst>
  <p:sldSz cx="9144000" cy="5143500" type="screen16x9"/>
  <p:notesSz cx="6858000" cy="9144000"/>
  <p:embeddedFontLst>
    <p:embeddedFont>
      <p:font typeface="Fira Sans Extra Condensed Medium" panose="020B0604020202020204" charset="0"/>
      <p:regular r:id="rId14"/>
      <p:bold r:id="rId15"/>
      <p:italic r:id="rId16"/>
      <p:boldItalic r:id="rId17"/>
    </p:embeddedFont>
    <p:embeddedFont>
      <p:font typeface="Righteous" panose="020B0604020202020204" charset="0"/>
      <p:regular r:id="rId18"/>
    </p:embeddedFont>
    <p:embeddedFont>
      <p:font typeface="Varela Round" panose="00000500000000000000" pitchFamily="2" charset="-79"/>
      <p:regular r:id="rId19"/>
    </p:embeddedFont>
    <p:embeddedFont>
      <p:font typeface="Work Sans Light"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5686"/>
    <a:srgbClr val="1E1E1E"/>
    <a:srgbClr val="FB3DAE"/>
    <a:srgbClr val="F0F0F0"/>
    <a:srgbClr val="E3E3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FB17C3B-3BD0-4F04-B469-A4573C707860}">
  <a:tblStyle styleId="{3FB17C3B-3BD0-4F04-B469-A4573C707860}"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47ADEF0-35DC-4E51-8C34-DEDE91FA474E}"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60" autoAdjust="0"/>
  </p:normalViewPr>
  <p:slideViewPr>
    <p:cSldViewPr snapToGrid="0">
      <p:cViewPr varScale="1">
        <p:scale>
          <a:sx n="102" d="100"/>
          <a:sy n="102" d="100"/>
        </p:scale>
        <p:origin x="302" y="67"/>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3" d="100"/>
          <a:sy n="63" d="100"/>
        </p:scale>
        <p:origin x="3206"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6310a5ef2f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6310a5ef2f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63012df1a5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63012df1a5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91064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63012df1a5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63012df1a5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9985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3001902" y="2100325"/>
            <a:ext cx="5100000" cy="1887900"/>
          </a:xfrm>
          <a:prstGeom prst="rect">
            <a:avLst/>
          </a:prstGeom>
        </p:spPr>
        <p:txBody>
          <a:bodyPr spcFirstLastPara="1" wrap="square" lIns="91425" tIns="91425" rIns="91425" bIns="91425" anchor="b" anchorCtr="0">
            <a:noAutofit/>
          </a:bodyPr>
          <a:lstStyle>
            <a:lvl1pPr lvl="0" algn="r" rtl="0">
              <a:spcBef>
                <a:spcPts val="0"/>
              </a:spcBef>
              <a:spcAft>
                <a:spcPts val="0"/>
              </a:spcAft>
              <a:buSzPts val="9600"/>
              <a:buNone/>
              <a:defRPr sz="9600"/>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a:endParaRPr/>
          </a:p>
        </p:txBody>
      </p:sp>
      <p:sp>
        <p:nvSpPr>
          <p:cNvPr id="10" name="Google Shape;10;p2"/>
          <p:cNvSpPr txBox="1">
            <a:spLocks noGrp="1"/>
          </p:cNvSpPr>
          <p:nvPr>
            <p:ph type="subTitle" idx="1"/>
          </p:nvPr>
        </p:nvSpPr>
        <p:spPr>
          <a:xfrm>
            <a:off x="707781" y="3528899"/>
            <a:ext cx="2087400" cy="670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sz="1400"/>
            </a:lvl2pPr>
            <a:lvl3pPr lvl="2" rtl="0">
              <a:lnSpc>
                <a:spcPct val="100000"/>
              </a:lnSpc>
              <a:spcBef>
                <a:spcPts val="0"/>
              </a:spcBef>
              <a:spcAft>
                <a:spcPts val="0"/>
              </a:spcAft>
              <a:buSzPts val="1400"/>
              <a:buNone/>
              <a:defRPr sz="1400"/>
            </a:lvl3pPr>
            <a:lvl4pPr lvl="3" rtl="0">
              <a:lnSpc>
                <a:spcPct val="100000"/>
              </a:lnSpc>
              <a:spcBef>
                <a:spcPts val="0"/>
              </a:spcBef>
              <a:spcAft>
                <a:spcPts val="0"/>
              </a:spcAft>
              <a:buSzPts val="1400"/>
              <a:buNone/>
              <a:defRPr sz="1400"/>
            </a:lvl4pPr>
            <a:lvl5pPr lvl="4" rtl="0">
              <a:lnSpc>
                <a:spcPct val="100000"/>
              </a:lnSpc>
              <a:spcBef>
                <a:spcPts val="0"/>
              </a:spcBef>
              <a:spcAft>
                <a:spcPts val="0"/>
              </a:spcAft>
              <a:buSzPts val="1400"/>
              <a:buNone/>
              <a:defRPr sz="1400"/>
            </a:lvl5pPr>
            <a:lvl6pPr lvl="5" rtl="0">
              <a:lnSpc>
                <a:spcPct val="100000"/>
              </a:lnSpc>
              <a:spcBef>
                <a:spcPts val="0"/>
              </a:spcBef>
              <a:spcAft>
                <a:spcPts val="0"/>
              </a:spcAft>
              <a:buSzPts val="1400"/>
              <a:buNone/>
              <a:defRPr sz="1400"/>
            </a:lvl6pPr>
            <a:lvl7pPr lvl="6" rtl="0">
              <a:lnSpc>
                <a:spcPct val="100000"/>
              </a:lnSpc>
              <a:spcBef>
                <a:spcPts val="0"/>
              </a:spcBef>
              <a:spcAft>
                <a:spcPts val="0"/>
              </a:spcAft>
              <a:buSzPts val="1400"/>
              <a:buNone/>
              <a:defRPr sz="1400"/>
            </a:lvl7pPr>
            <a:lvl8pPr lvl="7" rtl="0">
              <a:lnSpc>
                <a:spcPct val="100000"/>
              </a:lnSpc>
              <a:spcBef>
                <a:spcPts val="0"/>
              </a:spcBef>
              <a:spcAft>
                <a:spcPts val="0"/>
              </a:spcAft>
              <a:buSzPts val="1400"/>
              <a:buNone/>
              <a:defRPr sz="1400"/>
            </a:lvl8pPr>
            <a:lvl9pPr lvl="8" rtl="0">
              <a:lnSpc>
                <a:spcPct val="100000"/>
              </a:lnSpc>
              <a:spcBef>
                <a:spcPts val="0"/>
              </a:spcBef>
              <a:spcAft>
                <a:spcPts val="0"/>
              </a:spcAft>
              <a:buSzPts val="1400"/>
              <a:buNone/>
              <a:defRPr sz="14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CUSTOM_14">
    <p:spTree>
      <p:nvGrpSpPr>
        <p:cNvPr id="1" name="Shape 14"/>
        <p:cNvGrpSpPr/>
        <p:nvPr/>
      </p:nvGrpSpPr>
      <p:grpSpPr>
        <a:xfrm>
          <a:off x="0" y="0"/>
          <a:ext cx="0" cy="0"/>
          <a:chOff x="0" y="0"/>
          <a:chExt cx="0" cy="0"/>
        </a:xfrm>
      </p:grpSpPr>
      <p:sp>
        <p:nvSpPr>
          <p:cNvPr id="15" name="Google Shape;15;p4"/>
          <p:cNvSpPr txBox="1">
            <a:spLocks noGrp="1"/>
          </p:cNvSpPr>
          <p:nvPr>
            <p:ph type="ctrTitle"/>
          </p:nvPr>
        </p:nvSpPr>
        <p:spPr>
          <a:xfrm flipH="1">
            <a:off x="3187656" y="1006023"/>
            <a:ext cx="1789800" cy="5778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400"/>
              <a:buNone/>
              <a:defRPr sz="18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16" name="Google Shape;16;p4"/>
          <p:cNvSpPr txBox="1">
            <a:spLocks noGrp="1"/>
          </p:cNvSpPr>
          <p:nvPr>
            <p:ph type="subTitle" idx="1"/>
          </p:nvPr>
        </p:nvSpPr>
        <p:spPr>
          <a:xfrm flipH="1">
            <a:off x="3187573" y="1467512"/>
            <a:ext cx="1602000" cy="74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 name="Google Shape;17;p4"/>
          <p:cNvSpPr txBox="1">
            <a:spLocks noGrp="1"/>
          </p:cNvSpPr>
          <p:nvPr>
            <p:ph type="title" idx="2" hasCustomPrompt="1"/>
          </p:nvPr>
        </p:nvSpPr>
        <p:spPr>
          <a:xfrm>
            <a:off x="3671775" y="883818"/>
            <a:ext cx="611100" cy="5778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5500"/>
              <a:buNone/>
              <a:defRPr sz="1800"/>
            </a:lvl1pPr>
            <a:lvl2pPr lvl="1"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sp>
        <p:nvSpPr>
          <p:cNvPr id="18" name="Google Shape;18;p4"/>
          <p:cNvSpPr txBox="1">
            <a:spLocks noGrp="1"/>
          </p:cNvSpPr>
          <p:nvPr>
            <p:ph type="ctrTitle" idx="3"/>
          </p:nvPr>
        </p:nvSpPr>
        <p:spPr>
          <a:xfrm flipH="1">
            <a:off x="3187656" y="3088253"/>
            <a:ext cx="1789800" cy="5778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400"/>
              <a:buNone/>
              <a:defRPr sz="18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19" name="Google Shape;19;p4"/>
          <p:cNvSpPr txBox="1">
            <a:spLocks noGrp="1"/>
          </p:cNvSpPr>
          <p:nvPr>
            <p:ph type="subTitle" idx="4"/>
          </p:nvPr>
        </p:nvSpPr>
        <p:spPr>
          <a:xfrm flipH="1">
            <a:off x="3187672" y="3544263"/>
            <a:ext cx="1602000" cy="57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0" name="Google Shape;20;p4"/>
          <p:cNvSpPr txBox="1">
            <a:spLocks noGrp="1"/>
          </p:cNvSpPr>
          <p:nvPr>
            <p:ph type="title" idx="5" hasCustomPrompt="1"/>
          </p:nvPr>
        </p:nvSpPr>
        <p:spPr>
          <a:xfrm>
            <a:off x="3673003" y="2843668"/>
            <a:ext cx="611100" cy="5778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5500"/>
              <a:buNone/>
              <a:defRPr sz="1800"/>
            </a:lvl1pPr>
            <a:lvl2pPr lvl="1"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sp>
        <p:nvSpPr>
          <p:cNvPr id="21" name="Google Shape;21;p4"/>
          <p:cNvSpPr txBox="1">
            <a:spLocks noGrp="1"/>
          </p:cNvSpPr>
          <p:nvPr>
            <p:ph type="ctrTitle" idx="6"/>
          </p:nvPr>
        </p:nvSpPr>
        <p:spPr>
          <a:xfrm flipH="1">
            <a:off x="6845897" y="1006023"/>
            <a:ext cx="1789800" cy="5778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400"/>
              <a:buNone/>
              <a:defRPr sz="18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22" name="Google Shape;22;p4"/>
          <p:cNvSpPr txBox="1">
            <a:spLocks noGrp="1"/>
          </p:cNvSpPr>
          <p:nvPr>
            <p:ph type="subTitle" idx="7"/>
          </p:nvPr>
        </p:nvSpPr>
        <p:spPr>
          <a:xfrm flipH="1">
            <a:off x="6845925" y="1467512"/>
            <a:ext cx="1789800" cy="74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3" name="Google Shape;23;p4"/>
          <p:cNvSpPr txBox="1">
            <a:spLocks noGrp="1"/>
          </p:cNvSpPr>
          <p:nvPr>
            <p:ph type="title" idx="8" hasCustomPrompt="1"/>
          </p:nvPr>
        </p:nvSpPr>
        <p:spPr>
          <a:xfrm>
            <a:off x="7201626" y="897345"/>
            <a:ext cx="884100" cy="5778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5500"/>
              <a:buNone/>
              <a:defRPr sz="1800"/>
            </a:lvl1pPr>
            <a:lvl2pPr lvl="1"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sp>
        <p:nvSpPr>
          <p:cNvPr id="24" name="Google Shape;24;p4"/>
          <p:cNvSpPr txBox="1">
            <a:spLocks noGrp="1"/>
          </p:cNvSpPr>
          <p:nvPr>
            <p:ph type="ctrTitle" idx="9"/>
          </p:nvPr>
        </p:nvSpPr>
        <p:spPr>
          <a:xfrm flipH="1">
            <a:off x="6839174" y="3086449"/>
            <a:ext cx="1789800" cy="5778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400"/>
              <a:buNone/>
              <a:defRPr sz="18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25" name="Google Shape;25;p4"/>
          <p:cNvSpPr txBox="1">
            <a:spLocks noGrp="1"/>
          </p:cNvSpPr>
          <p:nvPr>
            <p:ph type="subTitle" idx="13"/>
          </p:nvPr>
        </p:nvSpPr>
        <p:spPr>
          <a:xfrm flipH="1">
            <a:off x="6839200" y="3544263"/>
            <a:ext cx="1789800" cy="57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6" name="Google Shape;26;p4"/>
          <p:cNvSpPr txBox="1">
            <a:spLocks noGrp="1"/>
          </p:cNvSpPr>
          <p:nvPr>
            <p:ph type="title" idx="14" hasCustomPrompt="1"/>
          </p:nvPr>
        </p:nvSpPr>
        <p:spPr>
          <a:xfrm>
            <a:off x="7201626" y="2842140"/>
            <a:ext cx="884100" cy="5778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5500"/>
              <a:buNone/>
              <a:defRPr sz="1800"/>
            </a:lvl1pPr>
            <a:lvl2pPr lvl="1"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sp>
        <p:nvSpPr>
          <p:cNvPr id="27" name="Google Shape;27;p4"/>
          <p:cNvSpPr txBox="1">
            <a:spLocks noGrp="1"/>
          </p:cNvSpPr>
          <p:nvPr>
            <p:ph type="title" idx="15"/>
          </p:nvPr>
        </p:nvSpPr>
        <p:spPr>
          <a:xfrm rot="-5400000">
            <a:off x="-1014638" y="2252550"/>
            <a:ext cx="3657600" cy="64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1800"/>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Header 1">
  <p:cSld name="CUSTOM_1">
    <p:spTree>
      <p:nvGrpSpPr>
        <p:cNvPr id="1" name="Shape 31"/>
        <p:cNvGrpSpPr/>
        <p:nvPr/>
      </p:nvGrpSpPr>
      <p:grpSpPr>
        <a:xfrm>
          <a:off x="0" y="0"/>
          <a:ext cx="0" cy="0"/>
          <a:chOff x="0" y="0"/>
          <a:chExt cx="0" cy="0"/>
        </a:xfrm>
      </p:grpSpPr>
      <p:sp>
        <p:nvSpPr>
          <p:cNvPr id="32" name="Google Shape;32;p6"/>
          <p:cNvSpPr txBox="1">
            <a:spLocks noGrp="1"/>
          </p:cNvSpPr>
          <p:nvPr>
            <p:ph type="ctrTitle"/>
          </p:nvPr>
        </p:nvSpPr>
        <p:spPr>
          <a:xfrm>
            <a:off x="617619" y="2317250"/>
            <a:ext cx="2470800" cy="5778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400"/>
              <a:buNone/>
              <a:defRPr sz="30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33" name="Google Shape;33;p6"/>
          <p:cNvSpPr txBox="1">
            <a:spLocks noGrp="1"/>
          </p:cNvSpPr>
          <p:nvPr>
            <p:ph type="subTitle" idx="1"/>
          </p:nvPr>
        </p:nvSpPr>
        <p:spPr>
          <a:xfrm>
            <a:off x="617619" y="2778700"/>
            <a:ext cx="2559900" cy="57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34" name="Google Shape;34;p6"/>
          <p:cNvSpPr txBox="1">
            <a:spLocks noGrp="1"/>
          </p:cNvSpPr>
          <p:nvPr>
            <p:ph type="title" idx="2" hasCustomPrompt="1"/>
          </p:nvPr>
        </p:nvSpPr>
        <p:spPr>
          <a:xfrm>
            <a:off x="617619" y="1714374"/>
            <a:ext cx="839100" cy="5778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5500"/>
              <a:buNone/>
              <a:defRPr sz="3000"/>
            </a:lvl1pPr>
            <a:lvl2pPr lvl="1"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Google Shape;53;p10"/>
          <p:cNvSpPr txBox="1">
            <a:spLocks noGrp="1"/>
          </p:cNvSpPr>
          <p:nvPr>
            <p:ph type="title"/>
          </p:nvPr>
        </p:nvSpPr>
        <p:spPr>
          <a:xfrm rot="-5400000">
            <a:off x="-1021401" y="2252550"/>
            <a:ext cx="3657600" cy="64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1800"/>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0"/>
        <p:cNvGrpSpPr/>
        <p:nvPr/>
      </p:nvGrpSpPr>
      <p:grpSpPr>
        <a:xfrm>
          <a:off x="0" y="0"/>
          <a:ext cx="0" cy="0"/>
          <a:chOff x="0" y="0"/>
          <a:chExt cx="0" cy="0"/>
        </a:xfrm>
      </p:grpSpPr>
      <p:sp>
        <p:nvSpPr>
          <p:cNvPr id="61" name="Google Shape;61;p13"/>
          <p:cNvSpPr txBox="1">
            <a:spLocks noGrp="1"/>
          </p:cNvSpPr>
          <p:nvPr>
            <p:ph type="ctrTitle"/>
          </p:nvPr>
        </p:nvSpPr>
        <p:spPr>
          <a:xfrm flipH="1">
            <a:off x="2486100" y="1525800"/>
            <a:ext cx="4171800" cy="17775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800"/>
              <a:buNone/>
              <a:defRPr sz="46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type="blank">
  <p:cSld name="BLANK">
    <p:spTree>
      <p:nvGrpSpPr>
        <p:cNvPr id="1" name="Shape 14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p:cSld name="BLANK_1">
    <p:bg>
      <p:bgPr>
        <a:noFill/>
        <a:effectLst/>
      </p:bgPr>
    </p:bg>
    <p:spTree>
      <p:nvGrpSpPr>
        <p:cNvPr id="1" name="Shape 14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1E1E1E"/>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245750" y="355650"/>
            <a:ext cx="6275400" cy="572700"/>
          </a:xfrm>
          <a:prstGeom prst="rect">
            <a:avLst/>
          </a:prstGeom>
          <a:noFill/>
          <a:ln>
            <a:noFill/>
          </a:ln>
        </p:spPr>
        <p:txBody>
          <a:bodyPr spcFirstLastPara="1" wrap="square" lIns="91425" tIns="91425" rIns="91425" bIns="91425" anchor="t" anchorCtr="0">
            <a:noAutofit/>
          </a:bodyPr>
          <a:lstStyle>
            <a:lvl1pPr lvl="0" algn="r">
              <a:spcBef>
                <a:spcPts val="0"/>
              </a:spcBef>
              <a:spcAft>
                <a:spcPts val="0"/>
              </a:spcAft>
              <a:buClr>
                <a:schemeClr val="lt1"/>
              </a:buClr>
              <a:buSzPts val="2800"/>
              <a:buFont typeface="Varela Round"/>
              <a:buNone/>
              <a:defRPr sz="2800">
                <a:solidFill>
                  <a:schemeClr val="lt1"/>
                </a:solidFill>
                <a:latin typeface="Varela Round"/>
                <a:ea typeface="Varela Round"/>
                <a:cs typeface="Varela Round"/>
                <a:sym typeface="Varela Round"/>
              </a:defRPr>
            </a:lvl1pPr>
            <a:lvl2pPr lvl="1" algn="r">
              <a:spcBef>
                <a:spcPts val="0"/>
              </a:spcBef>
              <a:spcAft>
                <a:spcPts val="0"/>
              </a:spcAft>
              <a:buClr>
                <a:schemeClr val="lt1"/>
              </a:buClr>
              <a:buSzPts val="2800"/>
              <a:buFont typeface="Righteous"/>
              <a:buNone/>
              <a:defRPr sz="2800">
                <a:solidFill>
                  <a:schemeClr val="lt1"/>
                </a:solidFill>
                <a:latin typeface="Righteous"/>
                <a:ea typeface="Righteous"/>
                <a:cs typeface="Righteous"/>
                <a:sym typeface="Righteous"/>
              </a:defRPr>
            </a:lvl2pPr>
            <a:lvl3pPr lvl="2" algn="r">
              <a:spcBef>
                <a:spcPts val="0"/>
              </a:spcBef>
              <a:spcAft>
                <a:spcPts val="0"/>
              </a:spcAft>
              <a:buClr>
                <a:schemeClr val="lt1"/>
              </a:buClr>
              <a:buSzPts val="2800"/>
              <a:buFont typeface="Righteous"/>
              <a:buNone/>
              <a:defRPr sz="2800">
                <a:solidFill>
                  <a:schemeClr val="lt1"/>
                </a:solidFill>
                <a:latin typeface="Righteous"/>
                <a:ea typeface="Righteous"/>
                <a:cs typeface="Righteous"/>
                <a:sym typeface="Righteous"/>
              </a:defRPr>
            </a:lvl3pPr>
            <a:lvl4pPr lvl="3" algn="r">
              <a:spcBef>
                <a:spcPts val="0"/>
              </a:spcBef>
              <a:spcAft>
                <a:spcPts val="0"/>
              </a:spcAft>
              <a:buClr>
                <a:schemeClr val="lt1"/>
              </a:buClr>
              <a:buSzPts val="2800"/>
              <a:buFont typeface="Righteous"/>
              <a:buNone/>
              <a:defRPr sz="2800">
                <a:solidFill>
                  <a:schemeClr val="lt1"/>
                </a:solidFill>
                <a:latin typeface="Righteous"/>
                <a:ea typeface="Righteous"/>
                <a:cs typeface="Righteous"/>
                <a:sym typeface="Righteous"/>
              </a:defRPr>
            </a:lvl4pPr>
            <a:lvl5pPr lvl="4" algn="r">
              <a:spcBef>
                <a:spcPts val="0"/>
              </a:spcBef>
              <a:spcAft>
                <a:spcPts val="0"/>
              </a:spcAft>
              <a:buClr>
                <a:schemeClr val="lt1"/>
              </a:buClr>
              <a:buSzPts val="2800"/>
              <a:buFont typeface="Righteous"/>
              <a:buNone/>
              <a:defRPr sz="2800">
                <a:solidFill>
                  <a:schemeClr val="lt1"/>
                </a:solidFill>
                <a:latin typeface="Righteous"/>
                <a:ea typeface="Righteous"/>
                <a:cs typeface="Righteous"/>
                <a:sym typeface="Righteous"/>
              </a:defRPr>
            </a:lvl5pPr>
            <a:lvl6pPr lvl="5" algn="r">
              <a:spcBef>
                <a:spcPts val="0"/>
              </a:spcBef>
              <a:spcAft>
                <a:spcPts val="0"/>
              </a:spcAft>
              <a:buClr>
                <a:schemeClr val="lt1"/>
              </a:buClr>
              <a:buSzPts val="2800"/>
              <a:buFont typeface="Righteous"/>
              <a:buNone/>
              <a:defRPr sz="2800">
                <a:solidFill>
                  <a:schemeClr val="lt1"/>
                </a:solidFill>
                <a:latin typeface="Righteous"/>
                <a:ea typeface="Righteous"/>
                <a:cs typeface="Righteous"/>
                <a:sym typeface="Righteous"/>
              </a:defRPr>
            </a:lvl6pPr>
            <a:lvl7pPr lvl="6" algn="r">
              <a:spcBef>
                <a:spcPts val="0"/>
              </a:spcBef>
              <a:spcAft>
                <a:spcPts val="0"/>
              </a:spcAft>
              <a:buClr>
                <a:schemeClr val="lt1"/>
              </a:buClr>
              <a:buSzPts val="2800"/>
              <a:buFont typeface="Righteous"/>
              <a:buNone/>
              <a:defRPr sz="2800">
                <a:solidFill>
                  <a:schemeClr val="lt1"/>
                </a:solidFill>
                <a:latin typeface="Righteous"/>
                <a:ea typeface="Righteous"/>
                <a:cs typeface="Righteous"/>
                <a:sym typeface="Righteous"/>
              </a:defRPr>
            </a:lvl7pPr>
            <a:lvl8pPr lvl="7" algn="r">
              <a:spcBef>
                <a:spcPts val="0"/>
              </a:spcBef>
              <a:spcAft>
                <a:spcPts val="0"/>
              </a:spcAft>
              <a:buClr>
                <a:schemeClr val="lt1"/>
              </a:buClr>
              <a:buSzPts val="2800"/>
              <a:buFont typeface="Righteous"/>
              <a:buNone/>
              <a:defRPr sz="2800">
                <a:solidFill>
                  <a:schemeClr val="lt1"/>
                </a:solidFill>
                <a:latin typeface="Righteous"/>
                <a:ea typeface="Righteous"/>
                <a:cs typeface="Righteous"/>
                <a:sym typeface="Righteous"/>
              </a:defRPr>
            </a:lvl8pPr>
            <a:lvl9pPr lvl="8" algn="r">
              <a:spcBef>
                <a:spcPts val="0"/>
              </a:spcBef>
              <a:spcAft>
                <a:spcPts val="0"/>
              </a:spcAft>
              <a:buClr>
                <a:schemeClr val="lt1"/>
              </a:buClr>
              <a:buSzPts val="2800"/>
              <a:buFont typeface="Righteous"/>
              <a:buNone/>
              <a:defRPr sz="2800">
                <a:solidFill>
                  <a:schemeClr val="lt1"/>
                </a:solidFill>
                <a:latin typeface="Righteous"/>
                <a:ea typeface="Righteous"/>
                <a:cs typeface="Righteous"/>
                <a:sym typeface="Righteou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chemeClr val="accent1"/>
              </a:buClr>
              <a:buSzPts val="1200"/>
              <a:buFont typeface="Work Sans Light"/>
              <a:buChar char="●"/>
              <a:defRPr sz="1200">
                <a:solidFill>
                  <a:schemeClr val="accent1"/>
                </a:solidFill>
                <a:latin typeface="Work Sans Light"/>
                <a:ea typeface="Work Sans Light"/>
                <a:cs typeface="Work Sans Light"/>
                <a:sym typeface="Work Sans Light"/>
              </a:defRPr>
            </a:lvl1pPr>
            <a:lvl2pPr marL="914400" lvl="1" indent="-304800">
              <a:lnSpc>
                <a:spcPct val="115000"/>
              </a:lnSpc>
              <a:spcBef>
                <a:spcPts val="1600"/>
              </a:spcBef>
              <a:spcAft>
                <a:spcPts val="0"/>
              </a:spcAft>
              <a:buClr>
                <a:schemeClr val="accent1"/>
              </a:buClr>
              <a:buSzPts val="1200"/>
              <a:buFont typeface="Work Sans Light"/>
              <a:buChar char="○"/>
              <a:defRPr sz="1200">
                <a:solidFill>
                  <a:schemeClr val="accent1"/>
                </a:solidFill>
                <a:latin typeface="Work Sans Light"/>
                <a:ea typeface="Work Sans Light"/>
                <a:cs typeface="Work Sans Light"/>
                <a:sym typeface="Work Sans Light"/>
              </a:defRPr>
            </a:lvl2pPr>
            <a:lvl3pPr marL="1371600" lvl="2" indent="-304800">
              <a:lnSpc>
                <a:spcPct val="115000"/>
              </a:lnSpc>
              <a:spcBef>
                <a:spcPts val="1600"/>
              </a:spcBef>
              <a:spcAft>
                <a:spcPts val="0"/>
              </a:spcAft>
              <a:buClr>
                <a:schemeClr val="accent1"/>
              </a:buClr>
              <a:buSzPts val="1200"/>
              <a:buFont typeface="Work Sans Light"/>
              <a:buChar char="■"/>
              <a:defRPr sz="1200">
                <a:solidFill>
                  <a:schemeClr val="accent1"/>
                </a:solidFill>
                <a:latin typeface="Work Sans Light"/>
                <a:ea typeface="Work Sans Light"/>
                <a:cs typeface="Work Sans Light"/>
                <a:sym typeface="Work Sans Light"/>
              </a:defRPr>
            </a:lvl3pPr>
            <a:lvl4pPr marL="1828800" lvl="3" indent="-304800">
              <a:lnSpc>
                <a:spcPct val="115000"/>
              </a:lnSpc>
              <a:spcBef>
                <a:spcPts val="1600"/>
              </a:spcBef>
              <a:spcAft>
                <a:spcPts val="0"/>
              </a:spcAft>
              <a:buClr>
                <a:schemeClr val="accent1"/>
              </a:buClr>
              <a:buSzPts val="1200"/>
              <a:buFont typeface="Work Sans Light"/>
              <a:buChar char="●"/>
              <a:defRPr sz="1200">
                <a:solidFill>
                  <a:schemeClr val="accent1"/>
                </a:solidFill>
                <a:latin typeface="Work Sans Light"/>
                <a:ea typeface="Work Sans Light"/>
                <a:cs typeface="Work Sans Light"/>
                <a:sym typeface="Work Sans Light"/>
              </a:defRPr>
            </a:lvl4pPr>
            <a:lvl5pPr marL="2286000" lvl="4" indent="-304800">
              <a:lnSpc>
                <a:spcPct val="115000"/>
              </a:lnSpc>
              <a:spcBef>
                <a:spcPts val="1600"/>
              </a:spcBef>
              <a:spcAft>
                <a:spcPts val="0"/>
              </a:spcAft>
              <a:buClr>
                <a:schemeClr val="accent1"/>
              </a:buClr>
              <a:buSzPts val="1200"/>
              <a:buFont typeface="Work Sans Light"/>
              <a:buChar char="○"/>
              <a:defRPr sz="1200">
                <a:solidFill>
                  <a:schemeClr val="accent1"/>
                </a:solidFill>
                <a:latin typeface="Work Sans Light"/>
                <a:ea typeface="Work Sans Light"/>
                <a:cs typeface="Work Sans Light"/>
                <a:sym typeface="Work Sans Light"/>
              </a:defRPr>
            </a:lvl5pPr>
            <a:lvl6pPr marL="2743200" lvl="5" indent="-304800">
              <a:lnSpc>
                <a:spcPct val="115000"/>
              </a:lnSpc>
              <a:spcBef>
                <a:spcPts val="1600"/>
              </a:spcBef>
              <a:spcAft>
                <a:spcPts val="0"/>
              </a:spcAft>
              <a:buClr>
                <a:schemeClr val="accent1"/>
              </a:buClr>
              <a:buSzPts val="1200"/>
              <a:buFont typeface="Work Sans Light"/>
              <a:buChar char="■"/>
              <a:defRPr sz="1200">
                <a:solidFill>
                  <a:schemeClr val="accent1"/>
                </a:solidFill>
                <a:latin typeface="Work Sans Light"/>
                <a:ea typeface="Work Sans Light"/>
                <a:cs typeface="Work Sans Light"/>
                <a:sym typeface="Work Sans Light"/>
              </a:defRPr>
            </a:lvl6pPr>
            <a:lvl7pPr marL="3200400" lvl="6" indent="-304800">
              <a:lnSpc>
                <a:spcPct val="115000"/>
              </a:lnSpc>
              <a:spcBef>
                <a:spcPts val="1600"/>
              </a:spcBef>
              <a:spcAft>
                <a:spcPts val="0"/>
              </a:spcAft>
              <a:buClr>
                <a:schemeClr val="accent1"/>
              </a:buClr>
              <a:buSzPts val="1200"/>
              <a:buFont typeface="Work Sans Light"/>
              <a:buChar char="●"/>
              <a:defRPr sz="1200">
                <a:solidFill>
                  <a:schemeClr val="accent1"/>
                </a:solidFill>
                <a:latin typeface="Work Sans Light"/>
                <a:ea typeface="Work Sans Light"/>
                <a:cs typeface="Work Sans Light"/>
                <a:sym typeface="Work Sans Light"/>
              </a:defRPr>
            </a:lvl7pPr>
            <a:lvl8pPr marL="3657600" lvl="7" indent="-304800">
              <a:lnSpc>
                <a:spcPct val="115000"/>
              </a:lnSpc>
              <a:spcBef>
                <a:spcPts val="1600"/>
              </a:spcBef>
              <a:spcAft>
                <a:spcPts val="0"/>
              </a:spcAft>
              <a:buClr>
                <a:schemeClr val="accent1"/>
              </a:buClr>
              <a:buSzPts val="1200"/>
              <a:buFont typeface="Work Sans Light"/>
              <a:buChar char="○"/>
              <a:defRPr sz="1200">
                <a:solidFill>
                  <a:schemeClr val="accent1"/>
                </a:solidFill>
                <a:latin typeface="Work Sans Light"/>
                <a:ea typeface="Work Sans Light"/>
                <a:cs typeface="Work Sans Light"/>
                <a:sym typeface="Work Sans Light"/>
              </a:defRPr>
            </a:lvl8pPr>
            <a:lvl9pPr marL="4114800" lvl="8" indent="-304800">
              <a:lnSpc>
                <a:spcPct val="115000"/>
              </a:lnSpc>
              <a:spcBef>
                <a:spcPts val="1600"/>
              </a:spcBef>
              <a:spcAft>
                <a:spcPts val="1600"/>
              </a:spcAft>
              <a:buClr>
                <a:schemeClr val="accent1"/>
              </a:buClr>
              <a:buSzPts val="1200"/>
              <a:buFont typeface="Work Sans Light"/>
              <a:buChar char="■"/>
              <a:defRPr sz="1200">
                <a:solidFill>
                  <a:schemeClr val="accent1"/>
                </a:solidFill>
                <a:latin typeface="Work Sans Light"/>
                <a:ea typeface="Work Sans Light"/>
                <a:cs typeface="Work Sans Light"/>
                <a:sym typeface="Work Sans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6" r:id="rId4"/>
    <p:sldLayoutId id="2147483659" r:id="rId5"/>
    <p:sldLayoutId id="2147483674" r:id="rId6"/>
    <p:sldLayoutId id="2147483675" r:id="rId7"/>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8" Type="http://schemas.openxmlformats.org/officeDocument/2006/relationships/hyperlink" Target="mailto:fatmir-0@student.ltu.se" TargetMode="External"/><Relationship Id="rId3" Type="http://schemas.openxmlformats.org/officeDocument/2006/relationships/image" Target="../media/image20.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hyperlink" Target="mailto:fatmir-0@student.ltu.se"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hyperlink" Target="mailto:fatmir-0@student.ltu.se" TargetMode="Externa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pic>
        <p:nvPicPr>
          <p:cNvPr id="153" name="Google Shape;153;p32"/>
          <p:cNvPicPr preferRelativeResize="0"/>
          <p:nvPr/>
        </p:nvPicPr>
        <p:blipFill rotWithShape="1">
          <a:blip r:embed="rId3">
            <a:alphaModFix/>
          </a:blip>
          <a:srcRect l="89" r="89"/>
          <a:stretch/>
        </p:blipFill>
        <p:spPr>
          <a:xfrm>
            <a:off x="47993" y="-725714"/>
            <a:ext cx="6606807" cy="6880561"/>
          </a:xfrm>
          <a:prstGeom prst="rect">
            <a:avLst/>
          </a:prstGeom>
          <a:noFill/>
          <a:ln>
            <a:noFill/>
          </a:ln>
        </p:spPr>
      </p:pic>
      <p:sp>
        <p:nvSpPr>
          <p:cNvPr id="154" name="Google Shape;154;p32"/>
          <p:cNvSpPr txBox="1">
            <a:spLocks noGrp="1"/>
          </p:cNvSpPr>
          <p:nvPr>
            <p:ph type="ctrTitle"/>
          </p:nvPr>
        </p:nvSpPr>
        <p:spPr>
          <a:xfrm>
            <a:off x="921675" y="1261513"/>
            <a:ext cx="5657317" cy="188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200" dirty="0"/>
              <a:t>IOT WORKLOAD CHARACTERIZATION IN NEXT GENERATION CLOUD SYSTEMS UPDATE</a:t>
            </a:r>
          </a:p>
        </p:txBody>
      </p:sp>
      <p:sp>
        <p:nvSpPr>
          <p:cNvPr id="155" name="Google Shape;155;p32"/>
          <p:cNvSpPr txBox="1">
            <a:spLocks noGrp="1"/>
          </p:cNvSpPr>
          <p:nvPr>
            <p:ph type="subTitle" idx="1"/>
          </p:nvPr>
        </p:nvSpPr>
        <p:spPr>
          <a:xfrm>
            <a:off x="6171524" y="2934168"/>
            <a:ext cx="2087400" cy="670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rgbClr val="3AFCF2"/>
                </a:solidFill>
              </a:rPr>
              <a:t>Presented by:</a:t>
            </a:r>
            <a:br>
              <a:rPr lang="en" dirty="0">
                <a:solidFill>
                  <a:srgbClr val="3AFCF2"/>
                </a:solidFill>
              </a:rPr>
            </a:br>
            <a:r>
              <a:rPr lang="en" dirty="0">
                <a:solidFill>
                  <a:srgbClr val="3AFCF2"/>
                </a:solidFill>
              </a:rPr>
              <a:t>Fatema Mirza</a:t>
            </a:r>
            <a:endParaRPr dirty="0">
              <a:solidFill>
                <a:srgbClr val="3AFCF2"/>
              </a:solidFill>
            </a:endParaRPr>
          </a:p>
        </p:txBody>
      </p:sp>
      <p:pic>
        <p:nvPicPr>
          <p:cNvPr id="156" name="Google Shape;156;p32"/>
          <p:cNvPicPr preferRelativeResize="0"/>
          <p:nvPr/>
        </p:nvPicPr>
        <p:blipFill>
          <a:blip r:embed="rId4">
            <a:alphaModFix/>
          </a:blip>
          <a:stretch>
            <a:fillRect/>
          </a:stretch>
        </p:blipFill>
        <p:spPr>
          <a:xfrm>
            <a:off x="6843050" y="-239330"/>
            <a:ext cx="855107" cy="853725"/>
          </a:xfrm>
          <a:prstGeom prst="rect">
            <a:avLst/>
          </a:prstGeom>
          <a:noFill/>
          <a:ln>
            <a:noFill/>
          </a:ln>
        </p:spPr>
      </p:pic>
      <p:pic>
        <p:nvPicPr>
          <p:cNvPr id="157" name="Google Shape;157;p32"/>
          <p:cNvPicPr preferRelativeResize="0"/>
          <p:nvPr/>
        </p:nvPicPr>
        <p:blipFill>
          <a:blip r:embed="rId5">
            <a:alphaModFix/>
          </a:blip>
          <a:stretch>
            <a:fillRect/>
          </a:stretch>
        </p:blipFill>
        <p:spPr>
          <a:xfrm>
            <a:off x="7500274" y="892754"/>
            <a:ext cx="1778952" cy="296500"/>
          </a:xfrm>
          <a:prstGeom prst="rect">
            <a:avLst/>
          </a:prstGeom>
          <a:noFill/>
          <a:ln>
            <a:noFill/>
          </a:ln>
        </p:spPr>
      </p:pic>
      <p:pic>
        <p:nvPicPr>
          <p:cNvPr id="158" name="Google Shape;158;p32"/>
          <p:cNvPicPr preferRelativeResize="0"/>
          <p:nvPr/>
        </p:nvPicPr>
        <p:blipFill>
          <a:blip r:embed="rId6">
            <a:alphaModFix/>
          </a:blip>
          <a:stretch>
            <a:fillRect/>
          </a:stretch>
        </p:blipFill>
        <p:spPr>
          <a:xfrm rot="5157902">
            <a:off x="209175" y="540000"/>
            <a:ext cx="663801" cy="527550"/>
          </a:xfrm>
          <a:prstGeom prst="rect">
            <a:avLst/>
          </a:prstGeom>
          <a:noFill/>
          <a:ln>
            <a:noFill/>
          </a:ln>
        </p:spPr>
      </p:pic>
      <p:pic>
        <p:nvPicPr>
          <p:cNvPr id="159" name="Google Shape;159;p32"/>
          <p:cNvPicPr preferRelativeResize="0"/>
          <p:nvPr/>
        </p:nvPicPr>
        <p:blipFill>
          <a:blip r:embed="rId6">
            <a:alphaModFix/>
          </a:blip>
          <a:stretch>
            <a:fillRect/>
          </a:stretch>
        </p:blipFill>
        <p:spPr>
          <a:xfrm rot="-4441753">
            <a:off x="4307750" y="4689375"/>
            <a:ext cx="663801" cy="527550"/>
          </a:xfrm>
          <a:prstGeom prst="rect">
            <a:avLst/>
          </a:prstGeom>
          <a:noFill/>
          <a:ln>
            <a:noFill/>
          </a:ln>
        </p:spPr>
      </p:pic>
      <p:pic>
        <p:nvPicPr>
          <p:cNvPr id="160" name="Google Shape;160;p32"/>
          <p:cNvPicPr preferRelativeResize="0"/>
          <p:nvPr/>
        </p:nvPicPr>
        <p:blipFill>
          <a:blip r:embed="rId7">
            <a:alphaModFix/>
          </a:blip>
          <a:stretch>
            <a:fillRect/>
          </a:stretch>
        </p:blipFill>
        <p:spPr>
          <a:xfrm rot="2250125">
            <a:off x="432232" y="4635923"/>
            <a:ext cx="885661" cy="884228"/>
          </a:xfrm>
          <a:prstGeom prst="rect">
            <a:avLst/>
          </a:prstGeom>
          <a:noFill/>
          <a:ln>
            <a:noFill/>
          </a:ln>
        </p:spPr>
      </p:pic>
      <p:pic>
        <p:nvPicPr>
          <p:cNvPr id="161" name="Google Shape;161;p32"/>
          <p:cNvPicPr preferRelativeResize="0"/>
          <p:nvPr/>
        </p:nvPicPr>
        <p:blipFill>
          <a:blip r:embed="rId5">
            <a:alphaModFix/>
          </a:blip>
          <a:stretch>
            <a:fillRect/>
          </a:stretch>
        </p:blipFill>
        <p:spPr>
          <a:xfrm>
            <a:off x="-750725" y="2423500"/>
            <a:ext cx="1240924" cy="296500"/>
          </a:xfrm>
          <a:prstGeom prst="rect">
            <a:avLst/>
          </a:prstGeom>
          <a:noFill/>
          <a:ln>
            <a:noFill/>
          </a:ln>
        </p:spPr>
      </p:pic>
      <p:pic>
        <p:nvPicPr>
          <p:cNvPr id="162" name="Google Shape;162;p32"/>
          <p:cNvPicPr preferRelativeResize="0"/>
          <p:nvPr/>
        </p:nvPicPr>
        <p:blipFill>
          <a:blip r:embed="rId6">
            <a:alphaModFix/>
          </a:blip>
          <a:stretch>
            <a:fillRect/>
          </a:stretch>
        </p:blipFill>
        <p:spPr>
          <a:xfrm rot="-1433670">
            <a:off x="8676850" y="3478724"/>
            <a:ext cx="663801" cy="527550"/>
          </a:xfrm>
          <a:prstGeom prst="rect">
            <a:avLst/>
          </a:prstGeom>
          <a:noFill/>
          <a:ln>
            <a:noFill/>
          </a:ln>
        </p:spPr>
      </p:pic>
      <p:pic>
        <p:nvPicPr>
          <p:cNvPr id="163" name="Google Shape;163;p32"/>
          <p:cNvPicPr preferRelativeResize="0"/>
          <p:nvPr/>
        </p:nvPicPr>
        <p:blipFill>
          <a:blip r:embed="rId8">
            <a:alphaModFix/>
          </a:blip>
          <a:stretch>
            <a:fillRect/>
          </a:stretch>
        </p:blipFill>
        <p:spPr>
          <a:xfrm>
            <a:off x="6918522" y="1794150"/>
            <a:ext cx="1326459" cy="1240675"/>
          </a:xfrm>
          <a:prstGeom prst="rect">
            <a:avLst/>
          </a:prstGeom>
          <a:noFill/>
          <a:ln>
            <a:noFill/>
          </a:ln>
        </p:spPr>
      </p:pic>
      <p:pic>
        <p:nvPicPr>
          <p:cNvPr id="13" name="Picture 12" descr="A picture containing graphical user interface&#10;&#10;Description automatically generated">
            <a:extLst>
              <a:ext uri="{FF2B5EF4-FFF2-40B4-BE49-F238E27FC236}">
                <a16:creationId xmlns:a16="http://schemas.microsoft.com/office/drawing/2014/main" id="{8417F5AB-761E-4ADE-88D4-0E9BBC0C0063}"/>
              </a:ext>
            </a:extLst>
          </p:cNvPr>
          <p:cNvPicPr>
            <a:picLocks noChangeAspect="1"/>
          </p:cNvPicPr>
          <p:nvPr/>
        </p:nvPicPr>
        <p:blipFill rotWithShape="1">
          <a:blip r:embed="rId9">
            <a:extLst>
              <a:ext uri="{28A0092B-C50C-407E-A947-70E740481C1C}">
                <a14:useLocalDpi xmlns:a14="http://schemas.microsoft.com/office/drawing/2010/main" val="0"/>
              </a:ext>
            </a:extLst>
          </a:blip>
          <a:srcRect t="1786" r="14342"/>
          <a:stretch/>
        </p:blipFill>
        <p:spPr>
          <a:xfrm>
            <a:off x="718457" y="4402315"/>
            <a:ext cx="4680857" cy="683217"/>
          </a:xfrm>
          <a:prstGeom prst="rect">
            <a:avLst/>
          </a:prstGeom>
        </p:spPr>
      </p:pic>
      <p:sp>
        <p:nvSpPr>
          <p:cNvPr id="14" name="Google Shape;154;p32">
            <a:extLst>
              <a:ext uri="{FF2B5EF4-FFF2-40B4-BE49-F238E27FC236}">
                <a16:creationId xmlns:a16="http://schemas.microsoft.com/office/drawing/2014/main" id="{757C3E7C-E2AF-4ECA-9704-D34EC1DD0741}"/>
              </a:ext>
            </a:extLst>
          </p:cNvPr>
          <p:cNvSpPr txBox="1">
            <a:spLocks/>
          </p:cNvSpPr>
          <p:nvPr/>
        </p:nvSpPr>
        <p:spPr>
          <a:xfrm>
            <a:off x="827551" y="2205463"/>
            <a:ext cx="5100000" cy="1887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9600"/>
              <a:buFont typeface="Varela Round"/>
              <a:buNone/>
              <a:defRPr sz="9600" b="0" i="0" u="none" strike="noStrike" cap="none">
                <a:solidFill>
                  <a:schemeClr val="lt1"/>
                </a:solidFill>
                <a:latin typeface="Varela Round"/>
                <a:ea typeface="Varela Round"/>
                <a:cs typeface="Varela Round"/>
                <a:sym typeface="Varela Round"/>
              </a:defRPr>
            </a:lvl1pPr>
            <a:lvl2pPr marR="0" lvl="1" algn="r" rtl="0">
              <a:lnSpc>
                <a:spcPct val="100000"/>
              </a:lnSpc>
              <a:spcBef>
                <a:spcPts val="0"/>
              </a:spcBef>
              <a:spcAft>
                <a:spcPts val="0"/>
              </a:spcAft>
              <a:buClr>
                <a:schemeClr val="lt1"/>
              </a:buClr>
              <a:buSzPts val="12000"/>
              <a:buFont typeface="Righteous"/>
              <a:buNone/>
              <a:defRPr sz="12000" b="0" i="0" u="none" strike="noStrike" cap="none">
                <a:solidFill>
                  <a:schemeClr val="lt1"/>
                </a:solidFill>
                <a:latin typeface="Righteous"/>
                <a:ea typeface="Righteous"/>
                <a:cs typeface="Righteous"/>
                <a:sym typeface="Righteous"/>
              </a:defRPr>
            </a:lvl2pPr>
            <a:lvl3pPr marR="0" lvl="2" algn="r" rtl="0">
              <a:lnSpc>
                <a:spcPct val="100000"/>
              </a:lnSpc>
              <a:spcBef>
                <a:spcPts val="0"/>
              </a:spcBef>
              <a:spcAft>
                <a:spcPts val="0"/>
              </a:spcAft>
              <a:buClr>
                <a:schemeClr val="lt1"/>
              </a:buClr>
              <a:buSzPts val="12000"/>
              <a:buFont typeface="Righteous"/>
              <a:buNone/>
              <a:defRPr sz="12000" b="0" i="0" u="none" strike="noStrike" cap="none">
                <a:solidFill>
                  <a:schemeClr val="lt1"/>
                </a:solidFill>
                <a:latin typeface="Righteous"/>
                <a:ea typeface="Righteous"/>
                <a:cs typeface="Righteous"/>
                <a:sym typeface="Righteous"/>
              </a:defRPr>
            </a:lvl3pPr>
            <a:lvl4pPr marR="0" lvl="3" algn="r" rtl="0">
              <a:lnSpc>
                <a:spcPct val="100000"/>
              </a:lnSpc>
              <a:spcBef>
                <a:spcPts val="0"/>
              </a:spcBef>
              <a:spcAft>
                <a:spcPts val="0"/>
              </a:spcAft>
              <a:buClr>
                <a:schemeClr val="lt1"/>
              </a:buClr>
              <a:buSzPts val="12000"/>
              <a:buFont typeface="Righteous"/>
              <a:buNone/>
              <a:defRPr sz="12000" b="0" i="0" u="none" strike="noStrike" cap="none">
                <a:solidFill>
                  <a:schemeClr val="lt1"/>
                </a:solidFill>
                <a:latin typeface="Righteous"/>
                <a:ea typeface="Righteous"/>
                <a:cs typeface="Righteous"/>
                <a:sym typeface="Righteous"/>
              </a:defRPr>
            </a:lvl4pPr>
            <a:lvl5pPr marR="0" lvl="4" algn="r" rtl="0">
              <a:lnSpc>
                <a:spcPct val="100000"/>
              </a:lnSpc>
              <a:spcBef>
                <a:spcPts val="0"/>
              </a:spcBef>
              <a:spcAft>
                <a:spcPts val="0"/>
              </a:spcAft>
              <a:buClr>
                <a:schemeClr val="lt1"/>
              </a:buClr>
              <a:buSzPts val="12000"/>
              <a:buFont typeface="Righteous"/>
              <a:buNone/>
              <a:defRPr sz="12000" b="0" i="0" u="none" strike="noStrike" cap="none">
                <a:solidFill>
                  <a:schemeClr val="lt1"/>
                </a:solidFill>
                <a:latin typeface="Righteous"/>
                <a:ea typeface="Righteous"/>
                <a:cs typeface="Righteous"/>
                <a:sym typeface="Righteous"/>
              </a:defRPr>
            </a:lvl5pPr>
            <a:lvl6pPr marR="0" lvl="5" algn="r" rtl="0">
              <a:lnSpc>
                <a:spcPct val="100000"/>
              </a:lnSpc>
              <a:spcBef>
                <a:spcPts val="0"/>
              </a:spcBef>
              <a:spcAft>
                <a:spcPts val="0"/>
              </a:spcAft>
              <a:buClr>
                <a:schemeClr val="lt1"/>
              </a:buClr>
              <a:buSzPts val="12000"/>
              <a:buFont typeface="Righteous"/>
              <a:buNone/>
              <a:defRPr sz="12000" b="0" i="0" u="none" strike="noStrike" cap="none">
                <a:solidFill>
                  <a:schemeClr val="lt1"/>
                </a:solidFill>
                <a:latin typeface="Righteous"/>
                <a:ea typeface="Righteous"/>
                <a:cs typeface="Righteous"/>
                <a:sym typeface="Righteous"/>
              </a:defRPr>
            </a:lvl6pPr>
            <a:lvl7pPr marR="0" lvl="6" algn="r" rtl="0">
              <a:lnSpc>
                <a:spcPct val="100000"/>
              </a:lnSpc>
              <a:spcBef>
                <a:spcPts val="0"/>
              </a:spcBef>
              <a:spcAft>
                <a:spcPts val="0"/>
              </a:spcAft>
              <a:buClr>
                <a:schemeClr val="lt1"/>
              </a:buClr>
              <a:buSzPts val="12000"/>
              <a:buFont typeface="Righteous"/>
              <a:buNone/>
              <a:defRPr sz="12000" b="0" i="0" u="none" strike="noStrike" cap="none">
                <a:solidFill>
                  <a:schemeClr val="lt1"/>
                </a:solidFill>
                <a:latin typeface="Righteous"/>
                <a:ea typeface="Righteous"/>
                <a:cs typeface="Righteous"/>
                <a:sym typeface="Righteous"/>
              </a:defRPr>
            </a:lvl7pPr>
            <a:lvl8pPr marR="0" lvl="7" algn="r" rtl="0">
              <a:lnSpc>
                <a:spcPct val="100000"/>
              </a:lnSpc>
              <a:spcBef>
                <a:spcPts val="0"/>
              </a:spcBef>
              <a:spcAft>
                <a:spcPts val="0"/>
              </a:spcAft>
              <a:buClr>
                <a:schemeClr val="lt1"/>
              </a:buClr>
              <a:buSzPts val="12000"/>
              <a:buFont typeface="Righteous"/>
              <a:buNone/>
              <a:defRPr sz="12000" b="0" i="0" u="none" strike="noStrike" cap="none">
                <a:solidFill>
                  <a:schemeClr val="lt1"/>
                </a:solidFill>
                <a:latin typeface="Righteous"/>
                <a:ea typeface="Righteous"/>
                <a:cs typeface="Righteous"/>
                <a:sym typeface="Righteous"/>
              </a:defRPr>
            </a:lvl8pPr>
            <a:lvl9pPr marR="0" lvl="8" algn="r" rtl="0">
              <a:lnSpc>
                <a:spcPct val="100000"/>
              </a:lnSpc>
              <a:spcBef>
                <a:spcPts val="0"/>
              </a:spcBef>
              <a:spcAft>
                <a:spcPts val="0"/>
              </a:spcAft>
              <a:buClr>
                <a:schemeClr val="lt1"/>
              </a:buClr>
              <a:buSzPts val="12000"/>
              <a:buFont typeface="Righteous"/>
              <a:buNone/>
              <a:defRPr sz="12000" b="0" i="0" u="none" strike="noStrike" cap="none">
                <a:solidFill>
                  <a:schemeClr val="lt1"/>
                </a:solidFill>
                <a:latin typeface="Righteous"/>
                <a:ea typeface="Righteous"/>
                <a:cs typeface="Righteous"/>
                <a:sym typeface="Righteous"/>
              </a:defRPr>
            </a:lvl9pPr>
          </a:lstStyle>
          <a:p>
            <a:pPr algn="l"/>
            <a:r>
              <a:rPr lang="en-MY" sz="1400" dirty="0"/>
              <a:t>Supervised by: </a:t>
            </a:r>
            <a:r>
              <a:rPr lang="en-MY" sz="1400" dirty="0" err="1"/>
              <a:t>Dr.</a:t>
            </a:r>
            <a:r>
              <a:rPr lang="en-MY" sz="1400" dirty="0"/>
              <a:t> Karan Mitra, </a:t>
            </a:r>
            <a:r>
              <a:rPr lang="en-MY" sz="1400" dirty="0" err="1"/>
              <a:t>Dr.</a:t>
            </a:r>
            <a:r>
              <a:rPr lang="en-MY" sz="1400" dirty="0"/>
              <a:t> </a:t>
            </a:r>
            <a:r>
              <a:rPr lang="en-MY" sz="1400" dirty="0" err="1"/>
              <a:t>Saguna</a:t>
            </a:r>
            <a:r>
              <a:rPr lang="en-MY" sz="1400" dirty="0"/>
              <a:t> </a:t>
            </a:r>
            <a:r>
              <a:rPr lang="en-MY" sz="1400" dirty="0" err="1"/>
              <a:t>Saguna</a:t>
            </a:r>
            <a:r>
              <a:rPr lang="en-MY" sz="1400" dirty="0"/>
              <a:t>, </a:t>
            </a:r>
          </a:p>
          <a:p>
            <a:pPr algn="l"/>
            <a:r>
              <a:rPr lang="en-MY" sz="1400" dirty="0" err="1"/>
              <a:t>Dr.</a:t>
            </a:r>
            <a:r>
              <a:rPr lang="en-MY" sz="1400" dirty="0"/>
              <a:t> Christer </a:t>
            </a:r>
            <a:r>
              <a:rPr lang="en-MY" sz="1400" dirty="0" err="1"/>
              <a:t>Åhlund</a:t>
            </a:r>
            <a:endParaRPr lang="en-MY" sz="1400" dirty="0"/>
          </a:p>
          <a:p>
            <a:pPr algn="l"/>
            <a:endParaRPr lang="en-MY"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A5531-8DAF-4F5C-92AD-0E95142FC97C}"/>
              </a:ext>
            </a:extLst>
          </p:cNvPr>
          <p:cNvSpPr>
            <a:spLocks noGrp="1"/>
          </p:cNvSpPr>
          <p:nvPr>
            <p:ph type="title"/>
          </p:nvPr>
        </p:nvSpPr>
        <p:spPr/>
        <p:txBody>
          <a:bodyPr/>
          <a:lstStyle/>
          <a:p>
            <a:r>
              <a:rPr lang="en-MY" dirty="0"/>
              <a:t>Challenges</a:t>
            </a:r>
          </a:p>
        </p:txBody>
      </p:sp>
      <p:sp>
        <p:nvSpPr>
          <p:cNvPr id="4" name="TextBox 3">
            <a:extLst>
              <a:ext uri="{FF2B5EF4-FFF2-40B4-BE49-F238E27FC236}">
                <a16:creationId xmlns:a16="http://schemas.microsoft.com/office/drawing/2014/main" id="{DD08EB83-2334-4BFA-9958-061FAC410BDD}"/>
              </a:ext>
            </a:extLst>
          </p:cNvPr>
          <p:cNvSpPr txBox="1"/>
          <p:nvPr/>
        </p:nvSpPr>
        <p:spPr>
          <a:xfrm>
            <a:off x="1129300" y="1000466"/>
            <a:ext cx="7257141" cy="2031325"/>
          </a:xfrm>
          <a:prstGeom prst="rect">
            <a:avLst/>
          </a:prstGeom>
          <a:noFill/>
        </p:spPr>
        <p:txBody>
          <a:bodyPr wrap="square">
            <a:spAutoFit/>
          </a:bodyPr>
          <a:lstStyle/>
          <a:p>
            <a:pPr marL="285750" indent="-285750">
              <a:buFont typeface="Wingdings" panose="05000000000000000000" pitchFamily="2" charset="2"/>
              <a:buChar char="ü"/>
            </a:pPr>
            <a:r>
              <a:rPr lang="en-US" dirty="0">
                <a:solidFill>
                  <a:schemeClr val="bg1"/>
                </a:solidFill>
              </a:rPr>
              <a:t>What sort of metric will be measured? A solution could be to measure the response time write requests to a file.</a:t>
            </a:r>
          </a:p>
          <a:p>
            <a:pPr marL="285750" indent="-285750">
              <a:buFont typeface="Wingdings" panose="05000000000000000000" pitchFamily="2" charset="2"/>
              <a:buChar char="ü"/>
            </a:pPr>
            <a:r>
              <a:rPr lang="en-US" dirty="0">
                <a:solidFill>
                  <a:schemeClr val="bg1"/>
                </a:solidFill>
              </a:rPr>
              <a:t>2. How to set the threshold? A solution could be to experiment with </a:t>
            </a:r>
            <a:r>
              <a:rPr lang="en-US" dirty="0" err="1">
                <a:solidFill>
                  <a:schemeClr val="bg1"/>
                </a:solidFill>
              </a:rPr>
              <a:t>Jmeter</a:t>
            </a:r>
            <a:r>
              <a:rPr lang="en-US" dirty="0">
                <a:solidFill>
                  <a:schemeClr val="bg1"/>
                </a:solidFill>
              </a:rPr>
              <a:t> data.</a:t>
            </a:r>
          </a:p>
          <a:p>
            <a:pPr marL="285750" indent="-285750">
              <a:buFont typeface="Wingdings" panose="05000000000000000000" pitchFamily="2" charset="2"/>
              <a:buChar char="ü"/>
            </a:pPr>
            <a:r>
              <a:rPr lang="en-US" dirty="0">
                <a:solidFill>
                  <a:schemeClr val="bg1"/>
                </a:solidFill>
              </a:rPr>
              <a:t>3. How to instantiate and route traffic on AWS? This has to be done using the AWS java </a:t>
            </a:r>
            <a:r>
              <a:rPr lang="en-US" dirty="0" err="1">
                <a:solidFill>
                  <a:schemeClr val="bg1"/>
                </a:solidFill>
              </a:rPr>
              <a:t>sdk</a:t>
            </a:r>
            <a:r>
              <a:rPr lang="en-US" dirty="0">
                <a:solidFill>
                  <a:schemeClr val="bg1"/>
                </a:solidFill>
              </a:rPr>
              <a:t> and possibly with </a:t>
            </a:r>
            <a:r>
              <a:rPr lang="en-US" dirty="0" err="1">
                <a:solidFill>
                  <a:schemeClr val="bg1"/>
                </a:solidFill>
              </a:rPr>
              <a:t>HAProxy</a:t>
            </a:r>
            <a:r>
              <a:rPr lang="en-US" dirty="0">
                <a:solidFill>
                  <a:schemeClr val="bg1"/>
                </a:solidFill>
              </a:rPr>
              <a:t>.</a:t>
            </a:r>
          </a:p>
          <a:p>
            <a:pPr marL="285750" indent="-285750">
              <a:buFont typeface="Wingdings" panose="05000000000000000000" pitchFamily="2" charset="2"/>
              <a:buChar char="ü"/>
            </a:pPr>
            <a:endParaRPr lang="en-US" dirty="0">
              <a:solidFill>
                <a:schemeClr val="bg1"/>
              </a:solidFill>
            </a:endParaRPr>
          </a:p>
          <a:p>
            <a:pPr marL="285750" indent="-285750">
              <a:buFont typeface="Wingdings" panose="05000000000000000000" pitchFamily="2" charset="2"/>
              <a:buChar char="ü"/>
            </a:pPr>
            <a:endParaRPr lang="en-US" dirty="0">
              <a:solidFill>
                <a:schemeClr val="bg1"/>
              </a:solidFill>
            </a:endParaRPr>
          </a:p>
          <a:p>
            <a:pPr marL="285750" indent="-285750">
              <a:buFont typeface="Wingdings" panose="05000000000000000000" pitchFamily="2" charset="2"/>
              <a:buChar char="ü"/>
            </a:pPr>
            <a:r>
              <a:rPr lang="en-US" dirty="0">
                <a:solidFill>
                  <a:schemeClr val="bg1"/>
                </a:solidFill>
              </a:rPr>
              <a:t>Will have to create a back up in </a:t>
            </a:r>
            <a:r>
              <a:rPr lang="en-US" dirty="0" err="1">
                <a:solidFill>
                  <a:schemeClr val="bg1"/>
                </a:solidFill>
              </a:rPr>
              <a:t>CloudSim</a:t>
            </a:r>
            <a:r>
              <a:rPr lang="en-US" dirty="0">
                <a:solidFill>
                  <a:schemeClr val="bg1"/>
                </a:solidFill>
              </a:rPr>
              <a:t>, just in case.</a:t>
            </a:r>
          </a:p>
          <a:p>
            <a:pPr marL="285750" indent="-285750">
              <a:buFont typeface="Wingdings" panose="05000000000000000000" pitchFamily="2" charset="2"/>
              <a:buChar char="ü"/>
            </a:pPr>
            <a:endParaRPr lang="en-MY" dirty="0">
              <a:solidFill>
                <a:schemeClr val="bg1"/>
              </a:solidFill>
            </a:endParaRPr>
          </a:p>
        </p:txBody>
      </p:sp>
    </p:spTree>
    <p:extLst>
      <p:ext uri="{BB962C8B-B14F-4D97-AF65-F5344CB8AC3E}">
        <p14:creationId xmlns:p14="http://schemas.microsoft.com/office/powerpoint/2010/main" val="4251942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pic>
        <p:nvPicPr>
          <p:cNvPr id="294" name="Google Shape;294;p43"/>
          <p:cNvPicPr preferRelativeResize="0"/>
          <p:nvPr/>
        </p:nvPicPr>
        <p:blipFill>
          <a:blip r:embed="rId3">
            <a:alphaModFix/>
          </a:blip>
          <a:stretch>
            <a:fillRect/>
          </a:stretch>
        </p:blipFill>
        <p:spPr>
          <a:xfrm>
            <a:off x="1615150" y="158921"/>
            <a:ext cx="6142574" cy="4494707"/>
          </a:xfrm>
          <a:prstGeom prst="rect">
            <a:avLst/>
          </a:prstGeom>
          <a:noFill/>
          <a:ln>
            <a:noFill/>
          </a:ln>
        </p:spPr>
      </p:pic>
      <p:sp>
        <p:nvSpPr>
          <p:cNvPr id="295" name="Google Shape;295;p43"/>
          <p:cNvSpPr txBox="1">
            <a:spLocks noGrp="1"/>
          </p:cNvSpPr>
          <p:nvPr>
            <p:ph type="ctrTitle"/>
          </p:nvPr>
        </p:nvSpPr>
        <p:spPr>
          <a:xfrm flipH="1">
            <a:off x="2486100" y="1525800"/>
            <a:ext cx="4171800" cy="177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 you!</a:t>
            </a:r>
            <a:br>
              <a:rPr lang="en" dirty="0"/>
            </a:br>
            <a:r>
              <a:rPr lang="en-MY" sz="3200" dirty="0"/>
              <a:t>Tack </a:t>
            </a:r>
            <a:r>
              <a:rPr lang="en-MY" sz="3200" dirty="0" err="1"/>
              <a:t>så</a:t>
            </a:r>
            <a:r>
              <a:rPr lang="en-MY" sz="3200" dirty="0"/>
              <a:t> </a:t>
            </a:r>
            <a:r>
              <a:rPr lang="en-MY" sz="3200" dirty="0" err="1"/>
              <a:t>mycket</a:t>
            </a:r>
            <a:endParaRPr dirty="0"/>
          </a:p>
        </p:txBody>
      </p:sp>
      <p:pic>
        <p:nvPicPr>
          <p:cNvPr id="296" name="Google Shape;296;p43"/>
          <p:cNvPicPr preferRelativeResize="0"/>
          <p:nvPr/>
        </p:nvPicPr>
        <p:blipFill>
          <a:blip r:embed="rId4">
            <a:alphaModFix/>
          </a:blip>
          <a:stretch>
            <a:fillRect/>
          </a:stretch>
        </p:blipFill>
        <p:spPr>
          <a:xfrm>
            <a:off x="6657900" y="-313730"/>
            <a:ext cx="855107" cy="853725"/>
          </a:xfrm>
          <a:prstGeom prst="rect">
            <a:avLst/>
          </a:prstGeom>
          <a:noFill/>
          <a:ln>
            <a:noFill/>
          </a:ln>
        </p:spPr>
      </p:pic>
      <p:pic>
        <p:nvPicPr>
          <p:cNvPr id="297" name="Google Shape;297;p43"/>
          <p:cNvPicPr preferRelativeResize="0"/>
          <p:nvPr/>
        </p:nvPicPr>
        <p:blipFill>
          <a:blip r:embed="rId5">
            <a:alphaModFix/>
          </a:blip>
          <a:stretch>
            <a:fillRect/>
          </a:stretch>
        </p:blipFill>
        <p:spPr>
          <a:xfrm>
            <a:off x="7500274" y="892754"/>
            <a:ext cx="1778952" cy="296500"/>
          </a:xfrm>
          <a:prstGeom prst="rect">
            <a:avLst/>
          </a:prstGeom>
          <a:noFill/>
          <a:ln>
            <a:noFill/>
          </a:ln>
        </p:spPr>
      </p:pic>
      <p:pic>
        <p:nvPicPr>
          <p:cNvPr id="298" name="Google Shape;298;p43"/>
          <p:cNvPicPr preferRelativeResize="0"/>
          <p:nvPr/>
        </p:nvPicPr>
        <p:blipFill>
          <a:blip r:embed="rId6">
            <a:alphaModFix/>
          </a:blip>
          <a:stretch>
            <a:fillRect/>
          </a:stretch>
        </p:blipFill>
        <p:spPr>
          <a:xfrm rot="-4441753">
            <a:off x="4307750" y="4689375"/>
            <a:ext cx="663801" cy="527550"/>
          </a:xfrm>
          <a:prstGeom prst="rect">
            <a:avLst/>
          </a:prstGeom>
          <a:noFill/>
          <a:ln>
            <a:noFill/>
          </a:ln>
        </p:spPr>
      </p:pic>
      <p:pic>
        <p:nvPicPr>
          <p:cNvPr id="299" name="Google Shape;299;p43"/>
          <p:cNvPicPr preferRelativeResize="0"/>
          <p:nvPr/>
        </p:nvPicPr>
        <p:blipFill>
          <a:blip r:embed="rId5">
            <a:alphaModFix/>
          </a:blip>
          <a:stretch>
            <a:fillRect/>
          </a:stretch>
        </p:blipFill>
        <p:spPr>
          <a:xfrm>
            <a:off x="-527776" y="4455254"/>
            <a:ext cx="1778952" cy="296500"/>
          </a:xfrm>
          <a:prstGeom prst="rect">
            <a:avLst/>
          </a:prstGeom>
          <a:noFill/>
          <a:ln>
            <a:noFill/>
          </a:ln>
        </p:spPr>
      </p:pic>
      <p:pic>
        <p:nvPicPr>
          <p:cNvPr id="300" name="Google Shape;300;p43"/>
          <p:cNvPicPr preferRelativeResize="0"/>
          <p:nvPr/>
        </p:nvPicPr>
        <p:blipFill>
          <a:blip r:embed="rId6">
            <a:alphaModFix/>
          </a:blip>
          <a:stretch>
            <a:fillRect/>
          </a:stretch>
        </p:blipFill>
        <p:spPr>
          <a:xfrm rot="2105642">
            <a:off x="-212687" y="2209628"/>
            <a:ext cx="880667" cy="699903"/>
          </a:xfrm>
          <a:prstGeom prst="rect">
            <a:avLst/>
          </a:prstGeom>
          <a:noFill/>
          <a:ln>
            <a:noFill/>
          </a:ln>
        </p:spPr>
      </p:pic>
      <p:pic>
        <p:nvPicPr>
          <p:cNvPr id="301" name="Google Shape;301;p43"/>
          <p:cNvPicPr preferRelativeResize="0"/>
          <p:nvPr/>
        </p:nvPicPr>
        <p:blipFill>
          <a:blip r:embed="rId4">
            <a:alphaModFix/>
          </a:blip>
          <a:stretch>
            <a:fillRect/>
          </a:stretch>
        </p:blipFill>
        <p:spPr>
          <a:xfrm rot="2298421">
            <a:off x="923475" y="719695"/>
            <a:ext cx="855107" cy="853726"/>
          </a:xfrm>
          <a:prstGeom prst="rect">
            <a:avLst/>
          </a:prstGeom>
          <a:noFill/>
          <a:ln>
            <a:noFill/>
          </a:ln>
        </p:spPr>
      </p:pic>
      <p:pic>
        <p:nvPicPr>
          <p:cNvPr id="302" name="Google Shape;302;p43"/>
          <p:cNvPicPr preferRelativeResize="0"/>
          <p:nvPr/>
        </p:nvPicPr>
        <p:blipFill rotWithShape="1">
          <a:blip r:embed="rId7">
            <a:alphaModFix/>
          </a:blip>
          <a:srcRect/>
          <a:stretch/>
        </p:blipFill>
        <p:spPr>
          <a:xfrm rot="2298419">
            <a:off x="7930275" y="4493619"/>
            <a:ext cx="855107" cy="853725"/>
          </a:xfrm>
          <a:prstGeom prst="rect">
            <a:avLst/>
          </a:prstGeom>
          <a:noFill/>
          <a:ln>
            <a:noFill/>
          </a:ln>
        </p:spPr>
      </p:pic>
      <p:sp>
        <p:nvSpPr>
          <p:cNvPr id="14" name="TextBox 13">
            <a:extLst>
              <a:ext uri="{FF2B5EF4-FFF2-40B4-BE49-F238E27FC236}">
                <a16:creationId xmlns:a16="http://schemas.microsoft.com/office/drawing/2014/main" id="{FA1F6F45-379D-4F3B-9B0B-2FF561CBA4F4}"/>
              </a:ext>
            </a:extLst>
          </p:cNvPr>
          <p:cNvSpPr txBox="1"/>
          <p:nvPr/>
        </p:nvSpPr>
        <p:spPr>
          <a:xfrm>
            <a:off x="2233523" y="3099070"/>
            <a:ext cx="4905828" cy="30777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30FCF1"/>
              </a:buClr>
              <a:buSzPts val="1400"/>
              <a:buFont typeface="Work Sans Light"/>
              <a:buNone/>
              <a:tabLst/>
              <a:defRPr/>
            </a:pPr>
            <a:r>
              <a:rPr kumimoji="0" lang="en-US" sz="1400" b="0" i="0" u="none" strike="noStrike" kern="0" cap="none" spc="0" normalizeH="0" baseline="0" noProof="0" dirty="0">
                <a:ln>
                  <a:noFill/>
                </a:ln>
                <a:solidFill>
                  <a:srgbClr val="30FCF1"/>
                </a:solidFill>
                <a:effectLst/>
                <a:uLnTx/>
                <a:uFillTx/>
                <a:latin typeface="Work Sans Light"/>
                <a:sym typeface="Work Sans Light"/>
              </a:rPr>
              <a:t>Any Questions?</a:t>
            </a:r>
          </a:p>
        </p:txBody>
      </p:sp>
      <p:sp>
        <p:nvSpPr>
          <p:cNvPr id="12" name="TextBox 11">
            <a:extLst>
              <a:ext uri="{FF2B5EF4-FFF2-40B4-BE49-F238E27FC236}">
                <a16:creationId xmlns:a16="http://schemas.microsoft.com/office/drawing/2014/main" id="{70A225B0-DC8B-45A7-97C5-89E04E3269FB}"/>
              </a:ext>
            </a:extLst>
          </p:cNvPr>
          <p:cNvSpPr txBox="1"/>
          <p:nvPr/>
        </p:nvSpPr>
        <p:spPr>
          <a:xfrm>
            <a:off x="0" y="4884057"/>
            <a:ext cx="9144000" cy="230832"/>
          </a:xfrm>
          <a:prstGeom prst="rect">
            <a:avLst/>
          </a:prstGeom>
          <a:noFill/>
        </p:spPr>
        <p:txBody>
          <a:bodyPr wrap="square" rtlCol="0">
            <a:spAutoFit/>
          </a:bodyPr>
          <a:lstStyle/>
          <a:p>
            <a:r>
              <a:rPr lang="en-MY" sz="900" dirty="0">
                <a:solidFill>
                  <a:schemeClr val="tx2"/>
                </a:solidFill>
                <a:hlinkClick r:id="rId8"/>
              </a:rPr>
              <a:t>fatmir-0@student.ltu.se</a:t>
            </a:r>
            <a:r>
              <a:rPr lang="en-MY" sz="900" dirty="0">
                <a:solidFill>
                  <a:schemeClr val="tx2"/>
                </a:solidFill>
              </a:rPr>
              <a:t>							</a:t>
            </a:r>
          </a:p>
        </p:txBody>
      </p:sp>
    </p:spTree>
    <p:extLst>
      <p:ext uri="{BB962C8B-B14F-4D97-AF65-F5344CB8AC3E}">
        <p14:creationId xmlns:p14="http://schemas.microsoft.com/office/powerpoint/2010/main" val="276057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5"/>
          <p:cNvSpPr txBox="1">
            <a:spLocks noGrp="1"/>
          </p:cNvSpPr>
          <p:nvPr>
            <p:ph type="title" idx="15"/>
          </p:nvPr>
        </p:nvSpPr>
        <p:spPr>
          <a:xfrm rot="-5400000">
            <a:off x="-1014638" y="2252550"/>
            <a:ext cx="3657600" cy="64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TABLE OF CONTENTS</a:t>
            </a:r>
            <a:endParaRPr/>
          </a:p>
        </p:txBody>
      </p:sp>
      <p:pic>
        <p:nvPicPr>
          <p:cNvPr id="186" name="Google Shape;186;p35"/>
          <p:cNvPicPr preferRelativeResize="0"/>
          <p:nvPr/>
        </p:nvPicPr>
        <p:blipFill rotWithShape="1">
          <a:blip r:embed="rId3">
            <a:alphaModFix/>
          </a:blip>
          <a:srcRect t="7911" b="7920"/>
          <a:stretch/>
        </p:blipFill>
        <p:spPr>
          <a:xfrm>
            <a:off x="1250835" y="1064074"/>
            <a:ext cx="643801" cy="590555"/>
          </a:xfrm>
          <a:prstGeom prst="rect">
            <a:avLst/>
          </a:prstGeom>
          <a:noFill/>
          <a:ln>
            <a:noFill/>
          </a:ln>
        </p:spPr>
      </p:pic>
      <p:pic>
        <p:nvPicPr>
          <p:cNvPr id="187" name="Google Shape;187;p35"/>
          <p:cNvPicPr preferRelativeResize="0"/>
          <p:nvPr/>
        </p:nvPicPr>
        <p:blipFill rotWithShape="1">
          <a:blip r:embed="rId4">
            <a:alphaModFix/>
          </a:blip>
          <a:srcRect t="4636" b="4636"/>
          <a:stretch/>
        </p:blipFill>
        <p:spPr>
          <a:xfrm>
            <a:off x="1735117" y="1036943"/>
            <a:ext cx="440380" cy="648578"/>
          </a:xfrm>
          <a:prstGeom prst="rect">
            <a:avLst/>
          </a:prstGeom>
          <a:noFill/>
          <a:ln>
            <a:noFill/>
          </a:ln>
        </p:spPr>
      </p:pic>
      <p:sp>
        <p:nvSpPr>
          <p:cNvPr id="188" name="Google Shape;188;p35"/>
          <p:cNvSpPr txBox="1">
            <a:spLocks noGrp="1"/>
          </p:cNvSpPr>
          <p:nvPr>
            <p:ph type="ctrTitle"/>
          </p:nvPr>
        </p:nvSpPr>
        <p:spPr>
          <a:xfrm flipH="1">
            <a:off x="2075795" y="1366608"/>
            <a:ext cx="1610901" cy="32488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MY"/>
              <a:t>Latest additions</a:t>
            </a:r>
            <a:endParaRPr dirty="0"/>
          </a:p>
        </p:txBody>
      </p:sp>
      <p:pic>
        <p:nvPicPr>
          <p:cNvPr id="33" name="Google Shape;186;p35">
            <a:extLst>
              <a:ext uri="{FF2B5EF4-FFF2-40B4-BE49-F238E27FC236}">
                <a16:creationId xmlns:a16="http://schemas.microsoft.com/office/drawing/2014/main" id="{9FCDAC86-AE52-4697-853B-749FAF3F6057}"/>
              </a:ext>
            </a:extLst>
          </p:cNvPr>
          <p:cNvPicPr preferRelativeResize="0"/>
          <p:nvPr/>
        </p:nvPicPr>
        <p:blipFill rotWithShape="1">
          <a:blip r:embed="rId3">
            <a:alphaModFix/>
          </a:blip>
          <a:srcRect t="7911" b="7920"/>
          <a:stretch/>
        </p:blipFill>
        <p:spPr>
          <a:xfrm>
            <a:off x="1250835" y="2225217"/>
            <a:ext cx="643801" cy="590555"/>
          </a:xfrm>
          <a:prstGeom prst="rect">
            <a:avLst/>
          </a:prstGeom>
          <a:noFill/>
          <a:ln>
            <a:noFill/>
          </a:ln>
        </p:spPr>
      </p:pic>
      <p:sp>
        <p:nvSpPr>
          <p:cNvPr id="35" name="Google Shape;188;p35">
            <a:extLst>
              <a:ext uri="{FF2B5EF4-FFF2-40B4-BE49-F238E27FC236}">
                <a16:creationId xmlns:a16="http://schemas.microsoft.com/office/drawing/2014/main" id="{D4A05F61-2A74-4FDD-9335-8E26AA1B7E7D}"/>
              </a:ext>
            </a:extLst>
          </p:cNvPr>
          <p:cNvSpPr txBox="1">
            <a:spLocks/>
          </p:cNvSpPr>
          <p:nvPr/>
        </p:nvSpPr>
        <p:spPr>
          <a:xfrm flipH="1">
            <a:off x="2075649" y="2738915"/>
            <a:ext cx="2237998" cy="32488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Varela Round"/>
              <a:buNone/>
              <a:defRPr sz="1800" b="0" i="0" u="none" strike="noStrike" cap="none">
                <a:solidFill>
                  <a:schemeClr val="lt1"/>
                </a:solidFill>
                <a:latin typeface="Varela Round"/>
                <a:ea typeface="Varela Round"/>
                <a:cs typeface="Varela Round"/>
                <a:sym typeface="Varela Round"/>
              </a:defRPr>
            </a:lvl1pPr>
            <a:lvl2pPr marR="0" lvl="1"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2pPr>
            <a:lvl3pPr marR="0" lvl="2"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3pPr>
            <a:lvl4pPr marR="0" lvl="3"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4pPr>
            <a:lvl5pPr marR="0" lvl="4"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5pPr>
            <a:lvl6pPr marR="0" lvl="5"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6pPr>
            <a:lvl7pPr marR="0" lvl="6"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7pPr>
            <a:lvl8pPr marR="0" lvl="7"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8pPr>
            <a:lvl9pPr marR="0" lvl="8"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9pPr>
          </a:lstStyle>
          <a:p>
            <a:endParaRPr lang="en-MY" dirty="0"/>
          </a:p>
        </p:txBody>
      </p:sp>
      <p:pic>
        <p:nvPicPr>
          <p:cNvPr id="36" name="Google Shape;186;p35">
            <a:extLst>
              <a:ext uri="{FF2B5EF4-FFF2-40B4-BE49-F238E27FC236}">
                <a16:creationId xmlns:a16="http://schemas.microsoft.com/office/drawing/2014/main" id="{BC7FDA5B-7DDB-4D37-B624-D1346B4A4590}"/>
              </a:ext>
            </a:extLst>
          </p:cNvPr>
          <p:cNvPicPr preferRelativeResize="0"/>
          <p:nvPr/>
        </p:nvPicPr>
        <p:blipFill rotWithShape="1">
          <a:blip r:embed="rId3">
            <a:alphaModFix/>
          </a:blip>
          <a:srcRect t="7911" b="7920"/>
          <a:stretch/>
        </p:blipFill>
        <p:spPr>
          <a:xfrm>
            <a:off x="1250835" y="3377539"/>
            <a:ext cx="643801" cy="590555"/>
          </a:xfrm>
          <a:prstGeom prst="rect">
            <a:avLst/>
          </a:prstGeom>
          <a:noFill/>
          <a:ln>
            <a:noFill/>
          </a:ln>
        </p:spPr>
      </p:pic>
      <p:sp>
        <p:nvSpPr>
          <p:cNvPr id="38" name="Google Shape;188;p35">
            <a:extLst>
              <a:ext uri="{FF2B5EF4-FFF2-40B4-BE49-F238E27FC236}">
                <a16:creationId xmlns:a16="http://schemas.microsoft.com/office/drawing/2014/main" id="{D2F149F0-D594-452C-BD24-ACE290CF6430}"/>
              </a:ext>
            </a:extLst>
          </p:cNvPr>
          <p:cNvSpPr txBox="1">
            <a:spLocks/>
          </p:cNvSpPr>
          <p:nvPr/>
        </p:nvSpPr>
        <p:spPr>
          <a:xfrm flipH="1">
            <a:off x="2070159" y="3753806"/>
            <a:ext cx="1978605" cy="32488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Varela Round"/>
              <a:buNone/>
              <a:defRPr sz="1800" b="0" i="0" u="none" strike="noStrike" cap="none">
                <a:solidFill>
                  <a:schemeClr val="lt1"/>
                </a:solidFill>
                <a:latin typeface="Varela Round"/>
                <a:ea typeface="Varela Round"/>
                <a:cs typeface="Varela Round"/>
                <a:sym typeface="Varela Round"/>
              </a:defRPr>
            </a:lvl1pPr>
            <a:lvl2pPr marR="0" lvl="1"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2pPr>
            <a:lvl3pPr marR="0" lvl="2"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3pPr>
            <a:lvl4pPr marR="0" lvl="3"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4pPr>
            <a:lvl5pPr marR="0" lvl="4"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5pPr>
            <a:lvl6pPr marR="0" lvl="5"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6pPr>
            <a:lvl7pPr marR="0" lvl="6"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7pPr>
            <a:lvl8pPr marR="0" lvl="7"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8pPr>
            <a:lvl9pPr marR="0" lvl="8"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9pPr>
          </a:lstStyle>
          <a:p>
            <a:endParaRPr lang="en-MY" dirty="0"/>
          </a:p>
        </p:txBody>
      </p:sp>
      <p:pic>
        <p:nvPicPr>
          <p:cNvPr id="39" name="Google Shape;186;p35">
            <a:extLst>
              <a:ext uri="{FF2B5EF4-FFF2-40B4-BE49-F238E27FC236}">
                <a16:creationId xmlns:a16="http://schemas.microsoft.com/office/drawing/2014/main" id="{E13B50A6-49AA-4590-B2E5-B41939FCC62A}"/>
              </a:ext>
            </a:extLst>
          </p:cNvPr>
          <p:cNvPicPr preferRelativeResize="0"/>
          <p:nvPr/>
        </p:nvPicPr>
        <p:blipFill rotWithShape="1">
          <a:blip r:embed="rId3">
            <a:alphaModFix/>
          </a:blip>
          <a:srcRect t="7911" b="7920"/>
          <a:stretch/>
        </p:blipFill>
        <p:spPr>
          <a:xfrm>
            <a:off x="4615673" y="1060522"/>
            <a:ext cx="643801" cy="590555"/>
          </a:xfrm>
          <a:prstGeom prst="rect">
            <a:avLst/>
          </a:prstGeom>
          <a:noFill/>
          <a:ln>
            <a:noFill/>
          </a:ln>
        </p:spPr>
      </p:pic>
      <p:sp>
        <p:nvSpPr>
          <p:cNvPr id="41" name="Google Shape;188;p35">
            <a:extLst>
              <a:ext uri="{FF2B5EF4-FFF2-40B4-BE49-F238E27FC236}">
                <a16:creationId xmlns:a16="http://schemas.microsoft.com/office/drawing/2014/main" id="{DA3CDAD7-DFF8-4BDC-8D1C-CF00C758F36D}"/>
              </a:ext>
            </a:extLst>
          </p:cNvPr>
          <p:cNvSpPr txBox="1">
            <a:spLocks/>
          </p:cNvSpPr>
          <p:nvPr/>
        </p:nvSpPr>
        <p:spPr>
          <a:xfrm flipH="1">
            <a:off x="5577285" y="1404613"/>
            <a:ext cx="2315879" cy="32488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Varela Round"/>
              <a:buNone/>
              <a:defRPr sz="1800" b="0" i="0" u="none" strike="noStrike" cap="none">
                <a:solidFill>
                  <a:schemeClr val="lt1"/>
                </a:solidFill>
                <a:latin typeface="Varela Round"/>
                <a:ea typeface="Varela Round"/>
                <a:cs typeface="Varela Round"/>
                <a:sym typeface="Varela Round"/>
              </a:defRPr>
            </a:lvl1pPr>
            <a:lvl2pPr marR="0" lvl="1"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2pPr>
            <a:lvl3pPr marR="0" lvl="2"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3pPr>
            <a:lvl4pPr marR="0" lvl="3"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4pPr>
            <a:lvl5pPr marR="0" lvl="4"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5pPr>
            <a:lvl6pPr marR="0" lvl="5"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6pPr>
            <a:lvl7pPr marR="0" lvl="6"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7pPr>
            <a:lvl8pPr marR="0" lvl="7"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8pPr>
            <a:lvl9pPr marR="0" lvl="8"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9pPr>
          </a:lstStyle>
          <a:p>
            <a:endParaRPr lang="en-MY" dirty="0"/>
          </a:p>
        </p:txBody>
      </p:sp>
      <p:pic>
        <p:nvPicPr>
          <p:cNvPr id="42" name="Google Shape;186;p35">
            <a:extLst>
              <a:ext uri="{FF2B5EF4-FFF2-40B4-BE49-F238E27FC236}">
                <a16:creationId xmlns:a16="http://schemas.microsoft.com/office/drawing/2014/main" id="{5B0B99AC-E65B-4CD4-8403-5589AC1461F1}"/>
              </a:ext>
            </a:extLst>
          </p:cNvPr>
          <p:cNvPicPr preferRelativeResize="0"/>
          <p:nvPr/>
        </p:nvPicPr>
        <p:blipFill rotWithShape="1">
          <a:blip r:embed="rId3">
            <a:alphaModFix/>
          </a:blip>
          <a:srcRect t="7911" b="7920"/>
          <a:stretch/>
        </p:blipFill>
        <p:spPr>
          <a:xfrm>
            <a:off x="4615673" y="2221665"/>
            <a:ext cx="643801" cy="590555"/>
          </a:xfrm>
          <a:prstGeom prst="rect">
            <a:avLst/>
          </a:prstGeom>
          <a:noFill/>
          <a:ln>
            <a:noFill/>
          </a:ln>
        </p:spPr>
      </p:pic>
      <p:sp>
        <p:nvSpPr>
          <p:cNvPr id="44" name="Google Shape;188;p35">
            <a:extLst>
              <a:ext uri="{FF2B5EF4-FFF2-40B4-BE49-F238E27FC236}">
                <a16:creationId xmlns:a16="http://schemas.microsoft.com/office/drawing/2014/main" id="{96FD5201-4CB3-42AE-90D3-D484B20FFD4E}"/>
              </a:ext>
            </a:extLst>
          </p:cNvPr>
          <p:cNvSpPr txBox="1">
            <a:spLocks/>
          </p:cNvSpPr>
          <p:nvPr/>
        </p:nvSpPr>
        <p:spPr>
          <a:xfrm flipH="1">
            <a:off x="5470884" y="2520118"/>
            <a:ext cx="1823705" cy="32488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Varela Round"/>
              <a:buNone/>
              <a:defRPr sz="1800" b="0" i="0" u="none" strike="noStrike" cap="none">
                <a:solidFill>
                  <a:schemeClr val="lt1"/>
                </a:solidFill>
                <a:latin typeface="Varela Round"/>
                <a:ea typeface="Varela Round"/>
                <a:cs typeface="Varela Round"/>
                <a:sym typeface="Varela Round"/>
              </a:defRPr>
            </a:lvl1pPr>
            <a:lvl2pPr marR="0" lvl="1"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2pPr>
            <a:lvl3pPr marR="0" lvl="2"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3pPr>
            <a:lvl4pPr marR="0" lvl="3"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4pPr>
            <a:lvl5pPr marR="0" lvl="4"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5pPr>
            <a:lvl6pPr marR="0" lvl="5"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6pPr>
            <a:lvl7pPr marR="0" lvl="6"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7pPr>
            <a:lvl8pPr marR="0" lvl="7"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8pPr>
            <a:lvl9pPr marR="0" lvl="8"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9pPr>
          </a:lstStyle>
          <a:p>
            <a:endParaRPr lang="en-MY" dirty="0"/>
          </a:p>
        </p:txBody>
      </p:sp>
      <p:pic>
        <p:nvPicPr>
          <p:cNvPr id="48" name="Google Shape;365;p46">
            <a:extLst>
              <a:ext uri="{FF2B5EF4-FFF2-40B4-BE49-F238E27FC236}">
                <a16:creationId xmlns:a16="http://schemas.microsoft.com/office/drawing/2014/main" id="{B6948644-DD5F-4E0B-A4F0-F8CBB85D051E}"/>
              </a:ext>
            </a:extLst>
          </p:cNvPr>
          <p:cNvPicPr preferRelativeResize="0"/>
          <p:nvPr/>
        </p:nvPicPr>
        <p:blipFill rotWithShape="1">
          <a:blip r:embed="rId5">
            <a:alphaModFix/>
          </a:blip>
          <a:srcRect t="6822" b="6822"/>
          <a:stretch/>
        </p:blipFill>
        <p:spPr>
          <a:xfrm>
            <a:off x="1666558" y="2211860"/>
            <a:ext cx="560412" cy="590555"/>
          </a:xfrm>
          <a:prstGeom prst="rect">
            <a:avLst/>
          </a:prstGeom>
          <a:noFill/>
          <a:ln>
            <a:noFill/>
          </a:ln>
        </p:spPr>
      </p:pic>
      <p:pic>
        <p:nvPicPr>
          <p:cNvPr id="49" name="Google Shape;1224;p66">
            <a:extLst>
              <a:ext uri="{FF2B5EF4-FFF2-40B4-BE49-F238E27FC236}">
                <a16:creationId xmlns:a16="http://schemas.microsoft.com/office/drawing/2014/main" id="{B50DEFAA-71CF-46A0-B2DB-EE9896B1B66A}"/>
              </a:ext>
            </a:extLst>
          </p:cNvPr>
          <p:cNvPicPr preferRelativeResize="0"/>
          <p:nvPr/>
        </p:nvPicPr>
        <p:blipFill>
          <a:blip r:embed="rId6">
            <a:alphaModFix/>
          </a:blip>
          <a:stretch>
            <a:fillRect/>
          </a:stretch>
        </p:blipFill>
        <p:spPr>
          <a:xfrm>
            <a:off x="1652565" y="3313995"/>
            <a:ext cx="545921" cy="736023"/>
          </a:xfrm>
          <a:prstGeom prst="rect">
            <a:avLst/>
          </a:prstGeom>
          <a:noFill/>
          <a:ln>
            <a:noFill/>
          </a:ln>
        </p:spPr>
      </p:pic>
      <p:pic>
        <p:nvPicPr>
          <p:cNvPr id="50" name="Google Shape;1225;p66">
            <a:extLst>
              <a:ext uri="{FF2B5EF4-FFF2-40B4-BE49-F238E27FC236}">
                <a16:creationId xmlns:a16="http://schemas.microsoft.com/office/drawing/2014/main" id="{E14A885E-0597-456D-AC60-E2967F6F1407}"/>
              </a:ext>
            </a:extLst>
          </p:cNvPr>
          <p:cNvPicPr preferRelativeResize="0"/>
          <p:nvPr/>
        </p:nvPicPr>
        <p:blipFill>
          <a:blip r:embed="rId7">
            <a:alphaModFix/>
          </a:blip>
          <a:stretch>
            <a:fillRect/>
          </a:stretch>
        </p:blipFill>
        <p:spPr>
          <a:xfrm>
            <a:off x="5061156" y="993947"/>
            <a:ext cx="715535" cy="745322"/>
          </a:xfrm>
          <a:prstGeom prst="rect">
            <a:avLst/>
          </a:prstGeom>
          <a:noFill/>
          <a:ln>
            <a:noFill/>
          </a:ln>
        </p:spPr>
      </p:pic>
      <p:pic>
        <p:nvPicPr>
          <p:cNvPr id="51" name="Google Shape;1226;p66">
            <a:extLst>
              <a:ext uri="{FF2B5EF4-FFF2-40B4-BE49-F238E27FC236}">
                <a16:creationId xmlns:a16="http://schemas.microsoft.com/office/drawing/2014/main" id="{168F1B57-8D51-42C3-827C-C3D3ACD3A3AC}"/>
              </a:ext>
            </a:extLst>
          </p:cNvPr>
          <p:cNvPicPr preferRelativeResize="0"/>
          <p:nvPr/>
        </p:nvPicPr>
        <p:blipFill>
          <a:blip r:embed="rId8">
            <a:alphaModFix/>
          </a:blip>
          <a:stretch>
            <a:fillRect/>
          </a:stretch>
        </p:blipFill>
        <p:spPr>
          <a:xfrm>
            <a:off x="5072221" y="2196424"/>
            <a:ext cx="505066" cy="648577"/>
          </a:xfrm>
          <a:prstGeom prst="rect">
            <a:avLst/>
          </a:prstGeom>
          <a:noFill/>
          <a:ln>
            <a:noFill/>
          </a:ln>
        </p:spPr>
      </p:pic>
      <p:sp>
        <p:nvSpPr>
          <p:cNvPr id="3" name="TextBox 2">
            <a:extLst>
              <a:ext uri="{FF2B5EF4-FFF2-40B4-BE49-F238E27FC236}">
                <a16:creationId xmlns:a16="http://schemas.microsoft.com/office/drawing/2014/main" id="{69B25976-65FA-4879-AE34-129A08F8A22A}"/>
              </a:ext>
            </a:extLst>
          </p:cNvPr>
          <p:cNvSpPr txBox="1"/>
          <p:nvPr/>
        </p:nvSpPr>
        <p:spPr>
          <a:xfrm>
            <a:off x="0" y="4884057"/>
            <a:ext cx="9144000" cy="230832"/>
          </a:xfrm>
          <a:prstGeom prst="rect">
            <a:avLst/>
          </a:prstGeom>
          <a:noFill/>
        </p:spPr>
        <p:txBody>
          <a:bodyPr wrap="square" rtlCol="0">
            <a:spAutoFit/>
          </a:bodyPr>
          <a:lstStyle/>
          <a:p>
            <a:r>
              <a:rPr lang="en-MY" sz="900" dirty="0">
                <a:solidFill>
                  <a:schemeClr val="tx2"/>
                </a:solidFill>
                <a:hlinkClick r:id="rId9"/>
              </a:rPr>
              <a:t>fatmir-0@student.ltu.se</a:t>
            </a:r>
            <a:r>
              <a:rPr lang="en-MY" sz="900" dirty="0">
                <a:solidFill>
                  <a:schemeClr val="tx2"/>
                </a:solidFill>
              </a:rP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7"/>
          <p:cNvSpPr txBox="1">
            <a:spLocks noGrp="1"/>
          </p:cNvSpPr>
          <p:nvPr>
            <p:ph type="ctrTitle"/>
          </p:nvPr>
        </p:nvSpPr>
        <p:spPr>
          <a:xfrm>
            <a:off x="617618" y="2317250"/>
            <a:ext cx="3293981"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Latest additions</a:t>
            </a:r>
            <a:endParaRPr dirty="0"/>
          </a:p>
        </p:txBody>
      </p:sp>
      <p:sp>
        <p:nvSpPr>
          <p:cNvPr id="218" name="Google Shape;218;p37"/>
          <p:cNvSpPr txBox="1">
            <a:spLocks noGrp="1"/>
          </p:cNvSpPr>
          <p:nvPr>
            <p:ph type="subTitle" idx="1"/>
          </p:nvPr>
        </p:nvSpPr>
        <p:spPr>
          <a:xfrm>
            <a:off x="617619" y="2778700"/>
            <a:ext cx="2559900" cy="57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sp>
        <p:nvSpPr>
          <p:cNvPr id="219" name="Google Shape;219;p37"/>
          <p:cNvSpPr txBox="1">
            <a:spLocks noGrp="1"/>
          </p:cNvSpPr>
          <p:nvPr>
            <p:ph type="title" idx="2"/>
          </p:nvPr>
        </p:nvSpPr>
        <p:spPr>
          <a:xfrm>
            <a:off x="617619" y="1714374"/>
            <a:ext cx="8391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pic>
        <p:nvPicPr>
          <p:cNvPr id="220" name="Google Shape;220;p37"/>
          <p:cNvPicPr preferRelativeResize="0"/>
          <p:nvPr/>
        </p:nvPicPr>
        <p:blipFill rotWithShape="1">
          <a:blip r:embed="rId3">
            <a:alphaModFix/>
          </a:blip>
          <a:srcRect t="7911" b="7920"/>
          <a:stretch/>
        </p:blipFill>
        <p:spPr>
          <a:xfrm>
            <a:off x="4040450" y="615275"/>
            <a:ext cx="3797600" cy="3827050"/>
          </a:xfrm>
          <a:prstGeom prst="rect">
            <a:avLst/>
          </a:prstGeom>
          <a:noFill/>
          <a:ln>
            <a:noFill/>
          </a:ln>
        </p:spPr>
      </p:pic>
      <p:pic>
        <p:nvPicPr>
          <p:cNvPr id="221" name="Google Shape;221;p37"/>
          <p:cNvPicPr preferRelativeResize="0"/>
          <p:nvPr/>
        </p:nvPicPr>
        <p:blipFill rotWithShape="1">
          <a:blip r:embed="rId4">
            <a:alphaModFix/>
          </a:blip>
          <a:srcRect t="4661" b="4643"/>
          <a:stretch/>
        </p:blipFill>
        <p:spPr>
          <a:xfrm>
            <a:off x="6620025" y="399025"/>
            <a:ext cx="3342575" cy="4248876"/>
          </a:xfrm>
          <a:prstGeom prst="rect">
            <a:avLst/>
          </a:prstGeom>
          <a:noFill/>
          <a:ln>
            <a:noFill/>
          </a:ln>
        </p:spPr>
      </p:pic>
      <p:sp>
        <p:nvSpPr>
          <p:cNvPr id="7" name="TextBox 6">
            <a:extLst>
              <a:ext uri="{FF2B5EF4-FFF2-40B4-BE49-F238E27FC236}">
                <a16:creationId xmlns:a16="http://schemas.microsoft.com/office/drawing/2014/main" id="{D2D893AB-504E-419F-87D6-8C65B967D2DF}"/>
              </a:ext>
            </a:extLst>
          </p:cNvPr>
          <p:cNvSpPr txBox="1"/>
          <p:nvPr/>
        </p:nvSpPr>
        <p:spPr>
          <a:xfrm>
            <a:off x="0" y="4884057"/>
            <a:ext cx="9144000" cy="230832"/>
          </a:xfrm>
          <a:prstGeom prst="rect">
            <a:avLst/>
          </a:prstGeom>
          <a:noFill/>
        </p:spPr>
        <p:txBody>
          <a:bodyPr wrap="square" rtlCol="0">
            <a:spAutoFit/>
          </a:bodyPr>
          <a:lstStyle/>
          <a:p>
            <a:r>
              <a:rPr lang="en-MY" sz="900" dirty="0">
                <a:solidFill>
                  <a:schemeClr val="tx2"/>
                </a:solidFill>
                <a:hlinkClick r:id="rId5"/>
              </a:rPr>
              <a:t>fatmir-0@student.ltu.se</a:t>
            </a:r>
            <a:r>
              <a:rPr lang="en-MY" sz="900" dirty="0">
                <a:solidFill>
                  <a:schemeClr val="tx2"/>
                </a:solidFill>
              </a:rPr>
              <a:t>							</a:t>
            </a:r>
          </a:p>
        </p:txBody>
      </p:sp>
      <p:pic>
        <p:nvPicPr>
          <p:cNvPr id="8" name="Google Shape;221;p37">
            <a:extLst>
              <a:ext uri="{FF2B5EF4-FFF2-40B4-BE49-F238E27FC236}">
                <a16:creationId xmlns:a16="http://schemas.microsoft.com/office/drawing/2014/main" id="{AAF90A39-D264-4634-B4B1-0F0E395AA732}"/>
              </a:ext>
            </a:extLst>
          </p:cNvPr>
          <p:cNvPicPr preferRelativeResize="0"/>
          <p:nvPr/>
        </p:nvPicPr>
        <p:blipFill rotWithShape="1">
          <a:blip r:embed="rId4">
            <a:alphaModFix/>
          </a:blip>
          <a:srcRect t="4661" b="4643"/>
          <a:stretch/>
        </p:blipFill>
        <p:spPr>
          <a:xfrm>
            <a:off x="6772425" y="551425"/>
            <a:ext cx="138041" cy="149750"/>
          </a:xfrm>
          <a:prstGeom prst="rect">
            <a:avLst/>
          </a:prstGeom>
          <a:noFill/>
          <a:ln>
            <a:noFill/>
          </a:ln>
        </p:spPr>
      </p:pic>
    </p:spTree>
    <p:extLst>
      <p:ext uri="{BB962C8B-B14F-4D97-AF65-F5344CB8AC3E}">
        <p14:creationId xmlns:p14="http://schemas.microsoft.com/office/powerpoint/2010/main" val="4264666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CD412-24F3-4D0E-A44B-89F3C9CDABC7}"/>
              </a:ext>
            </a:extLst>
          </p:cNvPr>
          <p:cNvSpPr>
            <a:spLocks noGrp="1"/>
          </p:cNvSpPr>
          <p:nvPr>
            <p:ph type="title"/>
          </p:nvPr>
        </p:nvSpPr>
        <p:spPr/>
        <p:txBody>
          <a:bodyPr/>
          <a:lstStyle/>
          <a:p>
            <a:r>
              <a:rPr lang="en-MY" dirty="0" err="1"/>
              <a:t>Jmeter</a:t>
            </a:r>
            <a:r>
              <a:rPr lang="en-MY" dirty="0"/>
              <a:t> Custom Load Generate</a:t>
            </a:r>
          </a:p>
        </p:txBody>
      </p:sp>
      <p:sp>
        <p:nvSpPr>
          <p:cNvPr id="4" name="TextBox 3">
            <a:extLst>
              <a:ext uri="{FF2B5EF4-FFF2-40B4-BE49-F238E27FC236}">
                <a16:creationId xmlns:a16="http://schemas.microsoft.com/office/drawing/2014/main" id="{25EE02A9-21B8-476E-9016-4323733CB53E}"/>
              </a:ext>
            </a:extLst>
          </p:cNvPr>
          <p:cNvSpPr txBox="1"/>
          <p:nvPr/>
        </p:nvSpPr>
        <p:spPr>
          <a:xfrm>
            <a:off x="616857" y="303671"/>
            <a:ext cx="8599713" cy="738664"/>
          </a:xfrm>
          <a:prstGeom prst="rect">
            <a:avLst/>
          </a:prstGeom>
          <a:noFill/>
        </p:spPr>
        <p:txBody>
          <a:bodyPr wrap="square">
            <a:spAutoFit/>
          </a:bodyPr>
          <a:lstStyle/>
          <a:p>
            <a:pPr marL="285750" indent="-285750">
              <a:buFont typeface="Wingdings" panose="05000000000000000000" pitchFamily="2" charset="2"/>
              <a:buChar char="ü"/>
            </a:pPr>
            <a:r>
              <a:rPr lang="en-US" dirty="0">
                <a:solidFill>
                  <a:schemeClr val="bg1"/>
                </a:solidFill>
              </a:rPr>
              <a:t>Thanks to the authors of </a:t>
            </a:r>
            <a:r>
              <a:rPr lang="en-US" i="1" dirty="0">
                <a:solidFill>
                  <a:schemeClr val="bg1"/>
                </a:solidFill>
              </a:rPr>
              <a:t>A Hybrid Mechanism of Horizontal Auto-scaling Based on Thresholds and Time Series </a:t>
            </a:r>
            <a:r>
              <a:rPr lang="en-US" dirty="0">
                <a:solidFill>
                  <a:schemeClr val="bg1"/>
                </a:solidFill>
              </a:rPr>
              <a:t>who replied to my frantic emails, I figured out how to custom load generate. The graphs below is only for demonstration purpose. </a:t>
            </a:r>
            <a:endParaRPr lang="en-MY" dirty="0">
              <a:solidFill>
                <a:schemeClr val="bg1"/>
              </a:solidFill>
            </a:endParaRPr>
          </a:p>
        </p:txBody>
      </p:sp>
      <p:pic>
        <p:nvPicPr>
          <p:cNvPr id="7" name="Picture 6">
            <a:extLst>
              <a:ext uri="{FF2B5EF4-FFF2-40B4-BE49-F238E27FC236}">
                <a16:creationId xmlns:a16="http://schemas.microsoft.com/office/drawing/2014/main" id="{435EB9BC-F038-4752-AD66-F5DB1CA13367}"/>
              </a:ext>
            </a:extLst>
          </p:cNvPr>
          <p:cNvPicPr>
            <a:picLocks noChangeAspect="1"/>
          </p:cNvPicPr>
          <p:nvPr/>
        </p:nvPicPr>
        <p:blipFill>
          <a:blip r:embed="rId2"/>
          <a:stretch>
            <a:fillRect/>
          </a:stretch>
        </p:blipFill>
        <p:spPr>
          <a:xfrm>
            <a:off x="1494970" y="1002308"/>
            <a:ext cx="3799247" cy="2089235"/>
          </a:xfrm>
          <a:prstGeom prst="rect">
            <a:avLst/>
          </a:prstGeom>
        </p:spPr>
      </p:pic>
      <p:pic>
        <p:nvPicPr>
          <p:cNvPr id="9" name="Picture 8">
            <a:extLst>
              <a:ext uri="{FF2B5EF4-FFF2-40B4-BE49-F238E27FC236}">
                <a16:creationId xmlns:a16="http://schemas.microsoft.com/office/drawing/2014/main" id="{571E510D-A876-4BF5-B298-3F2EEAF6B963}"/>
              </a:ext>
            </a:extLst>
          </p:cNvPr>
          <p:cNvPicPr>
            <a:picLocks noChangeAspect="1"/>
          </p:cNvPicPr>
          <p:nvPr/>
        </p:nvPicPr>
        <p:blipFill>
          <a:blip r:embed="rId3"/>
          <a:stretch>
            <a:fillRect/>
          </a:stretch>
        </p:blipFill>
        <p:spPr>
          <a:xfrm>
            <a:off x="1494970" y="3319315"/>
            <a:ext cx="3839029" cy="1643753"/>
          </a:xfrm>
          <a:prstGeom prst="rect">
            <a:avLst/>
          </a:prstGeom>
        </p:spPr>
      </p:pic>
      <p:sp>
        <p:nvSpPr>
          <p:cNvPr id="10" name="TextBox 9">
            <a:extLst>
              <a:ext uri="{FF2B5EF4-FFF2-40B4-BE49-F238E27FC236}">
                <a16:creationId xmlns:a16="http://schemas.microsoft.com/office/drawing/2014/main" id="{826EE512-133D-49E8-B238-64EAACA6D38E}"/>
              </a:ext>
            </a:extLst>
          </p:cNvPr>
          <p:cNvSpPr txBox="1"/>
          <p:nvPr/>
        </p:nvSpPr>
        <p:spPr>
          <a:xfrm>
            <a:off x="5659888" y="1342570"/>
            <a:ext cx="2726553" cy="307777"/>
          </a:xfrm>
          <a:prstGeom prst="rect">
            <a:avLst/>
          </a:prstGeom>
          <a:noFill/>
        </p:spPr>
        <p:txBody>
          <a:bodyPr wrap="square">
            <a:spAutoFit/>
          </a:bodyPr>
          <a:lstStyle/>
          <a:p>
            <a:pPr marL="285750" indent="-285750">
              <a:buFont typeface="Wingdings" panose="05000000000000000000" pitchFamily="2" charset="2"/>
              <a:buChar char="ü"/>
            </a:pPr>
            <a:r>
              <a:rPr lang="en-US" dirty="0">
                <a:solidFill>
                  <a:schemeClr val="bg1"/>
                </a:solidFill>
              </a:rPr>
              <a:t>Load specified</a:t>
            </a:r>
            <a:endParaRPr lang="en-MY" dirty="0">
              <a:solidFill>
                <a:schemeClr val="bg1"/>
              </a:solidFill>
            </a:endParaRPr>
          </a:p>
        </p:txBody>
      </p:sp>
      <p:sp>
        <p:nvSpPr>
          <p:cNvPr id="11" name="TextBox 10">
            <a:extLst>
              <a:ext uri="{FF2B5EF4-FFF2-40B4-BE49-F238E27FC236}">
                <a16:creationId xmlns:a16="http://schemas.microsoft.com/office/drawing/2014/main" id="{DA6ECE21-6916-4756-BC4C-AF25F681E8B7}"/>
              </a:ext>
            </a:extLst>
          </p:cNvPr>
          <p:cNvSpPr txBox="1"/>
          <p:nvPr/>
        </p:nvSpPr>
        <p:spPr>
          <a:xfrm>
            <a:off x="5699670" y="3425370"/>
            <a:ext cx="2726553" cy="523220"/>
          </a:xfrm>
          <a:prstGeom prst="rect">
            <a:avLst/>
          </a:prstGeom>
          <a:noFill/>
        </p:spPr>
        <p:txBody>
          <a:bodyPr wrap="square">
            <a:spAutoFit/>
          </a:bodyPr>
          <a:lstStyle/>
          <a:p>
            <a:pPr marL="285750" indent="-285750">
              <a:buFont typeface="Wingdings" panose="05000000000000000000" pitchFamily="2" charset="2"/>
              <a:buChar char="ü"/>
            </a:pPr>
            <a:r>
              <a:rPr lang="en-US" dirty="0">
                <a:solidFill>
                  <a:schemeClr val="bg1"/>
                </a:solidFill>
              </a:rPr>
              <a:t>Load successfully generated (twice)</a:t>
            </a:r>
            <a:endParaRPr lang="en-MY" dirty="0">
              <a:solidFill>
                <a:schemeClr val="bg1"/>
              </a:solidFill>
            </a:endParaRPr>
          </a:p>
        </p:txBody>
      </p:sp>
    </p:spTree>
    <p:extLst>
      <p:ext uri="{BB962C8B-B14F-4D97-AF65-F5344CB8AC3E}">
        <p14:creationId xmlns:p14="http://schemas.microsoft.com/office/powerpoint/2010/main" val="2432904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CD412-24F3-4D0E-A44B-89F3C9CDABC7}"/>
              </a:ext>
            </a:extLst>
          </p:cNvPr>
          <p:cNvSpPr>
            <a:spLocks noGrp="1"/>
          </p:cNvSpPr>
          <p:nvPr>
            <p:ph type="title"/>
          </p:nvPr>
        </p:nvSpPr>
        <p:spPr/>
        <p:txBody>
          <a:bodyPr/>
          <a:lstStyle/>
          <a:p>
            <a:r>
              <a:rPr lang="en-MY" dirty="0"/>
              <a:t>Options …</a:t>
            </a:r>
          </a:p>
        </p:txBody>
      </p:sp>
      <p:sp>
        <p:nvSpPr>
          <p:cNvPr id="4" name="TextBox 3">
            <a:extLst>
              <a:ext uri="{FF2B5EF4-FFF2-40B4-BE49-F238E27FC236}">
                <a16:creationId xmlns:a16="http://schemas.microsoft.com/office/drawing/2014/main" id="{25EE02A9-21B8-476E-9016-4323733CB53E}"/>
              </a:ext>
            </a:extLst>
          </p:cNvPr>
          <p:cNvSpPr txBox="1"/>
          <p:nvPr/>
        </p:nvSpPr>
        <p:spPr>
          <a:xfrm>
            <a:off x="1129300" y="1000466"/>
            <a:ext cx="7257141" cy="738664"/>
          </a:xfrm>
          <a:prstGeom prst="rect">
            <a:avLst/>
          </a:prstGeom>
          <a:noFill/>
        </p:spPr>
        <p:txBody>
          <a:bodyPr wrap="square">
            <a:spAutoFit/>
          </a:bodyPr>
          <a:lstStyle/>
          <a:p>
            <a:pPr marL="285750" indent="-285750">
              <a:buFont typeface="Wingdings" panose="05000000000000000000" pitchFamily="2" charset="2"/>
              <a:buChar char="ü"/>
            </a:pPr>
            <a:r>
              <a:rPr lang="en-US" dirty="0">
                <a:solidFill>
                  <a:schemeClr val="bg1"/>
                </a:solidFill>
              </a:rPr>
              <a:t>Load could be generated using </a:t>
            </a:r>
            <a:r>
              <a:rPr lang="en-US" dirty="0" err="1">
                <a:solidFill>
                  <a:schemeClr val="bg1"/>
                </a:solidFill>
              </a:rPr>
              <a:t>Jmeter</a:t>
            </a:r>
            <a:r>
              <a:rPr lang="en-US" dirty="0">
                <a:solidFill>
                  <a:schemeClr val="bg1"/>
                </a:solidFill>
              </a:rPr>
              <a:t> and specifying the requests per seconds. (</a:t>
            </a:r>
            <a:r>
              <a:rPr lang="en-US" i="1" dirty="0">
                <a:solidFill>
                  <a:schemeClr val="bg1"/>
                </a:solidFill>
              </a:rPr>
              <a:t>The idea is taken from the paper A Hybrid Mechanism of Horizontal Auto-scaling Based on Thresholds and Time Series</a:t>
            </a:r>
            <a:r>
              <a:rPr lang="en-US" dirty="0">
                <a:solidFill>
                  <a:schemeClr val="bg1"/>
                </a:solidFill>
              </a:rPr>
              <a:t>)</a:t>
            </a:r>
            <a:endParaRPr lang="en-MY" dirty="0">
              <a:solidFill>
                <a:schemeClr val="bg1"/>
              </a:solidFill>
            </a:endParaRPr>
          </a:p>
        </p:txBody>
      </p:sp>
      <p:sp>
        <p:nvSpPr>
          <p:cNvPr id="5" name="TextBox 4">
            <a:extLst>
              <a:ext uri="{FF2B5EF4-FFF2-40B4-BE49-F238E27FC236}">
                <a16:creationId xmlns:a16="http://schemas.microsoft.com/office/drawing/2014/main" id="{84D439A6-C8C0-4144-9F84-397B8418B25C}"/>
              </a:ext>
            </a:extLst>
          </p:cNvPr>
          <p:cNvSpPr txBox="1"/>
          <p:nvPr/>
        </p:nvSpPr>
        <p:spPr>
          <a:xfrm>
            <a:off x="1129300" y="2040210"/>
            <a:ext cx="8014700" cy="1600438"/>
          </a:xfrm>
          <a:prstGeom prst="rect">
            <a:avLst/>
          </a:prstGeom>
          <a:noFill/>
        </p:spPr>
        <p:txBody>
          <a:bodyPr wrap="square">
            <a:spAutoFit/>
          </a:bodyPr>
          <a:lstStyle/>
          <a:p>
            <a:pPr marL="285750" indent="-285750">
              <a:buFont typeface="Wingdings" panose="05000000000000000000" pitchFamily="2" charset="2"/>
              <a:buChar char="ü"/>
            </a:pPr>
            <a:r>
              <a:rPr lang="en-US" dirty="0">
                <a:solidFill>
                  <a:schemeClr val="bg1"/>
                </a:solidFill>
              </a:rPr>
              <a:t>The base value for each 15 minute of simulation will be obtained from the corresponding 15 minute in the workload traces. This value will be divided by 15 to define the base number of average requests per minute for that 15 minute. Within each 15 minute, requests that will be submitted at each minute, following a Poisson distribution using the base number of requests/min for the 15 minute as the average. Each request is modeled to require 50 </a:t>
            </a:r>
            <a:r>
              <a:rPr lang="en-US" dirty="0" err="1">
                <a:solidFill>
                  <a:schemeClr val="bg1"/>
                </a:solidFill>
              </a:rPr>
              <a:t>ms</a:t>
            </a:r>
            <a:r>
              <a:rPr lang="en-US" dirty="0">
                <a:solidFill>
                  <a:schemeClr val="bg1"/>
                </a:solidFill>
              </a:rPr>
              <a:t> with a positive variation of 10%, uniformly distributed. (</a:t>
            </a:r>
            <a:r>
              <a:rPr lang="en-US" i="1" dirty="0">
                <a:solidFill>
                  <a:schemeClr val="bg1"/>
                </a:solidFill>
              </a:rPr>
              <a:t>The idea is taken from the paper Workload Prediction Using ARIMA Model and Its Impact on Cloud Applications’ QoS)</a:t>
            </a:r>
            <a:endParaRPr lang="en-MY" i="1" dirty="0">
              <a:solidFill>
                <a:schemeClr val="bg1"/>
              </a:solidFill>
            </a:endParaRPr>
          </a:p>
        </p:txBody>
      </p:sp>
    </p:spTree>
    <p:extLst>
      <p:ext uri="{BB962C8B-B14F-4D97-AF65-F5344CB8AC3E}">
        <p14:creationId xmlns:p14="http://schemas.microsoft.com/office/powerpoint/2010/main" val="3692921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CD412-24F3-4D0E-A44B-89F3C9CDABC7}"/>
              </a:ext>
            </a:extLst>
          </p:cNvPr>
          <p:cNvSpPr>
            <a:spLocks noGrp="1"/>
          </p:cNvSpPr>
          <p:nvPr>
            <p:ph type="title"/>
          </p:nvPr>
        </p:nvSpPr>
        <p:spPr/>
        <p:txBody>
          <a:bodyPr/>
          <a:lstStyle/>
          <a:p>
            <a:r>
              <a:rPr lang="en-MY" dirty="0"/>
              <a:t>ARIMA or SARIMAX?</a:t>
            </a:r>
          </a:p>
        </p:txBody>
      </p:sp>
      <p:sp>
        <p:nvSpPr>
          <p:cNvPr id="4" name="TextBox 3">
            <a:extLst>
              <a:ext uri="{FF2B5EF4-FFF2-40B4-BE49-F238E27FC236}">
                <a16:creationId xmlns:a16="http://schemas.microsoft.com/office/drawing/2014/main" id="{25EE02A9-21B8-476E-9016-4323733CB53E}"/>
              </a:ext>
            </a:extLst>
          </p:cNvPr>
          <p:cNvSpPr txBox="1"/>
          <p:nvPr/>
        </p:nvSpPr>
        <p:spPr>
          <a:xfrm>
            <a:off x="1129299" y="370918"/>
            <a:ext cx="7257141" cy="523220"/>
          </a:xfrm>
          <a:prstGeom prst="rect">
            <a:avLst/>
          </a:prstGeom>
          <a:noFill/>
        </p:spPr>
        <p:txBody>
          <a:bodyPr wrap="square">
            <a:spAutoFit/>
          </a:bodyPr>
          <a:lstStyle/>
          <a:p>
            <a:pPr marL="285750" indent="-285750">
              <a:buFont typeface="Wingdings" panose="05000000000000000000" pitchFamily="2" charset="2"/>
              <a:buChar char="ü"/>
            </a:pPr>
            <a:r>
              <a:rPr lang="en-US" dirty="0">
                <a:solidFill>
                  <a:schemeClr val="bg1"/>
                </a:solidFill>
              </a:rPr>
              <a:t>Dataset for 4 days where 3 days will be used as training and the 4</a:t>
            </a:r>
            <a:r>
              <a:rPr lang="en-US" baseline="30000" dirty="0">
                <a:solidFill>
                  <a:schemeClr val="bg1"/>
                </a:solidFill>
              </a:rPr>
              <a:t>th</a:t>
            </a:r>
            <a:r>
              <a:rPr lang="en-US" dirty="0">
                <a:solidFill>
                  <a:schemeClr val="bg1"/>
                </a:solidFill>
              </a:rPr>
              <a:t> day will be used as testing.</a:t>
            </a:r>
            <a:endParaRPr lang="en-MY" dirty="0">
              <a:solidFill>
                <a:schemeClr val="bg1"/>
              </a:solidFill>
            </a:endParaRPr>
          </a:p>
        </p:txBody>
      </p:sp>
      <p:pic>
        <p:nvPicPr>
          <p:cNvPr id="5" name="Picture 4">
            <a:extLst>
              <a:ext uri="{FF2B5EF4-FFF2-40B4-BE49-F238E27FC236}">
                <a16:creationId xmlns:a16="http://schemas.microsoft.com/office/drawing/2014/main" id="{6DECA174-3E53-4BE8-8FEE-B0821F3C6529}"/>
              </a:ext>
            </a:extLst>
          </p:cNvPr>
          <p:cNvPicPr>
            <a:picLocks noChangeAspect="1"/>
          </p:cNvPicPr>
          <p:nvPr/>
        </p:nvPicPr>
        <p:blipFill>
          <a:blip r:embed="rId2"/>
          <a:stretch>
            <a:fillRect/>
          </a:stretch>
        </p:blipFill>
        <p:spPr>
          <a:xfrm>
            <a:off x="0" y="1332925"/>
            <a:ext cx="9144000" cy="2477650"/>
          </a:xfrm>
          <a:prstGeom prst="rect">
            <a:avLst/>
          </a:prstGeom>
        </p:spPr>
      </p:pic>
    </p:spTree>
    <p:extLst>
      <p:ext uri="{BB962C8B-B14F-4D97-AF65-F5344CB8AC3E}">
        <p14:creationId xmlns:p14="http://schemas.microsoft.com/office/powerpoint/2010/main" val="2935161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CD412-24F3-4D0E-A44B-89F3C9CDABC7}"/>
              </a:ext>
            </a:extLst>
          </p:cNvPr>
          <p:cNvSpPr>
            <a:spLocks noGrp="1"/>
          </p:cNvSpPr>
          <p:nvPr>
            <p:ph type="title"/>
          </p:nvPr>
        </p:nvSpPr>
        <p:spPr/>
        <p:txBody>
          <a:bodyPr/>
          <a:lstStyle/>
          <a:p>
            <a:r>
              <a:rPr lang="en-MY" dirty="0"/>
              <a:t>ARIMA or SARIMAX?</a:t>
            </a:r>
          </a:p>
        </p:txBody>
      </p:sp>
      <p:sp>
        <p:nvSpPr>
          <p:cNvPr id="4" name="TextBox 3">
            <a:extLst>
              <a:ext uri="{FF2B5EF4-FFF2-40B4-BE49-F238E27FC236}">
                <a16:creationId xmlns:a16="http://schemas.microsoft.com/office/drawing/2014/main" id="{25EE02A9-21B8-476E-9016-4323733CB53E}"/>
              </a:ext>
            </a:extLst>
          </p:cNvPr>
          <p:cNvSpPr txBox="1"/>
          <p:nvPr/>
        </p:nvSpPr>
        <p:spPr>
          <a:xfrm>
            <a:off x="1129299" y="434409"/>
            <a:ext cx="7257141" cy="738664"/>
          </a:xfrm>
          <a:prstGeom prst="rect">
            <a:avLst/>
          </a:prstGeom>
          <a:noFill/>
        </p:spPr>
        <p:txBody>
          <a:bodyPr wrap="square">
            <a:spAutoFit/>
          </a:bodyPr>
          <a:lstStyle/>
          <a:p>
            <a:pPr marL="285750" indent="-285750">
              <a:buFont typeface="Wingdings" panose="05000000000000000000" pitchFamily="2" charset="2"/>
              <a:buChar char="ü"/>
            </a:pPr>
            <a:r>
              <a:rPr lang="en-US" dirty="0">
                <a:solidFill>
                  <a:schemeClr val="bg1"/>
                </a:solidFill>
              </a:rPr>
              <a:t>ARIMA gives good results, but with changing the dataset as such for 4 days, a seasonality is added (repeats every day) which helps in prediction even further, especially with sliding window of 1 hour. </a:t>
            </a:r>
            <a:endParaRPr lang="en-MY" dirty="0">
              <a:solidFill>
                <a:schemeClr val="bg1"/>
              </a:solidFill>
            </a:endParaRPr>
          </a:p>
        </p:txBody>
      </p:sp>
      <p:pic>
        <p:nvPicPr>
          <p:cNvPr id="3" name="Picture 2">
            <a:extLst>
              <a:ext uri="{FF2B5EF4-FFF2-40B4-BE49-F238E27FC236}">
                <a16:creationId xmlns:a16="http://schemas.microsoft.com/office/drawing/2014/main" id="{4FA4D568-DA17-4CC6-B53B-219245DDF8EB}"/>
              </a:ext>
            </a:extLst>
          </p:cNvPr>
          <p:cNvPicPr>
            <a:picLocks noChangeAspect="1"/>
          </p:cNvPicPr>
          <p:nvPr/>
        </p:nvPicPr>
        <p:blipFill>
          <a:blip r:embed="rId2"/>
          <a:stretch>
            <a:fillRect/>
          </a:stretch>
        </p:blipFill>
        <p:spPr>
          <a:xfrm>
            <a:off x="2946668" y="1390400"/>
            <a:ext cx="3911332" cy="2821654"/>
          </a:xfrm>
          <a:prstGeom prst="rect">
            <a:avLst/>
          </a:prstGeom>
        </p:spPr>
      </p:pic>
    </p:spTree>
    <p:extLst>
      <p:ext uri="{BB962C8B-B14F-4D97-AF65-F5344CB8AC3E}">
        <p14:creationId xmlns:p14="http://schemas.microsoft.com/office/powerpoint/2010/main" val="17514693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CD412-24F3-4D0E-A44B-89F3C9CDABC7}"/>
              </a:ext>
            </a:extLst>
          </p:cNvPr>
          <p:cNvSpPr>
            <a:spLocks noGrp="1"/>
          </p:cNvSpPr>
          <p:nvPr>
            <p:ph type="title"/>
          </p:nvPr>
        </p:nvSpPr>
        <p:spPr/>
        <p:txBody>
          <a:bodyPr/>
          <a:lstStyle/>
          <a:p>
            <a:r>
              <a:rPr lang="en-MY" dirty="0"/>
              <a:t>ARIMA or SARIMAX?</a:t>
            </a:r>
          </a:p>
        </p:txBody>
      </p:sp>
      <p:pic>
        <p:nvPicPr>
          <p:cNvPr id="3" name="Picture 2">
            <a:extLst>
              <a:ext uri="{FF2B5EF4-FFF2-40B4-BE49-F238E27FC236}">
                <a16:creationId xmlns:a16="http://schemas.microsoft.com/office/drawing/2014/main" id="{BF232E03-06C0-4E48-8B6A-F9E0FFC5F80D}"/>
              </a:ext>
            </a:extLst>
          </p:cNvPr>
          <p:cNvPicPr>
            <a:picLocks noChangeAspect="1"/>
          </p:cNvPicPr>
          <p:nvPr/>
        </p:nvPicPr>
        <p:blipFill>
          <a:blip r:embed="rId2"/>
          <a:stretch>
            <a:fillRect/>
          </a:stretch>
        </p:blipFill>
        <p:spPr>
          <a:xfrm>
            <a:off x="2729350" y="486214"/>
            <a:ext cx="3685299" cy="2085536"/>
          </a:xfrm>
          <a:prstGeom prst="rect">
            <a:avLst/>
          </a:prstGeom>
        </p:spPr>
      </p:pic>
      <p:pic>
        <p:nvPicPr>
          <p:cNvPr id="6" name="Picture 5">
            <a:extLst>
              <a:ext uri="{FF2B5EF4-FFF2-40B4-BE49-F238E27FC236}">
                <a16:creationId xmlns:a16="http://schemas.microsoft.com/office/drawing/2014/main" id="{2FA0AF0F-7418-4860-A22A-0F363593DB1A}"/>
              </a:ext>
            </a:extLst>
          </p:cNvPr>
          <p:cNvPicPr>
            <a:picLocks noChangeAspect="1"/>
          </p:cNvPicPr>
          <p:nvPr/>
        </p:nvPicPr>
        <p:blipFill>
          <a:blip r:embed="rId3"/>
          <a:stretch>
            <a:fillRect/>
          </a:stretch>
        </p:blipFill>
        <p:spPr>
          <a:xfrm>
            <a:off x="2729350" y="2681678"/>
            <a:ext cx="3685299" cy="2163528"/>
          </a:xfrm>
          <a:prstGeom prst="rect">
            <a:avLst/>
          </a:prstGeom>
        </p:spPr>
      </p:pic>
    </p:spTree>
    <p:extLst>
      <p:ext uri="{BB962C8B-B14F-4D97-AF65-F5344CB8AC3E}">
        <p14:creationId xmlns:p14="http://schemas.microsoft.com/office/powerpoint/2010/main" val="2138401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A5531-8DAF-4F5C-92AD-0E95142FC97C}"/>
              </a:ext>
            </a:extLst>
          </p:cNvPr>
          <p:cNvSpPr>
            <a:spLocks noGrp="1"/>
          </p:cNvSpPr>
          <p:nvPr>
            <p:ph type="title"/>
          </p:nvPr>
        </p:nvSpPr>
        <p:spPr/>
        <p:txBody>
          <a:bodyPr/>
          <a:lstStyle/>
          <a:p>
            <a:r>
              <a:rPr lang="en-MY" dirty="0"/>
              <a:t>Simplified Idea</a:t>
            </a:r>
          </a:p>
        </p:txBody>
      </p:sp>
      <p:sp>
        <p:nvSpPr>
          <p:cNvPr id="4" name="TextBox 3">
            <a:extLst>
              <a:ext uri="{FF2B5EF4-FFF2-40B4-BE49-F238E27FC236}">
                <a16:creationId xmlns:a16="http://schemas.microsoft.com/office/drawing/2014/main" id="{DD08EB83-2334-4BFA-9958-061FAC410BDD}"/>
              </a:ext>
            </a:extLst>
          </p:cNvPr>
          <p:cNvSpPr txBox="1"/>
          <p:nvPr/>
        </p:nvSpPr>
        <p:spPr>
          <a:xfrm>
            <a:off x="1129300" y="1000466"/>
            <a:ext cx="7257141" cy="2677656"/>
          </a:xfrm>
          <a:prstGeom prst="rect">
            <a:avLst/>
          </a:prstGeom>
          <a:noFill/>
        </p:spPr>
        <p:txBody>
          <a:bodyPr wrap="square">
            <a:spAutoFit/>
          </a:bodyPr>
          <a:lstStyle/>
          <a:p>
            <a:pPr marL="285750" indent="-285750">
              <a:buFont typeface="Wingdings" panose="05000000000000000000" pitchFamily="2" charset="2"/>
              <a:buChar char="ü"/>
            </a:pPr>
            <a:r>
              <a:rPr lang="en-US" dirty="0">
                <a:solidFill>
                  <a:schemeClr val="bg1"/>
                </a:solidFill>
              </a:rPr>
              <a:t>1. Create a program on an EC2 instance named </a:t>
            </a:r>
            <a:r>
              <a:rPr lang="en-US" dirty="0" err="1">
                <a:solidFill>
                  <a:schemeClr val="bg1"/>
                </a:solidFill>
              </a:rPr>
              <a:t>LBServer</a:t>
            </a:r>
            <a:r>
              <a:rPr lang="en-US" dirty="0">
                <a:solidFill>
                  <a:schemeClr val="bg1"/>
                </a:solidFill>
              </a:rPr>
              <a:t> which will contain the program that will predict the upcoming workload for 1 hour</a:t>
            </a:r>
          </a:p>
          <a:p>
            <a:pPr marL="285750" indent="-285750">
              <a:buFont typeface="Wingdings" panose="05000000000000000000" pitchFamily="2" charset="2"/>
              <a:buChar char="ü"/>
            </a:pPr>
            <a:r>
              <a:rPr lang="en-US" dirty="0">
                <a:solidFill>
                  <a:schemeClr val="bg1"/>
                </a:solidFill>
              </a:rPr>
              <a:t>2. Based on a threshold (set upon using experiment), if the predicted workload is above a certain level, this will trigger the instantiation of a new instance 30 minutes before it is required. Based on the size of the workload, different types of instances can be selected. </a:t>
            </a:r>
          </a:p>
          <a:p>
            <a:pPr marL="285750" indent="-285750">
              <a:buFont typeface="Wingdings" panose="05000000000000000000" pitchFamily="2" charset="2"/>
              <a:buChar char="ü"/>
            </a:pPr>
            <a:r>
              <a:rPr lang="en-US" dirty="0">
                <a:solidFill>
                  <a:schemeClr val="bg1"/>
                </a:solidFill>
              </a:rPr>
              <a:t>3. Based on a threshold (set upon using experiment), if the predicted workload is below a certain level, this will trigger the instantiation of a new instance 30 minutes after it is required.</a:t>
            </a:r>
          </a:p>
          <a:p>
            <a:pPr marL="285750" indent="-285750">
              <a:buFont typeface="Wingdings" panose="05000000000000000000" pitchFamily="2" charset="2"/>
              <a:buChar char="ü"/>
            </a:pPr>
            <a:r>
              <a:rPr lang="en-US" dirty="0">
                <a:solidFill>
                  <a:schemeClr val="bg1"/>
                </a:solidFill>
              </a:rPr>
              <a:t>4. Set up either AWS autoscaling algorithm or round robin algorithm to compare the proposed algorithm </a:t>
            </a:r>
          </a:p>
          <a:p>
            <a:pPr marL="285750" indent="-285750">
              <a:buFont typeface="Wingdings" panose="05000000000000000000" pitchFamily="2" charset="2"/>
              <a:buChar char="ü"/>
            </a:pPr>
            <a:endParaRPr lang="en-MY" dirty="0">
              <a:solidFill>
                <a:schemeClr val="bg1"/>
              </a:solidFill>
            </a:endParaRPr>
          </a:p>
        </p:txBody>
      </p:sp>
    </p:spTree>
    <p:extLst>
      <p:ext uri="{BB962C8B-B14F-4D97-AF65-F5344CB8AC3E}">
        <p14:creationId xmlns:p14="http://schemas.microsoft.com/office/powerpoint/2010/main" val="1695697461"/>
      </p:ext>
    </p:extLst>
  </p:cSld>
  <p:clrMapOvr>
    <a:masterClrMapping/>
  </p:clrMapOvr>
</p:sld>
</file>

<file path=ppt/theme/theme1.xml><?xml version="1.0" encoding="utf-8"?>
<a:theme xmlns:a="http://schemas.openxmlformats.org/drawingml/2006/main" name="Neon Cyber Monday by Slidesgo">
  <a:themeElements>
    <a:clrScheme name="Simple Light">
      <a:dk1>
        <a:srgbClr val="000000"/>
      </a:dk1>
      <a:lt1>
        <a:srgbClr val="FFFFFF"/>
      </a:lt1>
      <a:dk2>
        <a:srgbClr val="595959"/>
      </a:dk2>
      <a:lt2>
        <a:srgbClr val="EEEEEE"/>
      </a:lt2>
      <a:accent1>
        <a:srgbClr val="30FCF1"/>
      </a:accent1>
      <a:accent2>
        <a:srgbClr val="F73CAB"/>
      </a:accent2>
      <a:accent3>
        <a:srgbClr val="1E1E1E"/>
      </a:accent3>
      <a:accent4>
        <a:srgbClr val="2ED9FF"/>
      </a:accent4>
      <a:accent5>
        <a:srgbClr val="FFE2F7"/>
      </a:accent5>
      <a:accent6>
        <a:srgbClr val="FFFFFF"/>
      </a:accent6>
      <a:hlink>
        <a:srgbClr val="FF92E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6717</TotalTime>
  <Words>592</Words>
  <Application>Microsoft Office PowerPoint</Application>
  <PresentationFormat>On-screen Show (16:9)</PresentationFormat>
  <Paragraphs>37</Paragraphs>
  <Slides>11</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Wingdings</vt:lpstr>
      <vt:lpstr>Fira Sans Extra Condensed Medium</vt:lpstr>
      <vt:lpstr>Work Sans Light</vt:lpstr>
      <vt:lpstr>Righteous</vt:lpstr>
      <vt:lpstr>Arial</vt:lpstr>
      <vt:lpstr>Varela Round</vt:lpstr>
      <vt:lpstr>Neon Cyber Monday by Slidesgo</vt:lpstr>
      <vt:lpstr>IOT WORKLOAD CHARACTERIZATION IN NEXT GENERATION CLOUD SYSTEMS UPDATE</vt:lpstr>
      <vt:lpstr>TABLE OF CONTENTS</vt:lpstr>
      <vt:lpstr>Latest additions</vt:lpstr>
      <vt:lpstr>Jmeter Custom Load Generate</vt:lpstr>
      <vt:lpstr>Options …</vt:lpstr>
      <vt:lpstr>ARIMA or SARIMAX?</vt:lpstr>
      <vt:lpstr>ARIMA or SARIMAX?</vt:lpstr>
      <vt:lpstr>ARIMA or SARIMAX?</vt:lpstr>
      <vt:lpstr>Simplified Idea</vt:lpstr>
      <vt:lpstr>Challenges</vt:lpstr>
      <vt:lpstr>Thank you! Tack så mycket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WORKLOAD CHARACTERIZATION</dc:title>
  <dc:creator>GL62M</dc:creator>
  <cp:lastModifiedBy>Mirza, Fatema (Student)</cp:lastModifiedBy>
  <cp:revision>113</cp:revision>
  <dcterms:modified xsi:type="dcterms:W3CDTF">2022-04-21T17:33:57Z</dcterms:modified>
</cp:coreProperties>
</file>