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7"/>
  </p:notesMasterIdLst>
  <p:sldIdLst>
    <p:sldId id="256" r:id="rId2"/>
    <p:sldId id="259" r:id="rId3"/>
    <p:sldId id="318" r:id="rId4"/>
    <p:sldId id="365" r:id="rId5"/>
    <p:sldId id="366" r:id="rId6"/>
    <p:sldId id="374" r:id="rId7"/>
    <p:sldId id="367" r:id="rId8"/>
    <p:sldId id="369" r:id="rId9"/>
    <p:sldId id="368" r:id="rId10"/>
    <p:sldId id="375" r:id="rId11"/>
    <p:sldId id="371" r:id="rId12"/>
    <p:sldId id="370" r:id="rId13"/>
    <p:sldId id="376" r:id="rId14"/>
    <p:sldId id="373" r:id="rId15"/>
    <p:sldId id="372" r:id="rId16"/>
    <p:sldId id="377" r:id="rId17"/>
    <p:sldId id="378" r:id="rId18"/>
    <p:sldId id="379" r:id="rId19"/>
    <p:sldId id="356" r:id="rId20"/>
    <p:sldId id="349" r:id="rId21"/>
    <p:sldId id="350" r:id="rId22"/>
    <p:sldId id="353" r:id="rId23"/>
    <p:sldId id="354" r:id="rId24"/>
    <p:sldId id="351" r:id="rId25"/>
    <p:sldId id="355" r:id="rId26"/>
    <p:sldId id="357" r:id="rId27"/>
    <p:sldId id="358" r:id="rId28"/>
    <p:sldId id="359" r:id="rId29"/>
    <p:sldId id="360" r:id="rId30"/>
    <p:sldId id="361" r:id="rId31"/>
    <p:sldId id="317" r:id="rId32"/>
    <p:sldId id="362" r:id="rId33"/>
    <p:sldId id="363" r:id="rId34"/>
    <p:sldId id="364" r:id="rId35"/>
    <p:sldId id="341" r:id="rId36"/>
  </p:sldIdLst>
  <p:sldSz cx="9144000" cy="5143500" type="screen16x9"/>
  <p:notesSz cx="6858000" cy="9144000"/>
  <p:embeddedFontLst>
    <p:embeddedFont>
      <p:font typeface="Fira Sans Extra Condensed Medium" panose="020B0604020202020204" charset="0"/>
      <p:regular r:id="rId38"/>
      <p:bold r:id="rId39"/>
      <p:italic r:id="rId40"/>
      <p:boldItalic r:id="rId41"/>
    </p:embeddedFont>
    <p:embeddedFont>
      <p:font typeface="Righteous" panose="020B0604020202020204" charset="0"/>
      <p:regular r:id="rId42"/>
    </p:embeddedFont>
    <p:embeddedFont>
      <p:font typeface="Varela Round" panose="020B0604020202020204" charset="-79"/>
      <p:regular r:id="rId43"/>
    </p:embeddedFont>
    <p:embeddedFont>
      <p:font typeface="Work Sans Light"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686"/>
    <a:srgbClr val="1E1E1E"/>
    <a:srgbClr val="FB3DAE"/>
    <a:srgbClr val="F0F0F0"/>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B17C3B-3BD0-4F04-B469-A4573C707860}">
  <a:tblStyle styleId="{3FB17C3B-3BD0-4F04-B469-A4573C7078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7ADEF0-35DC-4E51-8C34-DEDE91FA474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5" d="100"/>
          <a:sy n="105" d="100"/>
        </p:scale>
        <p:origin x="80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012df1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012df1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85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3012df1a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3012df1a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0811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105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662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3012df1a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3012df1a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31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384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683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63012df1a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63012df1a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688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00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3012df1a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3012df1a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noto-sans"/>
              </a:rPr>
              <a:t>The rapid increase in connected device (or IoT device) usage by commercial entities and consumers is changing the topography of the internet  Connected devices have been designed to fulfill functional requirements (i.e. observe, control and maintain a piece of machinery remotely), but have often failed at incorporating proper green aspects in their design. </a:t>
            </a:r>
            <a:r>
              <a:rPr lang="en-US" sz="1800" b="0" i="0" u="none" strike="noStrike" dirty="0">
                <a:solidFill>
                  <a:srgbClr val="000000"/>
                </a:solidFill>
                <a:effectLst/>
                <a:latin typeface="Times New Roman" panose="02020603050405020304" pitchFamily="18" charset="0"/>
              </a:rPr>
              <a:t>The integration of the Internet of things and cloud computing has led to the emergence of new classes of applications ranging from smart healthcare, smart and precision agriculture, smart manufacturing to smart environmental monitoring. The rapid surge in the use of these applications is expected to generate massive amounts of data with different characteristics that are yet not studied. </a:t>
            </a:r>
            <a:endParaRPr dirty="0"/>
          </a:p>
        </p:txBody>
      </p:sp>
    </p:spTree>
    <p:extLst>
      <p:ext uri="{BB962C8B-B14F-4D97-AF65-F5344CB8AC3E}">
        <p14:creationId xmlns:p14="http://schemas.microsoft.com/office/powerpoint/2010/main" val="231037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10a5ef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10a5ef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230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3012df1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3012df1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040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012df1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012df1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351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0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3012df1a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3012df1a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6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63012df1a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63012df1a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83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745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79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062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3012df1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3012df1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86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line 3">
  <p:cSld name="CUSTOM_12">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2021610" y="4205550"/>
            <a:ext cx="2845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13" name="Google Shape;113;p21"/>
          <p:cNvSpPr txBox="1">
            <a:spLocks noGrp="1"/>
          </p:cNvSpPr>
          <p:nvPr>
            <p:ph type="subTitle" idx="1"/>
          </p:nvPr>
        </p:nvSpPr>
        <p:spPr>
          <a:xfrm>
            <a:off x="4395528" y="4118203"/>
            <a:ext cx="2737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4" name="Google Shape;114;p21"/>
          <p:cNvSpPr txBox="1">
            <a:spLocks noGrp="1"/>
          </p:cNvSpPr>
          <p:nvPr>
            <p:ph type="title" idx="2" hasCustomPrompt="1"/>
          </p:nvPr>
        </p:nvSpPr>
        <p:spPr>
          <a:xfrm>
            <a:off x="2021623" y="3607453"/>
            <a:ext cx="17538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 name="Google Shape;16;p4"/>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hasCustomPrompt="1"/>
          </p:nvPr>
        </p:nvSpPr>
        <p:spPr>
          <a:xfrm>
            <a:off x="3671775" y="88381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4"/>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 name="Google Shape;19;p4"/>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4"/>
          <p:cNvSpPr txBox="1">
            <a:spLocks noGrp="1"/>
          </p:cNvSpPr>
          <p:nvPr>
            <p:ph type="title" idx="5" hasCustomPrompt="1"/>
          </p:nvPr>
        </p:nvSpPr>
        <p:spPr>
          <a:xfrm>
            <a:off x="3673003" y="284366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4"/>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4"/>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4"/>
          <p:cNvSpPr txBox="1">
            <a:spLocks noGrp="1"/>
          </p:cNvSpPr>
          <p:nvPr>
            <p:ph type="title" idx="8" hasCustomPrompt="1"/>
          </p:nvPr>
        </p:nvSpPr>
        <p:spPr>
          <a:xfrm>
            <a:off x="7201626" y="897345"/>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4"/>
          <p:cNvSpPr txBox="1">
            <a:spLocks noGrp="1"/>
          </p:cNvSpPr>
          <p:nvPr>
            <p:ph type="ctrTitle" idx="9"/>
          </p:nvPr>
        </p:nvSpPr>
        <p:spPr>
          <a:xfrm flipH="1">
            <a:off x="6839174" y="3086449"/>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5" name="Google Shape;25;p4"/>
          <p:cNvSpPr txBox="1">
            <a:spLocks noGrp="1"/>
          </p:cNvSpPr>
          <p:nvPr>
            <p:ph type="subTitle" idx="13"/>
          </p:nvPr>
        </p:nvSpPr>
        <p:spPr>
          <a:xfrm flipH="1">
            <a:off x="6839200" y="3544263"/>
            <a:ext cx="1789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hasCustomPrompt="1"/>
          </p:nvPr>
        </p:nvSpPr>
        <p:spPr>
          <a:xfrm>
            <a:off x="7201626" y="2842140"/>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4"/>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flipH="1">
            <a:off x="3989675" y="3032150"/>
            <a:ext cx="3069600" cy="467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1800">
                <a:latin typeface="Work Sans Light"/>
                <a:ea typeface="Work Sans Light"/>
                <a:cs typeface="Work Sans Light"/>
                <a:sym typeface="Work Sans Ligh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30" name="Google Shape;30;p5"/>
          <p:cNvSpPr txBox="1">
            <a:spLocks noGrp="1"/>
          </p:cNvSpPr>
          <p:nvPr>
            <p:ph type="subTitle" idx="1"/>
          </p:nvPr>
        </p:nvSpPr>
        <p:spPr>
          <a:xfrm flipH="1">
            <a:off x="3989675" y="1700925"/>
            <a:ext cx="3382800" cy="13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latin typeface="Varela Round"/>
                <a:ea typeface="Varela Round"/>
                <a:cs typeface="Varela Round"/>
                <a:sym typeface="Varela Round"/>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1">
  <p:cSld name="CUSTOM_1">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617619" y="2317250"/>
            <a:ext cx="2470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 name="Google Shape;33;p6"/>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6"/>
          <p:cNvSpPr txBox="1">
            <a:spLocks noGrp="1"/>
          </p:cNvSpPr>
          <p:nvPr>
            <p:ph type="title" idx="2" hasCustomPrompt="1"/>
          </p:nvPr>
        </p:nvSpPr>
        <p:spPr>
          <a:xfrm>
            <a:off x="617619" y="1714374"/>
            <a:ext cx="839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and image">
  <p:cSld name="CUSTOM_7">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flipH="1">
            <a:off x="569375" y="968925"/>
            <a:ext cx="3953700" cy="1229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flipH="1">
            <a:off x="2486100" y="1525800"/>
            <a:ext cx="4171800" cy="177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2">
  <p:cSld name="CUSTOM_11">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735301" y="2311315"/>
            <a:ext cx="279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4" name="Google Shape;64;p14"/>
          <p:cNvSpPr txBox="1">
            <a:spLocks noGrp="1"/>
          </p:cNvSpPr>
          <p:nvPr>
            <p:ph type="subTitle" idx="1"/>
          </p:nvPr>
        </p:nvSpPr>
        <p:spPr>
          <a:xfrm>
            <a:off x="5985524" y="2780870"/>
            <a:ext cx="25416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5" name="Google Shape;65;p14"/>
          <p:cNvSpPr txBox="1">
            <a:spLocks noGrp="1"/>
          </p:cNvSpPr>
          <p:nvPr>
            <p:ph type="title" idx="2" hasCustomPrompt="1"/>
          </p:nvPr>
        </p:nvSpPr>
        <p:spPr>
          <a:xfrm>
            <a:off x="6773458" y="171760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flipH="1">
            <a:off x="6349425" y="2108394"/>
            <a:ext cx="2195400" cy="93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2" name="Google Shape;72;p16"/>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6" r:id="rId5"/>
    <p:sldLayoutId id="2147483657" r:id="rId6"/>
    <p:sldLayoutId id="2147483659" r:id="rId7"/>
    <p:sldLayoutId id="2147483660" r:id="rId8"/>
    <p:sldLayoutId id="2147483662" r:id="rId9"/>
    <p:sldLayoutId id="2147483667" r:id="rId10"/>
    <p:sldLayoutId id="2147483674" r:id="rId11"/>
    <p:sldLayoutId id="2147483675"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hyperlink" Target="mailto:fatmir-0@student.ltu.se"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mailto:fatmir-0@student.ltu.se" TargetMode="Externa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mailto:fatmir-0@student.ltu.se" TargetMode="Externa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mailto:fatmir-0@student.ltu.se" TargetMode="Externa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hyperlink" Target="mailto:fatmir-0@student.ltu.se"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54.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56.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hyperlink" Target="mailto:fatmir-0@student.ltu.se"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mailto:fatmir-0@student.ltu.se"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57.jfi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58.jfi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mailto:fatmir-0@student.ltu.s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hyperlink" Target="mailto:fatmir-0@student.ltu.s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60.jfif"/><Relationship Id="rId1" Type="http://schemas.openxmlformats.org/officeDocument/2006/relationships/slideLayout" Target="../slideLayouts/slideLayout5.xml"/><Relationship Id="rId4" Type="http://schemas.openxmlformats.org/officeDocument/2006/relationships/image" Target="../media/image61.jfif"/></Relationships>
</file>

<file path=ppt/slides/_rels/slide25.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mailto:fatmir-0@student.ltu.s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mailto:fatmir-0@student.ltu.s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mailto:fatmir-0@student.ltu.se" TargetMode="Externa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mailto:fatmir-0@student.ltu.s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hyperlink" Target="mailto:fatmir-0@student.ltu.se"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mailto:fatmir-0@student.ltu.se" TargetMode="Externa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mailto:fatmir-0@student.ltu.se"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hyperlink" Target="mailto:fatmir-0@student.ltu.se" TargetMode="Externa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54.png"/><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56.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SqSUJ0UYWMQ" TargetMode="External"/><Relationship Id="rId2" Type="http://schemas.openxmlformats.org/officeDocument/2006/relationships/hyperlink" Target="mailto:fatmir-0@student.ltu.se" TargetMode="External"/><Relationship Id="rId1" Type="http://schemas.openxmlformats.org/officeDocument/2006/relationships/slideLayout" Target="../slideLayouts/slideLayout8.xml"/><Relationship Id="rId5" Type="http://schemas.openxmlformats.org/officeDocument/2006/relationships/hyperlink" Target="https://doi.org/10.1007/978-1-4757-5301-1_2" TargetMode="External"/><Relationship Id="rId4" Type="http://schemas.openxmlformats.org/officeDocument/2006/relationships/hyperlink" Target="https://doi.org/10.1007/s11134-016-9478-x"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hyperlink" Target="mailto:fatmir-0@student.ltu.se" TargetMode="External"/><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hyperlink" Target="mailto:fatmir-0@student.ltu.se" TargetMode="External"/><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hyperlink" Target="mailto:fatmir-0@student.ltu.se"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mailto:fatmir-0@student.ltu.s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mailto:fatmir-0@student.ltu.se" TargetMode="External"/><Relationship Id="rId1" Type="http://schemas.openxmlformats.org/officeDocument/2006/relationships/slideLayout" Target="../slideLayouts/slideLayout5.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47993" y="-725714"/>
            <a:ext cx="6606807" cy="6880561"/>
          </a:xfrm>
          <a:prstGeom prst="rect">
            <a:avLst/>
          </a:prstGeom>
          <a:noFill/>
          <a:ln>
            <a:noFill/>
          </a:ln>
        </p:spPr>
      </p:pic>
      <p:sp>
        <p:nvSpPr>
          <p:cNvPr id="154" name="Google Shape;154;p32"/>
          <p:cNvSpPr txBox="1">
            <a:spLocks noGrp="1"/>
          </p:cNvSpPr>
          <p:nvPr>
            <p:ph type="ctrTitle"/>
          </p:nvPr>
        </p:nvSpPr>
        <p:spPr>
          <a:xfrm>
            <a:off x="921675" y="1261513"/>
            <a:ext cx="5657317"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IOT WORKLOAD CHARACTERIZATION IN NEXT GENERATION CLOUD SYSTEMS UPDATE</a:t>
            </a:r>
          </a:p>
        </p:txBody>
      </p:sp>
      <p:sp>
        <p:nvSpPr>
          <p:cNvPr id="155" name="Google Shape;155;p32"/>
          <p:cNvSpPr txBox="1">
            <a:spLocks noGrp="1"/>
          </p:cNvSpPr>
          <p:nvPr>
            <p:ph type="subTitle" idx="1"/>
          </p:nvPr>
        </p:nvSpPr>
        <p:spPr>
          <a:xfrm>
            <a:off x="6171524" y="2934168"/>
            <a:ext cx="20874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3AFCF2"/>
                </a:solidFill>
              </a:rPr>
              <a:t>Presented by:</a:t>
            </a:r>
            <a:br>
              <a:rPr lang="en" dirty="0">
                <a:solidFill>
                  <a:srgbClr val="3AFCF2"/>
                </a:solidFill>
              </a:rPr>
            </a:br>
            <a:r>
              <a:rPr lang="en" dirty="0">
                <a:solidFill>
                  <a:srgbClr val="3AFCF2"/>
                </a:solidFill>
              </a:rPr>
              <a:t>Fatema Mirza</a:t>
            </a:r>
            <a:endParaRPr dirty="0">
              <a:solidFill>
                <a:srgbClr val="3AFCF2"/>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pic>
        <p:nvPicPr>
          <p:cNvPr id="13" name="Picture 12" descr="A picture containing graphical user interface&#10;&#10;Description automatically generated">
            <a:extLst>
              <a:ext uri="{FF2B5EF4-FFF2-40B4-BE49-F238E27FC236}">
                <a16:creationId xmlns:a16="http://schemas.microsoft.com/office/drawing/2014/main" id="{8417F5AB-761E-4ADE-88D4-0E9BBC0C0063}"/>
              </a:ext>
            </a:extLst>
          </p:cNvPr>
          <p:cNvPicPr>
            <a:picLocks noChangeAspect="1"/>
          </p:cNvPicPr>
          <p:nvPr/>
        </p:nvPicPr>
        <p:blipFill rotWithShape="1">
          <a:blip r:embed="rId9">
            <a:extLst>
              <a:ext uri="{28A0092B-C50C-407E-A947-70E740481C1C}">
                <a14:useLocalDpi xmlns:a14="http://schemas.microsoft.com/office/drawing/2010/main" val="0"/>
              </a:ext>
            </a:extLst>
          </a:blip>
          <a:srcRect t="1786" r="14342"/>
          <a:stretch/>
        </p:blipFill>
        <p:spPr>
          <a:xfrm>
            <a:off x="718457" y="4402315"/>
            <a:ext cx="4680857" cy="683217"/>
          </a:xfrm>
          <a:prstGeom prst="rect">
            <a:avLst/>
          </a:prstGeom>
        </p:spPr>
      </p:pic>
      <p:sp>
        <p:nvSpPr>
          <p:cNvPr id="14" name="Google Shape;154;p32">
            <a:extLst>
              <a:ext uri="{FF2B5EF4-FFF2-40B4-BE49-F238E27FC236}">
                <a16:creationId xmlns:a16="http://schemas.microsoft.com/office/drawing/2014/main" id="{757C3E7C-E2AF-4ECA-9704-D34EC1DD0741}"/>
              </a:ext>
            </a:extLst>
          </p:cNvPr>
          <p:cNvSpPr txBox="1">
            <a:spLocks/>
          </p:cNvSpPr>
          <p:nvPr/>
        </p:nvSpPr>
        <p:spPr>
          <a:xfrm>
            <a:off x="827551" y="2205463"/>
            <a:ext cx="5100000" cy="188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9600"/>
              <a:buFont typeface="Varela Round"/>
              <a:buNone/>
              <a:defRPr sz="96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9pPr>
          </a:lstStyle>
          <a:p>
            <a:pPr algn="l"/>
            <a:r>
              <a:rPr lang="en-MY" sz="1400" dirty="0"/>
              <a:t>Supervised by: </a:t>
            </a:r>
            <a:r>
              <a:rPr lang="en-MY" sz="1400" dirty="0" err="1"/>
              <a:t>Dr.</a:t>
            </a:r>
            <a:r>
              <a:rPr lang="en-MY" sz="1400" dirty="0"/>
              <a:t> Karan Mitra, </a:t>
            </a:r>
            <a:r>
              <a:rPr lang="en-MY" sz="1400" dirty="0" err="1"/>
              <a:t>Dr.</a:t>
            </a:r>
            <a:r>
              <a:rPr lang="en-MY" sz="1400" dirty="0"/>
              <a:t> </a:t>
            </a:r>
            <a:r>
              <a:rPr lang="en-MY" sz="1400" dirty="0" err="1"/>
              <a:t>Saguna</a:t>
            </a:r>
            <a:r>
              <a:rPr lang="en-MY" sz="1400" dirty="0"/>
              <a:t> </a:t>
            </a:r>
            <a:r>
              <a:rPr lang="en-MY" sz="1400" dirty="0" err="1"/>
              <a:t>Saguna</a:t>
            </a:r>
            <a:r>
              <a:rPr lang="en-MY" sz="1400" dirty="0"/>
              <a:t>, </a:t>
            </a:r>
          </a:p>
          <a:p>
            <a:pPr algn="l"/>
            <a:r>
              <a:rPr lang="en-MY" sz="1400" dirty="0" err="1"/>
              <a:t>Dr.</a:t>
            </a:r>
            <a:r>
              <a:rPr lang="en-MY" sz="1400" dirty="0"/>
              <a:t> Christer </a:t>
            </a:r>
            <a:r>
              <a:rPr lang="en-MY" sz="1400" dirty="0" err="1"/>
              <a:t>Åhlund</a:t>
            </a:r>
            <a:endParaRPr lang="en-MY" sz="1400" dirty="0"/>
          </a:p>
          <a:p>
            <a:pPr algn="l"/>
            <a:endParaRPr lang="en-MY"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283030" y="4185253"/>
            <a:ext cx="433038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Distribution Per hour basis only</a:t>
            </a:r>
          </a:p>
        </p:txBody>
      </p:sp>
      <p:sp>
        <p:nvSpPr>
          <p:cNvPr id="758" name="Google Shape;758;p56"/>
          <p:cNvSpPr txBox="1">
            <a:spLocks noGrp="1"/>
          </p:cNvSpPr>
          <p:nvPr>
            <p:ph type="subTitle" idx="1"/>
          </p:nvPr>
        </p:nvSpPr>
        <p:spPr>
          <a:xfrm>
            <a:off x="4497128" y="3741800"/>
            <a:ext cx="2737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9" name="Google Shape;759;p56"/>
          <p:cNvSpPr txBox="1">
            <a:spLocks noGrp="1"/>
          </p:cNvSpPr>
          <p:nvPr>
            <p:ph type="title" idx="2"/>
          </p:nvPr>
        </p:nvSpPr>
        <p:spPr>
          <a:xfrm>
            <a:off x="2123223" y="323105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pic>
        <p:nvPicPr>
          <p:cNvPr id="760" name="Google Shape;760;p56"/>
          <p:cNvPicPr preferRelativeResize="0"/>
          <p:nvPr/>
        </p:nvPicPr>
        <p:blipFill rotWithShape="1">
          <a:blip r:embed="rId3">
            <a:alphaModFix/>
          </a:blip>
          <a:srcRect t="7911" b="7920"/>
          <a:stretch/>
        </p:blipFill>
        <p:spPr>
          <a:xfrm>
            <a:off x="1494150" y="-596000"/>
            <a:ext cx="3797600" cy="3827050"/>
          </a:xfrm>
          <a:prstGeom prst="rect">
            <a:avLst/>
          </a:prstGeom>
          <a:noFill/>
          <a:ln>
            <a:noFill/>
          </a:ln>
        </p:spPr>
      </p:pic>
      <p:pic>
        <p:nvPicPr>
          <p:cNvPr id="761" name="Google Shape;761;p56"/>
          <p:cNvPicPr preferRelativeResize="0"/>
          <p:nvPr/>
        </p:nvPicPr>
        <p:blipFill rotWithShape="1">
          <a:blip r:embed="rId4">
            <a:alphaModFix/>
          </a:blip>
          <a:srcRect t="6747" b="6747"/>
          <a:stretch/>
        </p:blipFill>
        <p:spPr>
          <a:xfrm>
            <a:off x="4094000" y="-625975"/>
            <a:ext cx="3588675" cy="3893375"/>
          </a:xfrm>
          <a:prstGeom prst="rect">
            <a:avLst/>
          </a:prstGeom>
          <a:noFill/>
          <a:ln>
            <a:noFill/>
          </a:ln>
        </p:spPr>
      </p:pic>
      <p:sp>
        <p:nvSpPr>
          <p:cNvPr id="10" name="TextBox 9">
            <a:extLst>
              <a:ext uri="{FF2B5EF4-FFF2-40B4-BE49-F238E27FC236}">
                <a16:creationId xmlns:a16="http://schemas.microsoft.com/office/drawing/2014/main" id="{09F4D4E2-E94B-41C0-BBF3-77D2C3CA3C5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198642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C7D1-F634-44CA-8AE3-044DCA89C7EE}"/>
              </a:ext>
            </a:extLst>
          </p:cNvPr>
          <p:cNvSpPr>
            <a:spLocks noGrp="1"/>
          </p:cNvSpPr>
          <p:nvPr>
            <p:ph type="title"/>
          </p:nvPr>
        </p:nvSpPr>
        <p:spPr>
          <a:xfrm rot="-5400000">
            <a:off x="-1602271" y="2290137"/>
            <a:ext cx="4819340" cy="643800"/>
          </a:xfrm>
        </p:spPr>
        <p:txBody>
          <a:bodyPr/>
          <a:lstStyle/>
          <a:p>
            <a:r>
              <a:rPr lang="en-MY" dirty="0"/>
              <a:t>Workload per hour per apartments </a:t>
            </a:r>
          </a:p>
        </p:txBody>
      </p:sp>
      <p:pic>
        <p:nvPicPr>
          <p:cNvPr id="23" name="Picture 22">
            <a:extLst>
              <a:ext uri="{FF2B5EF4-FFF2-40B4-BE49-F238E27FC236}">
                <a16:creationId xmlns:a16="http://schemas.microsoft.com/office/drawing/2014/main" id="{D5F5630A-3F17-4E6A-B52E-94A360C00A15}"/>
              </a:ext>
            </a:extLst>
          </p:cNvPr>
          <p:cNvPicPr>
            <a:picLocks noChangeAspect="1"/>
          </p:cNvPicPr>
          <p:nvPr/>
        </p:nvPicPr>
        <p:blipFill>
          <a:blip r:embed="rId2"/>
          <a:stretch>
            <a:fillRect/>
          </a:stretch>
        </p:blipFill>
        <p:spPr>
          <a:xfrm>
            <a:off x="1129299" y="1244735"/>
            <a:ext cx="1792741" cy="1077552"/>
          </a:xfrm>
          <a:prstGeom prst="rect">
            <a:avLst/>
          </a:prstGeom>
        </p:spPr>
      </p:pic>
      <p:pic>
        <p:nvPicPr>
          <p:cNvPr id="24" name="Picture 23">
            <a:extLst>
              <a:ext uri="{FF2B5EF4-FFF2-40B4-BE49-F238E27FC236}">
                <a16:creationId xmlns:a16="http://schemas.microsoft.com/office/drawing/2014/main" id="{E75CAFD1-CDA7-400F-A9B8-11F370F426D4}"/>
              </a:ext>
            </a:extLst>
          </p:cNvPr>
          <p:cNvPicPr>
            <a:picLocks noChangeAspect="1"/>
          </p:cNvPicPr>
          <p:nvPr/>
        </p:nvPicPr>
        <p:blipFill>
          <a:blip r:embed="rId3"/>
          <a:stretch>
            <a:fillRect/>
          </a:stretch>
        </p:blipFill>
        <p:spPr>
          <a:xfrm>
            <a:off x="3023414" y="1244735"/>
            <a:ext cx="1792741" cy="1077552"/>
          </a:xfrm>
          <a:prstGeom prst="rect">
            <a:avLst/>
          </a:prstGeom>
        </p:spPr>
      </p:pic>
      <p:pic>
        <p:nvPicPr>
          <p:cNvPr id="25" name="Picture 24">
            <a:extLst>
              <a:ext uri="{FF2B5EF4-FFF2-40B4-BE49-F238E27FC236}">
                <a16:creationId xmlns:a16="http://schemas.microsoft.com/office/drawing/2014/main" id="{598E5E64-00A3-4CBA-A2EA-601934B562F6}"/>
              </a:ext>
            </a:extLst>
          </p:cNvPr>
          <p:cNvPicPr>
            <a:picLocks noChangeAspect="1"/>
          </p:cNvPicPr>
          <p:nvPr/>
        </p:nvPicPr>
        <p:blipFill>
          <a:blip r:embed="rId4"/>
          <a:stretch>
            <a:fillRect/>
          </a:stretch>
        </p:blipFill>
        <p:spPr>
          <a:xfrm>
            <a:off x="4917529" y="1244735"/>
            <a:ext cx="1792741" cy="1077552"/>
          </a:xfrm>
          <a:prstGeom prst="rect">
            <a:avLst/>
          </a:prstGeom>
        </p:spPr>
      </p:pic>
      <p:pic>
        <p:nvPicPr>
          <p:cNvPr id="27" name="Picture 26">
            <a:extLst>
              <a:ext uri="{FF2B5EF4-FFF2-40B4-BE49-F238E27FC236}">
                <a16:creationId xmlns:a16="http://schemas.microsoft.com/office/drawing/2014/main" id="{A4E43310-C4E6-477E-B353-343042DF7D86}"/>
              </a:ext>
            </a:extLst>
          </p:cNvPr>
          <p:cNvPicPr>
            <a:picLocks noChangeAspect="1"/>
          </p:cNvPicPr>
          <p:nvPr/>
        </p:nvPicPr>
        <p:blipFill>
          <a:blip r:embed="rId5"/>
          <a:stretch>
            <a:fillRect/>
          </a:stretch>
        </p:blipFill>
        <p:spPr>
          <a:xfrm>
            <a:off x="6843554" y="1244735"/>
            <a:ext cx="1792741" cy="1077552"/>
          </a:xfrm>
          <a:prstGeom prst="rect">
            <a:avLst/>
          </a:prstGeom>
        </p:spPr>
      </p:pic>
      <p:pic>
        <p:nvPicPr>
          <p:cNvPr id="29" name="Picture 28">
            <a:extLst>
              <a:ext uri="{FF2B5EF4-FFF2-40B4-BE49-F238E27FC236}">
                <a16:creationId xmlns:a16="http://schemas.microsoft.com/office/drawing/2014/main" id="{A0EBD550-EAB9-4FD1-990E-0F71A40DA5B1}"/>
              </a:ext>
            </a:extLst>
          </p:cNvPr>
          <p:cNvPicPr>
            <a:picLocks noChangeAspect="1"/>
          </p:cNvPicPr>
          <p:nvPr/>
        </p:nvPicPr>
        <p:blipFill>
          <a:blip r:embed="rId6"/>
          <a:stretch>
            <a:fillRect/>
          </a:stretch>
        </p:blipFill>
        <p:spPr>
          <a:xfrm>
            <a:off x="1129299" y="2659878"/>
            <a:ext cx="1792741" cy="1077552"/>
          </a:xfrm>
          <a:prstGeom prst="rect">
            <a:avLst/>
          </a:prstGeom>
        </p:spPr>
      </p:pic>
      <p:pic>
        <p:nvPicPr>
          <p:cNvPr id="31" name="Picture 30">
            <a:extLst>
              <a:ext uri="{FF2B5EF4-FFF2-40B4-BE49-F238E27FC236}">
                <a16:creationId xmlns:a16="http://schemas.microsoft.com/office/drawing/2014/main" id="{C944B562-FF19-437D-85D7-BE4FE0A4670E}"/>
              </a:ext>
            </a:extLst>
          </p:cNvPr>
          <p:cNvPicPr>
            <a:picLocks noChangeAspect="1"/>
          </p:cNvPicPr>
          <p:nvPr/>
        </p:nvPicPr>
        <p:blipFill>
          <a:blip r:embed="rId7"/>
          <a:stretch>
            <a:fillRect/>
          </a:stretch>
        </p:blipFill>
        <p:spPr>
          <a:xfrm>
            <a:off x="3027259" y="2659879"/>
            <a:ext cx="1792741" cy="1077552"/>
          </a:xfrm>
          <a:prstGeom prst="rect">
            <a:avLst/>
          </a:prstGeom>
        </p:spPr>
      </p:pic>
      <p:pic>
        <p:nvPicPr>
          <p:cNvPr id="33" name="Picture 32">
            <a:extLst>
              <a:ext uri="{FF2B5EF4-FFF2-40B4-BE49-F238E27FC236}">
                <a16:creationId xmlns:a16="http://schemas.microsoft.com/office/drawing/2014/main" id="{EADE3E28-CACC-4D12-96AD-DE7532E8536E}"/>
              </a:ext>
            </a:extLst>
          </p:cNvPr>
          <p:cNvPicPr>
            <a:picLocks noChangeAspect="1"/>
          </p:cNvPicPr>
          <p:nvPr/>
        </p:nvPicPr>
        <p:blipFill>
          <a:blip r:embed="rId8"/>
          <a:stretch>
            <a:fillRect/>
          </a:stretch>
        </p:blipFill>
        <p:spPr>
          <a:xfrm>
            <a:off x="4948885" y="2659879"/>
            <a:ext cx="1792741" cy="1077552"/>
          </a:xfrm>
          <a:prstGeom prst="rect">
            <a:avLst/>
          </a:prstGeom>
        </p:spPr>
      </p:pic>
      <p:pic>
        <p:nvPicPr>
          <p:cNvPr id="35" name="Picture 34">
            <a:extLst>
              <a:ext uri="{FF2B5EF4-FFF2-40B4-BE49-F238E27FC236}">
                <a16:creationId xmlns:a16="http://schemas.microsoft.com/office/drawing/2014/main" id="{138B9F31-DDDB-47E8-A835-CA3C0925F2D4}"/>
              </a:ext>
            </a:extLst>
          </p:cNvPr>
          <p:cNvPicPr>
            <a:picLocks noChangeAspect="1"/>
          </p:cNvPicPr>
          <p:nvPr/>
        </p:nvPicPr>
        <p:blipFill>
          <a:blip r:embed="rId9"/>
          <a:stretch>
            <a:fillRect/>
          </a:stretch>
        </p:blipFill>
        <p:spPr>
          <a:xfrm>
            <a:off x="6843554" y="2659879"/>
            <a:ext cx="1792741" cy="1077552"/>
          </a:xfrm>
          <a:prstGeom prst="rect">
            <a:avLst/>
          </a:prstGeom>
        </p:spPr>
      </p:pic>
    </p:spTree>
    <p:extLst>
      <p:ext uri="{BB962C8B-B14F-4D97-AF65-F5344CB8AC3E}">
        <p14:creationId xmlns:p14="http://schemas.microsoft.com/office/powerpoint/2010/main" val="150792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a:xfrm rot="-5400000">
            <a:off x="-1240033" y="2471182"/>
            <a:ext cx="4094864" cy="643800"/>
          </a:xfrm>
        </p:spPr>
        <p:txBody>
          <a:bodyPr/>
          <a:lstStyle/>
          <a:p>
            <a:r>
              <a:rPr lang="en-MY" dirty="0"/>
              <a:t>Aggregated Workload per hour </a:t>
            </a:r>
          </a:p>
        </p:txBody>
      </p:sp>
      <p:sp>
        <p:nvSpPr>
          <p:cNvPr id="6" name="TextBox 5">
            <a:extLst>
              <a:ext uri="{FF2B5EF4-FFF2-40B4-BE49-F238E27FC236}">
                <a16:creationId xmlns:a16="http://schemas.microsoft.com/office/drawing/2014/main" id="{E142A2E3-FD55-4174-AF03-04F44795775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26/01/2022 | 04</a:t>
            </a:r>
          </a:p>
        </p:txBody>
      </p:sp>
      <p:pic>
        <p:nvPicPr>
          <p:cNvPr id="9" name="Picture 8">
            <a:extLst>
              <a:ext uri="{FF2B5EF4-FFF2-40B4-BE49-F238E27FC236}">
                <a16:creationId xmlns:a16="http://schemas.microsoft.com/office/drawing/2014/main" id="{6C15B790-26FF-425E-BF5E-960BC7AFC609}"/>
              </a:ext>
            </a:extLst>
          </p:cNvPr>
          <p:cNvPicPr>
            <a:picLocks noChangeAspect="1"/>
          </p:cNvPicPr>
          <p:nvPr/>
        </p:nvPicPr>
        <p:blipFill>
          <a:blip r:embed="rId3"/>
          <a:stretch>
            <a:fillRect/>
          </a:stretch>
        </p:blipFill>
        <p:spPr>
          <a:xfrm>
            <a:off x="1129299" y="1648345"/>
            <a:ext cx="3946523" cy="2375271"/>
          </a:xfrm>
          <a:prstGeom prst="rect">
            <a:avLst/>
          </a:prstGeom>
        </p:spPr>
      </p:pic>
      <p:pic>
        <p:nvPicPr>
          <p:cNvPr id="11" name="Picture 10">
            <a:extLst>
              <a:ext uri="{FF2B5EF4-FFF2-40B4-BE49-F238E27FC236}">
                <a16:creationId xmlns:a16="http://schemas.microsoft.com/office/drawing/2014/main" id="{EB86961A-40D1-4C8B-8536-C170E5C87DB4}"/>
              </a:ext>
            </a:extLst>
          </p:cNvPr>
          <p:cNvPicPr>
            <a:picLocks noChangeAspect="1"/>
          </p:cNvPicPr>
          <p:nvPr/>
        </p:nvPicPr>
        <p:blipFill>
          <a:blip r:embed="rId4"/>
          <a:stretch>
            <a:fillRect/>
          </a:stretch>
        </p:blipFill>
        <p:spPr>
          <a:xfrm>
            <a:off x="5197478" y="1648345"/>
            <a:ext cx="3946522" cy="2372112"/>
          </a:xfrm>
          <a:prstGeom prst="rect">
            <a:avLst/>
          </a:prstGeom>
        </p:spPr>
      </p:pic>
    </p:spTree>
    <p:extLst>
      <p:ext uri="{BB962C8B-B14F-4D97-AF65-F5344CB8AC3E}">
        <p14:creationId xmlns:p14="http://schemas.microsoft.com/office/powerpoint/2010/main" val="87956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602233" y="3144564"/>
            <a:ext cx="3642324" cy="577800"/>
          </a:xfrm>
          <a:prstGeom prst="rect">
            <a:avLst/>
          </a:prstGeom>
        </p:spPr>
        <p:txBody>
          <a:bodyPr spcFirstLastPara="1" wrap="square" lIns="91425" tIns="91425" rIns="91425" bIns="91425" anchor="b" anchorCtr="0">
            <a:noAutofit/>
          </a:bodyPr>
          <a:lstStyle/>
          <a:p>
            <a:r>
              <a:rPr lang="en-MY" dirty="0"/>
              <a:t>Distribution Per half hour basis only</a:t>
            </a:r>
          </a:p>
        </p:txBody>
      </p:sp>
      <p:sp>
        <p:nvSpPr>
          <p:cNvPr id="219" name="Google Shape;219;p37"/>
          <p:cNvSpPr txBox="1">
            <a:spLocks noGrp="1"/>
          </p:cNvSpPr>
          <p:nvPr>
            <p:ph type="title" idx="2"/>
          </p:nvPr>
        </p:nvSpPr>
        <p:spPr>
          <a:xfrm>
            <a:off x="617619" y="1714374"/>
            <a:ext cx="8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220" name="Google Shape;220;p37"/>
          <p:cNvPicPr preferRelativeResize="0"/>
          <p:nvPr/>
        </p:nvPicPr>
        <p:blipFill rotWithShape="1">
          <a:blip r:embed="rId3">
            <a:alphaModFix/>
          </a:blip>
          <a:srcRect t="7911" b="7920"/>
          <a:stretch/>
        </p:blipFill>
        <p:spPr>
          <a:xfrm>
            <a:off x="3592992" y="499044"/>
            <a:ext cx="3797600" cy="3827050"/>
          </a:xfrm>
          <a:prstGeom prst="rect">
            <a:avLst/>
          </a:prstGeom>
          <a:noFill/>
          <a:ln>
            <a:noFill/>
          </a:ln>
        </p:spPr>
      </p:pic>
      <p:pic>
        <p:nvPicPr>
          <p:cNvPr id="7" name="Google Shape;1225;p66">
            <a:extLst>
              <a:ext uri="{FF2B5EF4-FFF2-40B4-BE49-F238E27FC236}">
                <a16:creationId xmlns:a16="http://schemas.microsoft.com/office/drawing/2014/main" id="{DD9A0FEB-F9AB-4311-9163-7504CB6268CA}"/>
              </a:ext>
            </a:extLst>
          </p:cNvPr>
          <p:cNvPicPr preferRelativeResize="0"/>
          <p:nvPr/>
        </p:nvPicPr>
        <p:blipFill>
          <a:blip r:embed="rId4">
            <a:alphaModFix/>
          </a:blip>
          <a:stretch>
            <a:fillRect/>
          </a:stretch>
        </p:blipFill>
        <p:spPr>
          <a:xfrm>
            <a:off x="5966483" y="375673"/>
            <a:ext cx="3920230" cy="4392154"/>
          </a:xfrm>
          <a:prstGeom prst="rect">
            <a:avLst/>
          </a:prstGeom>
          <a:noFill/>
          <a:ln>
            <a:noFill/>
          </a:ln>
        </p:spPr>
      </p:pic>
      <p:sp>
        <p:nvSpPr>
          <p:cNvPr id="8" name="TextBox 7">
            <a:extLst>
              <a:ext uri="{FF2B5EF4-FFF2-40B4-BE49-F238E27FC236}">
                <a16:creationId xmlns:a16="http://schemas.microsoft.com/office/drawing/2014/main" id="{53220EC2-E1F2-4E9C-9C7D-8A6FD234859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
        <p:nvSpPr>
          <p:cNvPr id="3" name="Subtitle 2">
            <a:extLst>
              <a:ext uri="{FF2B5EF4-FFF2-40B4-BE49-F238E27FC236}">
                <a16:creationId xmlns:a16="http://schemas.microsoft.com/office/drawing/2014/main" id="{5D835DD7-F445-4EAE-A386-DA00CCC10467}"/>
              </a:ext>
            </a:extLst>
          </p:cNvPr>
          <p:cNvSpPr>
            <a:spLocks noGrp="1"/>
          </p:cNvSpPr>
          <p:nvPr>
            <p:ph type="subTitle" idx="1"/>
          </p:nvPr>
        </p:nvSpPr>
        <p:spPr>
          <a:xfrm>
            <a:off x="591116" y="3665491"/>
            <a:ext cx="2559900" cy="577800"/>
          </a:xfrm>
        </p:spPr>
        <p:txBody>
          <a:bodyPr/>
          <a:lstStyle/>
          <a:p>
            <a:endParaRPr lang="en-MY"/>
          </a:p>
        </p:txBody>
      </p:sp>
    </p:spTree>
    <p:extLst>
      <p:ext uri="{BB962C8B-B14F-4D97-AF65-F5344CB8AC3E}">
        <p14:creationId xmlns:p14="http://schemas.microsoft.com/office/powerpoint/2010/main" val="332559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C7D1-F634-44CA-8AE3-044DCA89C7EE}"/>
              </a:ext>
            </a:extLst>
          </p:cNvPr>
          <p:cNvSpPr>
            <a:spLocks noGrp="1"/>
          </p:cNvSpPr>
          <p:nvPr>
            <p:ph type="title"/>
          </p:nvPr>
        </p:nvSpPr>
        <p:spPr>
          <a:xfrm rot="-5400000">
            <a:off x="-1979642" y="2348194"/>
            <a:ext cx="4819340" cy="643800"/>
          </a:xfrm>
        </p:spPr>
        <p:txBody>
          <a:bodyPr/>
          <a:lstStyle/>
          <a:p>
            <a:r>
              <a:rPr lang="en-MY" dirty="0"/>
              <a:t>Workload per half hour per apartments </a:t>
            </a:r>
          </a:p>
        </p:txBody>
      </p:sp>
      <p:pic>
        <p:nvPicPr>
          <p:cNvPr id="4" name="Picture 3">
            <a:extLst>
              <a:ext uri="{FF2B5EF4-FFF2-40B4-BE49-F238E27FC236}">
                <a16:creationId xmlns:a16="http://schemas.microsoft.com/office/drawing/2014/main" id="{3D93F510-F8AF-4E70-894B-D9F60D194534}"/>
              </a:ext>
            </a:extLst>
          </p:cNvPr>
          <p:cNvPicPr>
            <a:picLocks noChangeAspect="1"/>
          </p:cNvPicPr>
          <p:nvPr/>
        </p:nvPicPr>
        <p:blipFill>
          <a:blip r:embed="rId2"/>
          <a:stretch>
            <a:fillRect/>
          </a:stretch>
        </p:blipFill>
        <p:spPr>
          <a:xfrm>
            <a:off x="639590" y="434982"/>
            <a:ext cx="2094147" cy="1255931"/>
          </a:xfrm>
          <a:prstGeom prst="rect">
            <a:avLst/>
          </a:prstGeom>
        </p:spPr>
      </p:pic>
      <p:pic>
        <p:nvPicPr>
          <p:cNvPr id="5" name="Picture 4">
            <a:extLst>
              <a:ext uri="{FF2B5EF4-FFF2-40B4-BE49-F238E27FC236}">
                <a16:creationId xmlns:a16="http://schemas.microsoft.com/office/drawing/2014/main" id="{60C0A276-E9A9-4FD4-A8B9-612161DF7836}"/>
              </a:ext>
            </a:extLst>
          </p:cNvPr>
          <p:cNvPicPr>
            <a:picLocks noChangeAspect="1"/>
          </p:cNvPicPr>
          <p:nvPr/>
        </p:nvPicPr>
        <p:blipFill>
          <a:blip r:embed="rId3"/>
          <a:stretch>
            <a:fillRect/>
          </a:stretch>
        </p:blipFill>
        <p:spPr>
          <a:xfrm>
            <a:off x="2783414" y="434982"/>
            <a:ext cx="2094148" cy="1255932"/>
          </a:xfrm>
          <a:prstGeom prst="rect">
            <a:avLst/>
          </a:prstGeom>
        </p:spPr>
      </p:pic>
      <p:pic>
        <p:nvPicPr>
          <p:cNvPr id="7" name="Picture 6">
            <a:extLst>
              <a:ext uri="{FF2B5EF4-FFF2-40B4-BE49-F238E27FC236}">
                <a16:creationId xmlns:a16="http://schemas.microsoft.com/office/drawing/2014/main" id="{2B10809C-18AB-44C3-9C45-FEDD85EF3C1E}"/>
              </a:ext>
            </a:extLst>
          </p:cNvPr>
          <p:cNvPicPr>
            <a:picLocks noChangeAspect="1"/>
          </p:cNvPicPr>
          <p:nvPr/>
        </p:nvPicPr>
        <p:blipFill>
          <a:blip r:embed="rId4"/>
          <a:stretch>
            <a:fillRect/>
          </a:stretch>
        </p:blipFill>
        <p:spPr>
          <a:xfrm>
            <a:off x="4922068" y="434982"/>
            <a:ext cx="2091363" cy="1255931"/>
          </a:xfrm>
          <a:prstGeom prst="rect">
            <a:avLst/>
          </a:prstGeom>
        </p:spPr>
      </p:pic>
      <p:pic>
        <p:nvPicPr>
          <p:cNvPr id="8" name="Picture 7">
            <a:extLst>
              <a:ext uri="{FF2B5EF4-FFF2-40B4-BE49-F238E27FC236}">
                <a16:creationId xmlns:a16="http://schemas.microsoft.com/office/drawing/2014/main" id="{ED62F5D3-1E2E-4BA1-8C26-DE4772E20A29}"/>
              </a:ext>
            </a:extLst>
          </p:cNvPr>
          <p:cNvPicPr>
            <a:picLocks noChangeAspect="1"/>
          </p:cNvPicPr>
          <p:nvPr/>
        </p:nvPicPr>
        <p:blipFill>
          <a:blip r:embed="rId5"/>
          <a:stretch>
            <a:fillRect/>
          </a:stretch>
        </p:blipFill>
        <p:spPr>
          <a:xfrm>
            <a:off x="7057937" y="434982"/>
            <a:ext cx="2091362" cy="1255931"/>
          </a:xfrm>
          <a:prstGeom prst="rect">
            <a:avLst/>
          </a:prstGeom>
        </p:spPr>
      </p:pic>
      <p:pic>
        <p:nvPicPr>
          <p:cNvPr id="9" name="Picture 8">
            <a:extLst>
              <a:ext uri="{FF2B5EF4-FFF2-40B4-BE49-F238E27FC236}">
                <a16:creationId xmlns:a16="http://schemas.microsoft.com/office/drawing/2014/main" id="{B998ECF6-C262-4F22-B658-7377705D6195}"/>
              </a:ext>
            </a:extLst>
          </p:cNvPr>
          <p:cNvPicPr>
            <a:picLocks noChangeAspect="1"/>
          </p:cNvPicPr>
          <p:nvPr/>
        </p:nvPicPr>
        <p:blipFill>
          <a:blip r:embed="rId6"/>
          <a:stretch>
            <a:fillRect/>
          </a:stretch>
        </p:blipFill>
        <p:spPr>
          <a:xfrm>
            <a:off x="639590" y="2074771"/>
            <a:ext cx="2094147" cy="1258716"/>
          </a:xfrm>
          <a:prstGeom prst="rect">
            <a:avLst/>
          </a:prstGeom>
        </p:spPr>
      </p:pic>
      <p:pic>
        <p:nvPicPr>
          <p:cNvPr id="15" name="Picture 14">
            <a:extLst>
              <a:ext uri="{FF2B5EF4-FFF2-40B4-BE49-F238E27FC236}">
                <a16:creationId xmlns:a16="http://schemas.microsoft.com/office/drawing/2014/main" id="{3B198000-BD55-4975-9FE6-FBD5B7D414FB}"/>
              </a:ext>
            </a:extLst>
          </p:cNvPr>
          <p:cNvPicPr>
            <a:picLocks noChangeAspect="1"/>
          </p:cNvPicPr>
          <p:nvPr/>
        </p:nvPicPr>
        <p:blipFill>
          <a:blip r:embed="rId7"/>
          <a:stretch>
            <a:fillRect/>
          </a:stretch>
        </p:blipFill>
        <p:spPr>
          <a:xfrm>
            <a:off x="2783414" y="2071987"/>
            <a:ext cx="1955630" cy="1255932"/>
          </a:xfrm>
          <a:prstGeom prst="rect">
            <a:avLst/>
          </a:prstGeom>
        </p:spPr>
      </p:pic>
      <p:pic>
        <p:nvPicPr>
          <p:cNvPr id="16" name="Picture 15">
            <a:extLst>
              <a:ext uri="{FF2B5EF4-FFF2-40B4-BE49-F238E27FC236}">
                <a16:creationId xmlns:a16="http://schemas.microsoft.com/office/drawing/2014/main" id="{5B9154E2-55C4-4ADD-9BE2-0EB07C90C5DA}"/>
              </a:ext>
            </a:extLst>
          </p:cNvPr>
          <p:cNvPicPr>
            <a:picLocks noChangeAspect="1"/>
          </p:cNvPicPr>
          <p:nvPr/>
        </p:nvPicPr>
        <p:blipFill>
          <a:blip r:embed="rId8"/>
          <a:stretch>
            <a:fillRect/>
          </a:stretch>
        </p:blipFill>
        <p:spPr>
          <a:xfrm>
            <a:off x="4788721" y="2071987"/>
            <a:ext cx="2094147" cy="1255931"/>
          </a:xfrm>
          <a:prstGeom prst="rect">
            <a:avLst/>
          </a:prstGeom>
        </p:spPr>
      </p:pic>
      <p:pic>
        <p:nvPicPr>
          <p:cNvPr id="17" name="Picture 16">
            <a:extLst>
              <a:ext uri="{FF2B5EF4-FFF2-40B4-BE49-F238E27FC236}">
                <a16:creationId xmlns:a16="http://schemas.microsoft.com/office/drawing/2014/main" id="{FF43A1AB-C56C-4F94-B79F-475B0BDEF9C3}"/>
              </a:ext>
            </a:extLst>
          </p:cNvPr>
          <p:cNvPicPr>
            <a:picLocks noChangeAspect="1"/>
          </p:cNvPicPr>
          <p:nvPr/>
        </p:nvPicPr>
        <p:blipFill>
          <a:blip r:embed="rId9"/>
          <a:stretch>
            <a:fillRect/>
          </a:stretch>
        </p:blipFill>
        <p:spPr>
          <a:xfrm>
            <a:off x="6932546" y="2074772"/>
            <a:ext cx="2091362" cy="1257042"/>
          </a:xfrm>
          <a:prstGeom prst="rect">
            <a:avLst/>
          </a:prstGeom>
        </p:spPr>
      </p:pic>
    </p:spTree>
    <p:extLst>
      <p:ext uri="{BB962C8B-B14F-4D97-AF65-F5344CB8AC3E}">
        <p14:creationId xmlns:p14="http://schemas.microsoft.com/office/powerpoint/2010/main" val="66622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a:xfrm rot="-5400000">
            <a:off x="-1240033" y="2471182"/>
            <a:ext cx="4094864" cy="643800"/>
          </a:xfrm>
        </p:spPr>
        <p:txBody>
          <a:bodyPr/>
          <a:lstStyle/>
          <a:p>
            <a:r>
              <a:rPr lang="en-MY" dirty="0"/>
              <a:t>Aggregated Workload per half-hour </a:t>
            </a:r>
          </a:p>
        </p:txBody>
      </p:sp>
      <p:sp>
        <p:nvSpPr>
          <p:cNvPr id="6" name="TextBox 5">
            <a:extLst>
              <a:ext uri="{FF2B5EF4-FFF2-40B4-BE49-F238E27FC236}">
                <a16:creationId xmlns:a16="http://schemas.microsoft.com/office/drawing/2014/main" id="{E142A2E3-FD55-4174-AF03-04F44795775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26/01/2022 | 04</a:t>
            </a:r>
          </a:p>
        </p:txBody>
      </p:sp>
      <p:pic>
        <p:nvPicPr>
          <p:cNvPr id="3" name="Picture 2">
            <a:extLst>
              <a:ext uri="{FF2B5EF4-FFF2-40B4-BE49-F238E27FC236}">
                <a16:creationId xmlns:a16="http://schemas.microsoft.com/office/drawing/2014/main" id="{5AD9B64B-8EE9-481D-A003-E9B6BFAD88D8}"/>
              </a:ext>
            </a:extLst>
          </p:cNvPr>
          <p:cNvPicPr>
            <a:picLocks noChangeAspect="1"/>
          </p:cNvPicPr>
          <p:nvPr/>
        </p:nvPicPr>
        <p:blipFill>
          <a:blip r:embed="rId3"/>
          <a:stretch>
            <a:fillRect/>
          </a:stretch>
        </p:blipFill>
        <p:spPr>
          <a:xfrm>
            <a:off x="5030164" y="1528602"/>
            <a:ext cx="3471002" cy="2086294"/>
          </a:xfrm>
          <a:prstGeom prst="rect">
            <a:avLst/>
          </a:prstGeom>
        </p:spPr>
      </p:pic>
      <p:pic>
        <p:nvPicPr>
          <p:cNvPr id="4" name="Picture 3">
            <a:extLst>
              <a:ext uri="{FF2B5EF4-FFF2-40B4-BE49-F238E27FC236}">
                <a16:creationId xmlns:a16="http://schemas.microsoft.com/office/drawing/2014/main" id="{D3231125-8EEF-4766-941D-0CAECAF108EF}"/>
              </a:ext>
            </a:extLst>
          </p:cNvPr>
          <p:cNvPicPr>
            <a:picLocks noChangeAspect="1"/>
          </p:cNvPicPr>
          <p:nvPr/>
        </p:nvPicPr>
        <p:blipFill>
          <a:blip r:embed="rId4"/>
          <a:stretch>
            <a:fillRect/>
          </a:stretch>
        </p:blipFill>
        <p:spPr>
          <a:xfrm>
            <a:off x="1237725" y="1528602"/>
            <a:ext cx="3466388" cy="2086295"/>
          </a:xfrm>
          <a:prstGeom prst="rect">
            <a:avLst/>
          </a:prstGeom>
        </p:spPr>
      </p:pic>
    </p:spTree>
    <p:extLst>
      <p:ext uri="{BB962C8B-B14F-4D97-AF65-F5344CB8AC3E}">
        <p14:creationId xmlns:p14="http://schemas.microsoft.com/office/powerpoint/2010/main" val="309428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145144" y="4339806"/>
            <a:ext cx="433038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Findings</a:t>
            </a:r>
            <a:endParaRPr dirty="0"/>
          </a:p>
        </p:txBody>
      </p:sp>
      <p:sp>
        <p:nvSpPr>
          <p:cNvPr id="758" name="Google Shape;758;p56"/>
          <p:cNvSpPr txBox="1">
            <a:spLocks noGrp="1"/>
          </p:cNvSpPr>
          <p:nvPr>
            <p:ph type="subTitle" idx="1"/>
          </p:nvPr>
        </p:nvSpPr>
        <p:spPr>
          <a:xfrm>
            <a:off x="4395528" y="3916559"/>
            <a:ext cx="2737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9" name="Google Shape;759;p56"/>
          <p:cNvSpPr txBox="1">
            <a:spLocks noGrp="1"/>
          </p:cNvSpPr>
          <p:nvPr>
            <p:ph type="title" idx="2"/>
          </p:nvPr>
        </p:nvSpPr>
        <p:spPr>
          <a:xfrm>
            <a:off x="2021623" y="340580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pic>
        <p:nvPicPr>
          <p:cNvPr id="760" name="Google Shape;760;p56"/>
          <p:cNvPicPr preferRelativeResize="0"/>
          <p:nvPr/>
        </p:nvPicPr>
        <p:blipFill rotWithShape="1">
          <a:blip r:embed="rId3">
            <a:alphaModFix/>
          </a:blip>
          <a:srcRect t="7911" b="7920"/>
          <a:stretch/>
        </p:blipFill>
        <p:spPr>
          <a:xfrm>
            <a:off x="1486893" y="-219597"/>
            <a:ext cx="3797600" cy="3827050"/>
          </a:xfrm>
          <a:prstGeom prst="rect">
            <a:avLst/>
          </a:prstGeom>
          <a:noFill/>
          <a:ln>
            <a:noFill/>
          </a:ln>
        </p:spPr>
      </p:pic>
      <p:pic>
        <p:nvPicPr>
          <p:cNvPr id="7" name="Google Shape;1226;p66">
            <a:extLst>
              <a:ext uri="{FF2B5EF4-FFF2-40B4-BE49-F238E27FC236}">
                <a16:creationId xmlns:a16="http://schemas.microsoft.com/office/drawing/2014/main" id="{41CAE15D-1D8D-4FF5-8115-B559905CAE86}"/>
              </a:ext>
            </a:extLst>
          </p:cNvPr>
          <p:cNvPicPr preferRelativeResize="0"/>
          <p:nvPr/>
        </p:nvPicPr>
        <p:blipFill>
          <a:blip r:embed="rId4">
            <a:alphaModFix/>
          </a:blip>
          <a:stretch>
            <a:fillRect/>
          </a:stretch>
        </p:blipFill>
        <p:spPr>
          <a:xfrm>
            <a:off x="4087133" y="-374150"/>
            <a:ext cx="3464179" cy="4136156"/>
          </a:xfrm>
          <a:prstGeom prst="rect">
            <a:avLst/>
          </a:prstGeom>
          <a:noFill/>
          <a:ln>
            <a:noFill/>
          </a:ln>
        </p:spPr>
      </p:pic>
      <p:sp>
        <p:nvSpPr>
          <p:cNvPr id="8" name="TextBox 7">
            <a:extLst>
              <a:ext uri="{FF2B5EF4-FFF2-40B4-BE49-F238E27FC236}">
                <a16:creationId xmlns:a16="http://schemas.microsoft.com/office/drawing/2014/main" id="{9F719F19-63AC-4C89-A1E2-812698F63AF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583094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ctrTitle"/>
          </p:nvPr>
        </p:nvSpPr>
        <p:spPr>
          <a:xfrm flipH="1">
            <a:off x="2827065" y="510272"/>
            <a:ext cx="5007083" cy="46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Findings &amp; Next steps</a:t>
            </a:r>
            <a:endParaRPr dirty="0"/>
          </a:p>
        </p:txBody>
      </p:sp>
      <p:sp>
        <p:nvSpPr>
          <p:cNvPr id="207" name="Google Shape;207;p36"/>
          <p:cNvSpPr txBox="1">
            <a:spLocks noGrp="1"/>
          </p:cNvSpPr>
          <p:nvPr>
            <p:ph type="subTitle" idx="1"/>
          </p:nvPr>
        </p:nvSpPr>
        <p:spPr>
          <a:xfrm flipH="1">
            <a:off x="3005512" y="2043452"/>
            <a:ext cx="5623518" cy="1331100"/>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Arial" panose="020B0604020202020204" pitchFamily="34" charset="0"/>
              <a:buChar char="•"/>
            </a:pPr>
            <a:endParaRPr lang="en-US" sz="1600" dirty="0"/>
          </a:p>
          <a:p>
            <a:pPr marL="171450" lvl="0" indent="-171450" algn="l" rtl="0">
              <a:spcBef>
                <a:spcPts val="0"/>
              </a:spcBef>
              <a:spcAft>
                <a:spcPts val="0"/>
              </a:spcAft>
              <a:buFont typeface="Arial" panose="020B0604020202020204" pitchFamily="34" charset="0"/>
              <a:buChar char="•"/>
            </a:pPr>
            <a:endParaRPr lang="en-US" sz="1600" dirty="0"/>
          </a:p>
          <a:p>
            <a:pPr marL="171450" lvl="0" indent="-171450" algn="l" rtl="0">
              <a:spcBef>
                <a:spcPts val="0"/>
              </a:spcBef>
              <a:spcAft>
                <a:spcPts val="0"/>
              </a:spcAft>
              <a:buFont typeface="Arial" panose="020B0604020202020204" pitchFamily="34" charset="0"/>
              <a:buChar char="•"/>
            </a:pPr>
            <a:endParaRPr lang="en-US" sz="1600" dirty="0"/>
          </a:p>
          <a:p>
            <a:pPr marL="171450" lvl="0" indent="-171450" algn="l" rtl="0">
              <a:spcBef>
                <a:spcPts val="0"/>
              </a:spcBef>
              <a:spcAft>
                <a:spcPts val="0"/>
              </a:spcAft>
              <a:buFont typeface="Arial" panose="020B0604020202020204" pitchFamily="34" charset="0"/>
              <a:buChar char="•"/>
            </a:pPr>
            <a:r>
              <a:rPr lang="en-US" sz="1600" dirty="0"/>
              <a:t>There is some overlap in the characteristics of the apartments (as explained during demo)</a:t>
            </a:r>
          </a:p>
          <a:p>
            <a:pPr marL="171450" lvl="0" indent="-171450" algn="l" rtl="0">
              <a:spcBef>
                <a:spcPts val="0"/>
              </a:spcBef>
              <a:spcAft>
                <a:spcPts val="0"/>
              </a:spcAft>
              <a:buFont typeface="Arial" panose="020B0604020202020204" pitchFamily="34" charset="0"/>
              <a:buChar char="•"/>
            </a:pPr>
            <a:r>
              <a:rPr lang="en-US" sz="1600" dirty="0"/>
              <a:t>Do minute wise distribution to exploit this more</a:t>
            </a:r>
          </a:p>
          <a:p>
            <a:pPr marL="171450" lvl="0" indent="-171450" algn="l" rtl="0">
              <a:spcBef>
                <a:spcPts val="0"/>
              </a:spcBef>
              <a:spcAft>
                <a:spcPts val="0"/>
              </a:spcAft>
              <a:buFont typeface="Arial" panose="020B0604020202020204" pitchFamily="34" charset="0"/>
              <a:buChar char="•"/>
            </a:pPr>
            <a:r>
              <a:rPr lang="en-US" sz="1600" dirty="0"/>
              <a:t>Do minute wise daily to find if weekly </a:t>
            </a:r>
            <a:r>
              <a:rPr lang="en-US" sz="1600"/>
              <a:t>trends exist</a:t>
            </a:r>
            <a:endParaRPr lang="en-US" sz="1600" dirty="0"/>
          </a:p>
          <a:p>
            <a:pPr marL="171450" lvl="0" indent="-171450" algn="l" rtl="0">
              <a:spcBef>
                <a:spcPts val="0"/>
              </a:spcBef>
              <a:spcAft>
                <a:spcPts val="0"/>
              </a:spcAft>
              <a:buFont typeface="Arial" panose="020B0604020202020204" pitchFamily="34" charset="0"/>
              <a:buChar char="•"/>
            </a:pPr>
            <a:r>
              <a:rPr lang="en-US" sz="1600" dirty="0"/>
              <a:t>Explore more about PDF and CDF (already explored that PDF is the derivative of CDF) with the dataset</a:t>
            </a:r>
          </a:p>
          <a:p>
            <a:pPr marL="171450" lvl="0" indent="-171450" algn="l" rtl="0">
              <a:spcBef>
                <a:spcPts val="0"/>
              </a:spcBef>
              <a:spcAft>
                <a:spcPts val="0"/>
              </a:spcAft>
              <a:buFont typeface="Arial" panose="020B0604020202020204" pitchFamily="34" charset="0"/>
              <a:buChar char="•"/>
            </a:pPr>
            <a:r>
              <a:rPr lang="en-US" sz="1600" dirty="0"/>
              <a:t>Read more of Performance Modeling and</a:t>
            </a:r>
          </a:p>
          <a:p>
            <a:pPr marL="0" lvl="0" indent="0" algn="l" rtl="0">
              <a:spcBef>
                <a:spcPts val="0"/>
              </a:spcBef>
              <a:spcAft>
                <a:spcPts val="0"/>
              </a:spcAft>
            </a:pPr>
            <a:r>
              <a:rPr lang="en-US" sz="1600" dirty="0"/>
              <a:t> Analysis of Communication Networks</a:t>
            </a:r>
            <a:r>
              <a:rPr lang="en-US" sz="1600" baseline="30000" dirty="0"/>
              <a:t>[9]</a:t>
            </a:r>
          </a:p>
        </p:txBody>
      </p:sp>
      <p:pic>
        <p:nvPicPr>
          <p:cNvPr id="208" name="Google Shape;208;p36"/>
          <p:cNvPicPr preferRelativeResize="0"/>
          <p:nvPr/>
        </p:nvPicPr>
        <p:blipFill>
          <a:blip r:embed="rId3">
            <a:alphaModFix/>
          </a:blip>
          <a:stretch>
            <a:fillRect/>
          </a:stretch>
        </p:blipFill>
        <p:spPr>
          <a:xfrm rot="10800000">
            <a:off x="430229" y="833154"/>
            <a:ext cx="2660025" cy="3477174"/>
          </a:xfrm>
          <a:prstGeom prst="rect">
            <a:avLst/>
          </a:prstGeom>
          <a:noFill/>
          <a:ln>
            <a:noFill/>
          </a:ln>
        </p:spPr>
      </p:pic>
      <p:pic>
        <p:nvPicPr>
          <p:cNvPr id="209" name="Google Shape;209;p36"/>
          <p:cNvPicPr preferRelativeResize="0"/>
          <p:nvPr/>
        </p:nvPicPr>
        <p:blipFill>
          <a:blip r:embed="rId4">
            <a:alphaModFix/>
          </a:blip>
          <a:stretch>
            <a:fillRect/>
          </a:stretch>
        </p:blipFill>
        <p:spPr>
          <a:xfrm rot="-4441753">
            <a:off x="5219850" y="-274525"/>
            <a:ext cx="663801" cy="527550"/>
          </a:xfrm>
          <a:prstGeom prst="rect">
            <a:avLst/>
          </a:prstGeom>
          <a:noFill/>
          <a:ln>
            <a:noFill/>
          </a:ln>
        </p:spPr>
      </p:pic>
      <p:pic>
        <p:nvPicPr>
          <p:cNvPr id="210" name="Google Shape;210;p36"/>
          <p:cNvPicPr preferRelativeResize="0"/>
          <p:nvPr/>
        </p:nvPicPr>
        <p:blipFill>
          <a:blip r:embed="rId5">
            <a:alphaModFix/>
          </a:blip>
          <a:stretch>
            <a:fillRect/>
          </a:stretch>
        </p:blipFill>
        <p:spPr>
          <a:xfrm rot="2250125">
            <a:off x="6240395" y="4488548"/>
            <a:ext cx="885661" cy="884228"/>
          </a:xfrm>
          <a:prstGeom prst="rect">
            <a:avLst/>
          </a:prstGeom>
          <a:noFill/>
          <a:ln>
            <a:noFill/>
          </a:ln>
        </p:spPr>
      </p:pic>
      <p:pic>
        <p:nvPicPr>
          <p:cNvPr id="211" name="Google Shape;211;p36"/>
          <p:cNvPicPr preferRelativeResize="0"/>
          <p:nvPr/>
        </p:nvPicPr>
        <p:blipFill>
          <a:blip r:embed="rId6">
            <a:alphaModFix/>
          </a:blip>
          <a:stretch>
            <a:fillRect/>
          </a:stretch>
        </p:blipFill>
        <p:spPr>
          <a:xfrm rot="8487265">
            <a:off x="8666629" y="794325"/>
            <a:ext cx="893400" cy="705050"/>
          </a:xfrm>
          <a:prstGeom prst="rect">
            <a:avLst/>
          </a:prstGeom>
          <a:noFill/>
          <a:ln>
            <a:noFill/>
          </a:ln>
        </p:spPr>
      </p:pic>
      <p:pic>
        <p:nvPicPr>
          <p:cNvPr id="212" name="Google Shape;212;p36"/>
          <p:cNvPicPr preferRelativeResize="0"/>
          <p:nvPr/>
        </p:nvPicPr>
        <p:blipFill>
          <a:blip r:embed="rId7">
            <a:alphaModFix/>
          </a:blip>
          <a:stretch>
            <a:fillRect/>
          </a:stretch>
        </p:blipFill>
        <p:spPr>
          <a:xfrm rot="919429">
            <a:off x="7931758" y="2947689"/>
            <a:ext cx="855107" cy="853726"/>
          </a:xfrm>
          <a:prstGeom prst="rect">
            <a:avLst/>
          </a:prstGeom>
          <a:noFill/>
          <a:ln>
            <a:noFill/>
          </a:ln>
        </p:spPr>
      </p:pic>
      <p:sp>
        <p:nvSpPr>
          <p:cNvPr id="9" name="TextBox 8">
            <a:extLst>
              <a:ext uri="{FF2B5EF4-FFF2-40B4-BE49-F238E27FC236}">
                <a16:creationId xmlns:a16="http://schemas.microsoft.com/office/drawing/2014/main" id="{95EEFDE3-36DB-426A-BC9A-2706383E5D03}"/>
              </a:ext>
            </a:extLst>
          </p:cNvPr>
          <p:cNvSpPr txBox="1"/>
          <p:nvPr/>
        </p:nvSpPr>
        <p:spPr>
          <a:xfrm>
            <a:off x="0" y="4884057"/>
            <a:ext cx="9144000" cy="3693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26/01/2022 | 13to find weekly trends (if it exists</a:t>
            </a:r>
          </a:p>
        </p:txBody>
      </p:sp>
    </p:spTree>
    <p:extLst>
      <p:ext uri="{BB962C8B-B14F-4D97-AF65-F5344CB8AC3E}">
        <p14:creationId xmlns:p14="http://schemas.microsoft.com/office/powerpoint/2010/main" val="81506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3"/>
          <p:cNvPicPr preferRelativeResize="0"/>
          <p:nvPr/>
        </p:nvPicPr>
        <p:blipFill>
          <a:blip r:embed="rId3">
            <a:alphaModFix/>
          </a:blip>
          <a:stretch>
            <a:fillRect/>
          </a:stretch>
        </p:blipFill>
        <p:spPr>
          <a:xfrm>
            <a:off x="1615150" y="158921"/>
            <a:ext cx="6142574" cy="4494707"/>
          </a:xfrm>
          <a:prstGeom prst="rect">
            <a:avLst/>
          </a:prstGeom>
          <a:noFill/>
          <a:ln>
            <a:noFill/>
          </a:ln>
        </p:spPr>
      </p:pic>
      <p:sp>
        <p:nvSpPr>
          <p:cNvPr id="295" name="Google Shape;295;p43"/>
          <p:cNvSpPr txBox="1">
            <a:spLocks noGrp="1"/>
          </p:cNvSpPr>
          <p:nvPr>
            <p:ph type="ctrTitle"/>
          </p:nvPr>
        </p:nvSpPr>
        <p:spPr>
          <a:xfrm flipH="1">
            <a:off x="2486100" y="1525800"/>
            <a:ext cx="4171800" cy="177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br>
              <a:rPr lang="en" dirty="0"/>
            </a:br>
            <a:r>
              <a:rPr lang="en-MY" sz="3200" dirty="0"/>
              <a:t>Tack </a:t>
            </a:r>
            <a:r>
              <a:rPr lang="en-MY" sz="3200" dirty="0" err="1"/>
              <a:t>så</a:t>
            </a:r>
            <a:r>
              <a:rPr lang="en-MY" sz="3200" dirty="0"/>
              <a:t> </a:t>
            </a:r>
            <a:r>
              <a:rPr lang="en-MY" sz="3200" dirty="0" err="1"/>
              <a:t>mycket</a:t>
            </a:r>
            <a:endParaRPr dirty="0"/>
          </a:p>
        </p:txBody>
      </p:sp>
      <p:pic>
        <p:nvPicPr>
          <p:cNvPr id="296" name="Google Shape;296;p43"/>
          <p:cNvPicPr preferRelativeResize="0"/>
          <p:nvPr/>
        </p:nvPicPr>
        <p:blipFill>
          <a:blip r:embed="rId4">
            <a:alphaModFix/>
          </a:blip>
          <a:stretch>
            <a:fillRect/>
          </a:stretch>
        </p:blipFill>
        <p:spPr>
          <a:xfrm>
            <a:off x="6657900" y="-313730"/>
            <a:ext cx="855107" cy="853725"/>
          </a:xfrm>
          <a:prstGeom prst="rect">
            <a:avLst/>
          </a:prstGeom>
          <a:noFill/>
          <a:ln>
            <a:noFill/>
          </a:ln>
        </p:spPr>
      </p:pic>
      <p:pic>
        <p:nvPicPr>
          <p:cNvPr id="297" name="Google Shape;297;p43"/>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298" name="Google Shape;298;p43"/>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299" name="Google Shape;299;p43"/>
          <p:cNvPicPr preferRelativeResize="0"/>
          <p:nvPr/>
        </p:nvPicPr>
        <p:blipFill>
          <a:blip r:embed="rId5">
            <a:alphaModFix/>
          </a:blip>
          <a:stretch>
            <a:fillRect/>
          </a:stretch>
        </p:blipFill>
        <p:spPr>
          <a:xfrm>
            <a:off x="-527776" y="4455254"/>
            <a:ext cx="1778952" cy="296500"/>
          </a:xfrm>
          <a:prstGeom prst="rect">
            <a:avLst/>
          </a:prstGeom>
          <a:noFill/>
          <a:ln>
            <a:noFill/>
          </a:ln>
        </p:spPr>
      </p:pic>
      <p:pic>
        <p:nvPicPr>
          <p:cNvPr id="300" name="Google Shape;300;p43"/>
          <p:cNvPicPr preferRelativeResize="0"/>
          <p:nvPr/>
        </p:nvPicPr>
        <p:blipFill>
          <a:blip r:embed="rId6">
            <a:alphaModFix/>
          </a:blip>
          <a:stretch>
            <a:fillRect/>
          </a:stretch>
        </p:blipFill>
        <p:spPr>
          <a:xfrm rot="2105642">
            <a:off x="-212687" y="2209628"/>
            <a:ext cx="880667" cy="699903"/>
          </a:xfrm>
          <a:prstGeom prst="rect">
            <a:avLst/>
          </a:prstGeom>
          <a:noFill/>
          <a:ln>
            <a:noFill/>
          </a:ln>
        </p:spPr>
      </p:pic>
      <p:pic>
        <p:nvPicPr>
          <p:cNvPr id="301" name="Google Shape;301;p43"/>
          <p:cNvPicPr preferRelativeResize="0"/>
          <p:nvPr/>
        </p:nvPicPr>
        <p:blipFill>
          <a:blip r:embed="rId4">
            <a:alphaModFix/>
          </a:blip>
          <a:stretch>
            <a:fillRect/>
          </a:stretch>
        </p:blipFill>
        <p:spPr>
          <a:xfrm rot="2298421">
            <a:off x="923475" y="719695"/>
            <a:ext cx="855107" cy="853726"/>
          </a:xfrm>
          <a:prstGeom prst="rect">
            <a:avLst/>
          </a:prstGeom>
          <a:noFill/>
          <a:ln>
            <a:noFill/>
          </a:ln>
        </p:spPr>
      </p:pic>
      <p:pic>
        <p:nvPicPr>
          <p:cNvPr id="302" name="Google Shape;302;p43"/>
          <p:cNvPicPr preferRelativeResize="0"/>
          <p:nvPr/>
        </p:nvPicPr>
        <p:blipFill rotWithShape="1">
          <a:blip r:embed="rId7">
            <a:alphaModFix/>
          </a:blip>
          <a:srcRect/>
          <a:stretch/>
        </p:blipFill>
        <p:spPr>
          <a:xfrm rot="2298419">
            <a:off x="7930275" y="4493619"/>
            <a:ext cx="855107" cy="853725"/>
          </a:xfrm>
          <a:prstGeom prst="rect">
            <a:avLst/>
          </a:prstGeom>
          <a:noFill/>
          <a:ln>
            <a:noFill/>
          </a:ln>
        </p:spPr>
      </p:pic>
      <p:sp>
        <p:nvSpPr>
          <p:cNvPr id="14" name="TextBox 13">
            <a:extLst>
              <a:ext uri="{FF2B5EF4-FFF2-40B4-BE49-F238E27FC236}">
                <a16:creationId xmlns:a16="http://schemas.microsoft.com/office/drawing/2014/main" id="{FA1F6F45-379D-4F3B-9B0B-2FF561CBA4F4}"/>
              </a:ext>
            </a:extLst>
          </p:cNvPr>
          <p:cNvSpPr txBox="1"/>
          <p:nvPr/>
        </p:nvSpPr>
        <p:spPr>
          <a:xfrm>
            <a:off x="2233523" y="3099070"/>
            <a:ext cx="4905828"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0FCF1"/>
              </a:buClr>
              <a:buSzPts val="1400"/>
              <a:buFont typeface="Work Sans Light"/>
              <a:buNone/>
              <a:tabLst/>
              <a:defRPr/>
            </a:pPr>
            <a:r>
              <a:rPr kumimoji="0" lang="en-US" sz="1400" b="0" i="0" u="none" strike="noStrike" kern="0" cap="none" spc="0" normalizeH="0" baseline="0" noProof="0" dirty="0">
                <a:ln>
                  <a:noFill/>
                </a:ln>
                <a:solidFill>
                  <a:srgbClr val="30FCF1"/>
                </a:solidFill>
                <a:effectLst/>
                <a:uLnTx/>
                <a:uFillTx/>
                <a:latin typeface="Work Sans Light"/>
                <a:sym typeface="Work Sans Light"/>
              </a:rPr>
              <a:t>Any Questions?</a:t>
            </a:r>
          </a:p>
        </p:txBody>
      </p:sp>
      <p:sp>
        <p:nvSpPr>
          <p:cNvPr id="12" name="TextBox 11">
            <a:extLst>
              <a:ext uri="{FF2B5EF4-FFF2-40B4-BE49-F238E27FC236}">
                <a16:creationId xmlns:a16="http://schemas.microsoft.com/office/drawing/2014/main" id="{70A225B0-DC8B-45A7-97C5-89E04E3269F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a:t>
            </a:r>
          </a:p>
        </p:txBody>
      </p:sp>
    </p:spTree>
    <p:extLst>
      <p:ext uri="{BB962C8B-B14F-4D97-AF65-F5344CB8AC3E}">
        <p14:creationId xmlns:p14="http://schemas.microsoft.com/office/powerpoint/2010/main" val="27605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6"/>
          <p:cNvSpPr txBox="1">
            <a:spLocks noGrp="1"/>
          </p:cNvSpPr>
          <p:nvPr>
            <p:ph type="ctrTitle"/>
          </p:nvPr>
        </p:nvSpPr>
        <p:spPr>
          <a:xfrm>
            <a:off x="5074170" y="3127751"/>
            <a:ext cx="3545648"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Queueing Model for IoT-Cloud for Markov Model</a:t>
            </a:r>
            <a:endParaRPr dirty="0"/>
          </a:p>
        </p:txBody>
      </p:sp>
      <p:sp>
        <p:nvSpPr>
          <p:cNvPr id="363" name="Google Shape;363;p46"/>
          <p:cNvSpPr txBox="1">
            <a:spLocks noGrp="1"/>
          </p:cNvSpPr>
          <p:nvPr>
            <p:ph type="subTitle" idx="1"/>
          </p:nvPr>
        </p:nvSpPr>
        <p:spPr>
          <a:xfrm>
            <a:off x="6005895" y="4326211"/>
            <a:ext cx="2541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pic>
        <p:nvPicPr>
          <p:cNvPr id="364" name="Google Shape;364;p46"/>
          <p:cNvPicPr preferRelativeResize="0"/>
          <p:nvPr/>
        </p:nvPicPr>
        <p:blipFill rotWithShape="1">
          <a:blip r:embed="rId3">
            <a:alphaModFix/>
          </a:blip>
          <a:srcRect t="7911" b="7920"/>
          <a:stretch/>
        </p:blipFill>
        <p:spPr>
          <a:xfrm>
            <a:off x="-659493" y="499161"/>
            <a:ext cx="3797600" cy="3827050"/>
          </a:xfrm>
          <a:prstGeom prst="rect">
            <a:avLst/>
          </a:prstGeom>
          <a:noFill/>
          <a:ln>
            <a:noFill/>
          </a:ln>
        </p:spPr>
      </p:pic>
      <p:pic>
        <p:nvPicPr>
          <p:cNvPr id="365" name="Google Shape;365;p46"/>
          <p:cNvPicPr preferRelativeResize="0"/>
          <p:nvPr/>
        </p:nvPicPr>
        <p:blipFill rotWithShape="1">
          <a:blip r:embed="rId4">
            <a:alphaModFix/>
          </a:blip>
          <a:srcRect t="6822" b="6822"/>
          <a:stretch/>
        </p:blipFill>
        <p:spPr>
          <a:xfrm>
            <a:off x="1920082" y="594161"/>
            <a:ext cx="3342575" cy="3626375"/>
          </a:xfrm>
          <a:prstGeom prst="rect">
            <a:avLst/>
          </a:prstGeom>
          <a:noFill/>
          <a:ln>
            <a:noFill/>
          </a:ln>
        </p:spPr>
      </p:pic>
      <p:sp>
        <p:nvSpPr>
          <p:cNvPr id="366" name="Google Shape;366;p46"/>
          <p:cNvSpPr txBox="1">
            <a:spLocks noGrp="1"/>
          </p:cNvSpPr>
          <p:nvPr>
            <p:ph type="title" idx="2"/>
          </p:nvPr>
        </p:nvSpPr>
        <p:spPr>
          <a:xfrm>
            <a:off x="6773458" y="1717600"/>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7" name="TextBox 6">
            <a:extLst>
              <a:ext uri="{FF2B5EF4-FFF2-40B4-BE49-F238E27FC236}">
                <a16:creationId xmlns:a16="http://schemas.microsoft.com/office/drawing/2014/main" id="{2BC8F96C-B3FA-42DC-8A23-34E5F0842AAE}"/>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303491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pic>
        <p:nvPicPr>
          <p:cNvPr id="186" name="Google Shape;186;p35"/>
          <p:cNvPicPr preferRelativeResize="0"/>
          <p:nvPr/>
        </p:nvPicPr>
        <p:blipFill rotWithShape="1">
          <a:blip r:embed="rId3">
            <a:alphaModFix/>
          </a:blip>
          <a:srcRect t="7911" b="7920"/>
          <a:stretch/>
        </p:blipFill>
        <p:spPr>
          <a:xfrm>
            <a:off x="1250835" y="1064074"/>
            <a:ext cx="643801" cy="590555"/>
          </a:xfrm>
          <a:prstGeom prst="rect">
            <a:avLst/>
          </a:prstGeom>
          <a:noFill/>
          <a:ln>
            <a:noFill/>
          </a:ln>
        </p:spPr>
      </p:pic>
      <p:pic>
        <p:nvPicPr>
          <p:cNvPr id="187" name="Google Shape;187;p35"/>
          <p:cNvPicPr preferRelativeResize="0"/>
          <p:nvPr/>
        </p:nvPicPr>
        <p:blipFill rotWithShape="1">
          <a:blip r:embed="rId4">
            <a:alphaModFix/>
          </a:blip>
          <a:srcRect t="4636" b="4636"/>
          <a:stretch/>
        </p:blipFill>
        <p:spPr>
          <a:xfrm>
            <a:off x="1735117" y="1036943"/>
            <a:ext cx="440380" cy="648578"/>
          </a:xfrm>
          <a:prstGeom prst="rect">
            <a:avLst/>
          </a:prstGeom>
          <a:noFill/>
          <a:ln>
            <a:noFill/>
          </a:ln>
        </p:spPr>
      </p:pic>
      <p:sp>
        <p:nvSpPr>
          <p:cNvPr id="188" name="Google Shape;188;p35"/>
          <p:cNvSpPr txBox="1">
            <a:spLocks noGrp="1"/>
          </p:cNvSpPr>
          <p:nvPr>
            <p:ph type="ctrTitle"/>
          </p:nvPr>
        </p:nvSpPr>
        <p:spPr>
          <a:xfrm flipH="1">
            <a:off x="2075795" y="1366608"/>
            <a:ext cx="1610901" cy="324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dirty="0"/>
              <a:t>Introduction</a:t>
            </a:r>
            <a:endParaRPr dirty="0"/>
          </a:p>
        </p:txBody>
      </p:sp>
      <p:pic>
        <p:nvPicPr>
          <p:cNvPr id="33" name="Google Shape;186;p35">
            <a:extLst>
              <a:ext uri="{FF2B5EF4-FFF2-40B4-BE49-F238E27FC236}">
                <a16:creationId xmlns:a16="http://schemas.microsoft.com/office/drawing/2014/main" id="{9FCDAC86-AE52-4697-853B-749FAF3F6057}"/>
              </a:ext>
            </a:extLst>
          </p:cNvPr>
          <p:cNvPicPr preferRelativeResize="0"/>
          <p:nvPr/>
        </p:nvPicPr>
        <p:blipFill rotWithShape="1">
          <a:blip r:embed="rId3">
            <a:alphaModFix/>
          </a:blip>
          <a:srcRect t="7911" b="7920"/>
          <a:stretch/>
        </p:blipFill>
        <p:spPr>
          <a:xfrm>
            <a:off x="1250835" y="2225217"/>
            <a:ext cx="643801" cy="590555"/>
          </a:xfrm>
          <a:prstGeom prst="rect">
            <a:avLst/>
          </a:prstGeom>
          <a:noFill/>
          <a:ln>
            <a:noFill/>
          </a:ln>
        </p:spPr>
      </p:pic>
      <p:sp>
        <p:nvSpPr>
          <p:cNvPr id="35" name="Google Shape;188;p35">
            <a:extLst>
              <a:ext uri="{FF2B5EF4-FFF2-40B4-BE49-F238E27FC236}">
                <a16:creationId xmlns:a16="http://schemas.microsoft.com/office/drawing/2014/main" id="{D4A05F61-2A74-4FDD-9335-8E26AA1B7E7D}"/>
              </a:ext>
            </a:extLst>
          </p:cNvPr>
          <p:cNvSpPr txBox="1">
            <a:spLocks/>
          </p:cNvSpPr>
          <p:nvPr/>
        </p:nvSpPr>
        <p:spPr>
          <a:xfrm flipH="1">
            <a:off x="2075649" y="2738915"/>
            <a:ext cx="2237998"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MY" dirty="0"/>
              <a:t>Distribution Per day basis only</a:t>
            </a:r>
          </a:p>
        </p:txBody>
      </p:sp>
      <p:pic>
        <p:nvPicPr>
          <p:cNvPr id="36" name="Google Shape;186;p35">
            <a:extLst>
              <a:ext uri="{FF2B5EF4-FFF2-40B4-BE49-F238E27FC236}">
                <a16:creationId xmlns:a16="http://schemas.microsoft.com/office/drawing/2014/main" id="{BC7FDA5B-7DDB-4D37-B624-D1346B4A4590}"/>
              </a:ext>
            </a:extLst>
          </p:cNvPr>
          <p:cNvPicPr preferRelativeResize="0"/>
          <p:nvPr/>
        </p:nvPicPr>
        <p:blipFill rotWithShape="1">
          <a:blip r:embed="rId3">
            <a:alphaModFix/>
          </a:blip>
          <a:srcRect t="7911" b="7920"/>
          <a:stretch/>
        </p:blipFill>
        <p:spPr>
          <a:xfrm>
            <a:off x="1250835" y="3377539"/>
            <a:ext cx="643801" cy="590555"/>
          </a:xfrm>
          <a:prstGeom prst="rect">
            <a:avLst/>
          </a:prstGeom>
          <a:noFill/>
          <a:ln>
            <a:noFill/>
          </a:ln>
        </p:spPr>
      </p:pic>
      <p:sp>
        <p:nvSpPr>
          <p:cNvPr id="38" name="Google Shape;188;p35">
            <a:extLst>
              <a:ext uri="{FF2B5EF4-FFF2-40B4-BE49-F238E27FC236}">
                <a16:creationId xmlns:a16="http://schemas.microsoft.com/office/drawing/2014/main" id="{D2F149F0-D594-452C-BD24-ACE290CF6430}"/>
              </a:ext>
            </a:extLst>
          </p:cNvPr>
          <p:cNvSpPr txBox="1">
            <a:spLocks/>
          </p:cNvSpPr>
          <p:nvPr/>
        </p:nvSpPr>
        <p:spPr>
          <a:xfrm flipH="1">
            <a:off x="2070159" y="3753806"/>
            <a:ext cx="19786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MY" dirty="0"/>
              <a:t>Distribution Per day hour only</a:t>
            </a:r>
          </a:p>
        </p:txBody>
      </p:sp>
      <p:pic>
        <p:nvPicPr>
          <p:cNvPr id="39" name="Google Shape;186;p35">
            <a:extLst>
              <a:ext uri="{FF2B5EF4-FFF2-40B4-BE49-F238E27FC236}">
                <a16:creationId xmlns:a16="http://schemas.microsoft.com/office/drawing/2014/main" id="{E13B50A6-49AA-4590-B2E5-B41939FCC62A}"/>
              </a:ext>
            </a:extLst>
          </p:cNvPr>
          <p:cNvPicPr preferRelativeResize="0"/>
          <p:nvPr/>
        </p:nvPicPr>
        <p:blipFill rotWithShape="1">
          <a:blip r:embed="rId3">
            <a:alphaModFix/>
          </a:blip>
          <a:srcRect t="7911" b="7920"/>
          <a:stretch/>
        </p:blipFill>
        <p:spPr>
          <a:xfrm>
            <a:off x="4615673" y="1060522"/>
            <a:ext cx="643801" cy="590555"/>
          </a:xfrm>
          <a:prstGeom prst="rect">
            <a:avLst/>
          </a:prstGeom>
          <a:noFill/>
          <a:ln>
            <a:noFill/>
          </a:ln>
        </p:spPr>
      </p:pic>
      <p:sp>
        <p:nvSpPr>
          <p:cNvPr id="41" name="Google Shape;188;p35">
            <a:extLst>
              <a:ext uri="{FF2B5EF4-FFF2-40B4-BE49-F238E27FC236}">
                <a16:creationId xmlns:a16="http://schemas.microsoft.com/office/drawing/2014/main" id="{DA3CDAD7-DFF8-4BDC-8D1C-CF00C758F36D}"/>
              </a:ext>
            </a:extLst>
          </p:cNvPr>
          <p:cNvSpPr txBox="1">
            <a:spLocks/>
          </p:cNvSpPr>
          <p:nvPr/>
        </p:nvSpPr>
        <p:spPr>
          <a:xfrm flipH="1">
            <a:off x="5577285" y="1404613"/>
            <a:ext cx="2315879"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MY" dirty="0"/>
              <a:t>Distribution Per day half hour only</a:t>
            </a:r>
          </a:p>
        </p:txBody>
      </p:sp>
      <p:pic>
        <p:nvPicPr>
          <p:cNvPr id="42" name="Google Shape;186;p35">
            <a:extLst>
              <a:ext uri="{FF2B5EF4-FFF2-40B4-BE49-F238E27FC236}">
                <a16:creationId xmlns:a16="http://schemas.microsoft.com/office/drawing/2014/main" id="{5B0B99AC-E65B-4CD4-8403-5589AC1461F1}"/>
              </a:ext>
            </a:extLst>
          </p:cNvPr>
          <p:cNvPicPr preferRelativeResize="0"/>
          <p:nvPr/>
        </p:nvPicPr>
        <p:blipFill rotWithShape="1">
          <a:blip r:embed="rId3">
            <a:alphaModFix/>
          </a:blip>
          <a:srcRect t="7911" b="7920"/>
          <a:stretch/>
        </p:blipFill>
        <p:spPr>
          <a:xfrm>
            <a:off x="4615673" y="2221665"/>
            <a:ext cx="643801" cy="590555"/>
          </a:xfrm>
          <a:prstGeom prst="rect">
            <a:avLst/>
          </a:prstGeom>
          <a:noFill/>
          <a:ln>
            <a:noFill/>
          </a:ln>
        </p:spPr>
      </p:pic>
      <p:sp>
        <p:nvSpPr>
          <p:cNvPr id="44" name="Google Shape;188;p35">
            <a:extLst>
              <a:ext uri="{FF2B5EF4-FFF2-40B4-BE49-F238E27FC236}">
                <a16:creationId xmlns:a16="http://schemas.microsoft.com/office/drawing/2014/main" id="{96FD5201-4CB3-42AE-90D3-D484B20FFD4E}"/>
              </a:ext>
            </a:extLst>
          </p:cNvPr>
          <p:cNvSpPr txBox="1">
            <a:spLocks/>
          </p:cNvSpPr>
          <p:nvPr/>
        </p:nvSpPr>
        <p:spPr>
          <a:xfrm flipH="1">
            <a:off x="5470884" y="2520118"/>
            <a:ext cx="18237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MY" dirty="0"/>
              <a:t>Findings &amp; Next steps</a:t>
            </a:r>
          </a:p>
        </p:txBody>
      </p:sp>
      <p:pic>
        <p:nvPicPr>
          <p:cNvPr id="48" name="Google Shape;365;p46">
            <a:extLst>
              <a:ext uri="{FF2B5EF4-FFF2-40B4-BE49-F238E27FC236}">
                <a16:creationId xmlns:a16="http://schemas.microsoft.com/office/drawing/2014/main" id="{B6948644-DD5F-4E0B-A4F0-F8CBB85D051E}"/>
              </a:ext>
            </a:extLst>
          </p:cNvPr>
          <p:cNvPicPr preferRelativeResize="0"/>
          <p:nvPr/>
        </p:nvPicPr>
        <p:blipFill rotWithShape="1">
          <a:blip r:embed="rId5">
            <a:alphaModFix/>
          </a:blip>
          <a:srcRect t="6822" b="6822"/>
          <a:stretch/>
        </p:blipFill>
        <p:spPr>
          <a:xfrm>
            <a:off x="1666558" y="2211860"/>
            <a:ext cx="560412" cy="590555"/>
          </a:xfrm>
          <a:prstGeom prst="rect">
            <a:avLst/>
          </a:prstGeom>
          <a:noFill/>
          <a:ln>
            <a:noFill/>
          </a:ln>
        </p:spPr>
      </p:pic>
      <p:pic>
        <p:nvPicPr>
          <p:cNvPr id="49" name="Google Shape;1224;p66">
            <a:extLst>
              <a:ext uri="{FF2B5EF4-FFF2-40B4-BE49-F238E27FC236}">
                <a16:creationId xmlns:a16="http://schemas.microsoft.com/office/drawing/2014/main" id="{B50DEFAA-71CF-46A0-B2DB-EE9896B1B66A}"/>
              </a:ext>
            </a:extLst>
          </p:cNvPr>
          <p:cNvPicPr preferRelativeResize="0"/>
          <p:nvPr/>
        </p:nvPicPr>
        <p:blipFill>
          <a:blip r:embed="rId6">
            <a:alphaModFix/>
          </a:blip>
          <a:stretch>
            <a:fillRect/>
          </a:stretch>
        </p:blipFill>
        <p:spPr>
          <a:xfrm>
            <a:off x="1652565" y="3313995"/>
            <a:ext cx="545921" cy="736023"/>
          </a:xfrm>
          <a:prstGeom prst="rect">
            <a:avLst/>
          </a:prstGeom>
          <a:noFill/>
          <a:ln>
            <a:noFill/>
          </a:ln>
        </p:spPr>
      </p:pic>
      <p:pic>
        <p:nvPicPr>
          <p:cNvPr id="50" name="Google Shape;1225;p66">
            <a:extLst>
              <a:ext uri="{FF2B5EF4-FFF2-40B4-BE49-F238E27FC236}">
                <a16:creationId xmlns:a16="http://schemas.microsoft.com/office/drawing/2014/main" id="{E14A885E-0597-456D-AC60-E2967F6F1407}"/>
              </a:ext>
            </a:extLst>
          </p:cNvPr>
          <p:cNvPicPr preferRelativeResize="0"/>
          <p:nvPr/>
        </p:nvPicPr>
        <p:blipFill>
          <a:blip r:embed="rId7">
            <a:alphaModFix/>
          </a:blip>
          <a:stretch>
            <a:fillRect/>
          </a:stretch>
        </p:blipFill>
        <p:spPr>
          <a:xfrm>
            <a:off x="5061156" y="993947"/>
            <a:ext cx="715535" cy="745322"/>
          </a:xfrm>
          <a:prstGeom prst="rect">
            <a:avLst/>
          </a:prstGeom>
          <a:noFill/>
          <a:ln>
            <a:noFill/>
          </a:ln>
        </p:spPr>
      </p:pic>
      <p:pic>
        <p:nvPicPr>
          <p:cNvPr id="51" name="Google Shape;1226;p66">
            <a:extLst>
              <a:ext uri="{FF2B5EF4-FFF2-40B4-BE49-F238E27FC236}">
                <a16:creationId xmlns:a16="http://schemas.microsoft.com/office/drawing/2014/main" id="{168F1B57-8D51-42C3-827C-C3D3ACD3A3AC}"/>
              </a:ext>
            </a:extLst>
          </p:cNvPr>
          <p:cNvPicPr preferRelativeResize="0"/>
          <p:nvPr/>
        </p:nvPicPr>
        <p:blipFill>
          <a:blip r:embed="rId8">
            <a:alphaModFix/>
          </a:blip>
          <a:stretch>
            <a:fillRect/>
          </a:stretch>
        </p:blipFill>
        <p:spPr>
          <a:xfrm>
            <a:off x="5072221" y="2196424"/>
            <a:ext cx="505066" cy="648577"/>
          </a:xfrm>
          <a:prstGeom prst="rect">
            <a:avLst/>
          </a:prstGeom>
          <a:noFill/>
          <a:ln>
            <a:noFill/>
          </a:ln>
        </p:spPr>
      </p:pic>
      <p:sp>
        <p:nvSpPr>
          <p:cNvPr id="3" name="TextBox 2">
            <a:extLst>
              <a:ext uri="{FF2B5EF4-FFF2-40B4-BE49-F238E27FC236}">
                <a16:creationId xmlns:a16="http://schemas.microsoft.com/office/drawing/2014/main" id="{69B25976-65FA-4879-AE34-129A08F8A22A}"/>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9"/>
              </a:rPr>
              <a:t>fatmir-0@student.ltu.se</a:t>
            </a:r>
            <a:r>
              <a:rPr lang="en-MY" sz="900" dirty="0">
                <a:solidFill>
                  <a:schemeClr val="tx2"/>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a:xfrm rot="-5400000">
            <a:off x="-1240033" y="2471182"/>
            <a:ext cx="4094864" cy="643800"/>
          </a:xfrm>
        </p:spPr>
        <p:txBody>
          <a:bodyPr/>
          <a:lstStyle/>
          <a:p>
            <a:r>
              <a:rPr lang="en-MY" dirty="0"/>
              <a:t>Hypothesized Model for IoT-Cloud</a:t>
            </a:r>
          </a:p>
        </p:txBody>
      </p:sp>
      <p:pic>
        <p:nvPicPr>
          <p:cNvPr id="5" name="Picture 4" descr="A picture containing text, whiteboard&#10;&#10;Description automatically generated">
            <a:extLst>
              <a:ext uri="{FF2B5EF4-FFF2-40B4-BE49-F238E27FC236}">
                <a16:creationId xmlns:a16="http://schemas.microsoft.com/office/drawing/2014/main" id="{26E8BC97-6BAC-4DAE-AAF1-276CA835509F}"/>
              </a:ext>
            </a:extLst>
          </p:cNvPr>
          <p:cNvPicPr>
            <a:picLocks noChangeAspect="1"/>
          </p:cNvPicPr>
          <p:nvPr/>
        </p:nvPicPr>
        <p:blipFill>
          <a:blip r:embed="rId2"/>
          <a:stretch>
            <a:fillRect/>
          </a:stretch>
        </p:blipFill>
        <p:spPr>
          <a:xfrm rot="5400000">
            <a:off x="2430875" y="-548934"/>
            <a:ext cx="4756376" cy="6341834"/>
          </a:xfrm>
          <a:prstGeom prst="rect">
            <a:avLst/>
          </a:prstGeom>
        </p:spPr>
      </p:pic>
      <p:sp>
        <p:nvSpPr>
          <p:cNvPr id="6" name="TextBox 5">
            <a:extLst>
              <a:ext uri="{FF2B5EF4-FFF2-40B4-BE49-F238E27FC236}">
                <a16:creationId xmlns:a16="http://schemas.microsoft.com/office/drawing/2014/main" id="{E142A2E3-FD55-4174-AF03-04F44795775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04</a:t>
            </a:r>
          </a:p>
        </p:txBody>
      </p:sp>
    </p:spTree>
    <p:extLst>
      <p:ext uri="{BB962C8B-B14F-4D97-AF65-F5344CB8AC3E}">
        <p14:creationId xmlns:p14="http://schemas.microsoft.com/office/powerpoint/2010/main" val="332127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12B8-5FC5-4D72-8AA9-973C776CE608}"/>
              </a:ext>
            </a:extLst>
          </p:cNvPr>
          <p:cNvSpPr>
            <a:spLocks noGrp="1"/>
          </p:cNvSpPr>
          <p:nvPr>
            <p:ph type="title"/>
          </p:nvPr>
        </p:nvSpPr>
        <p:spPr/>
        <p:txBody>
          <a:bodyPr/>
          <a:lstStyle/>
          <a:p>
            <a:r>
              <a:rPr lang="en-MY" dirty="0"/>
              <a:t>Queueing model for IoT-Cloud</a:t>
            </a:r>
          </a:p>
        </p:txBody>
      </p:sp>
      <p:pic>
        <p:nvPicPr>
          <p:cNvPr id="4" name="Picture 3" descr="Diagram, schematic&#10;&#10;Description automatically generated">
            <a:extLst>
              <a:ext uri="{FF2B5EF4-FFF2-40B4-BE49-F238E27FC236}">
                <a16:creationId xmlns:a16="http://schemas.microsoft.com/office/drawing/2014/main" id="{DBFA7C28-7980-4128-A2A1-9316538935BF}"/>
              </a:ext>
            </a:extLst>
          </p:cNvPr>
          <p:cNvPicPr>
            <a:picLocks noChangeAspect="1"/>
          </p:cNvPicPr>
          <p:nvPr/>
        </p:nvPicPr>
        <p:blipFill>
          <a:blip r:embed="rId2"/>
          <a:stretch>
            <a:fillRect/>
          </a:stretch>
        </p:blipFill>
        <p:spPr>
          <a:xfrm rot="5400000">
            <a:off x="2177238" y="-975368"/>
            <a:ext cx="5852206" cy="7802942"/>
          </a:xfrm>
          <a:prstGeom prst="rect">
            <a:avLst/>
          </a:prstGeom>
        </p:spPr>
      </p:pic>
      <p:sp>
        <p:nvSpPr>
          <p:cNvPr id="5" name="TextBox 4">
            <a:extLst>
              <a:ext uri="{FF2B5EF4-FFF2-40B4-BE49-F238E27FC236}">
                <a16:creationId xmlns:a16="http://schemas.microsoft.com/office/drawing/2014/main" id="{899FDED4-68C8-4D2A-BA21-962F3715A5CF}"/>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a:t>
            </a:r>
            <a:r>
              <a:rPr lang="en-MY" sz="900" dirty="0">
                <a:solidFill>
                  <a:schemeClr val="tx1"/>
                </a:solidFill>
              </a:rPr>
              <a:t>26/01/2022 | 05</a:t>
            </a:r>
          </a:p>
        </p:txBody>
      </p:sp>
    </p:spTree>
    <p:extLst>
      <p:ext uri="{BB962C8B-B14F-4D97-AF65-F5344CB8AC3E}">
        <p14:creationId xmlns:p14="http://schemas.microsoft.com/office/powerpoint/2010/main" val="1577449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86900"/>
            <a:ext cx="5747850" cy="4366075"/>
          </a:xfrm>
          <a:prstGeom prst="rect">
            <a:avLst/>
          </a:prstGeom>
          <a:noFill/>
          <a:ln>
            <a:noFill/>
          </a:ln>
        </p:spPr>
      </p:pic>
      <p:sp>
        <p:nvSpPr>
          <p:cNvPr id="282" name="Google Shape;282;p41"/>
          <p:cNvSpPr txBox="1">
            <a:spLocks noGrp="1"/>
          </p:cNvSpPr>
          <p:nvPr>
            <p:ph type="subTitle" idx="1"/>
          </p:nvPr>
        </p:nvSpPr>
        <p:spPr>
          <a:xfrm flipH="1">
            <a:off x="5254338" y="2108394"/>
            <a:ext cx="3744518" cy="932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Burke’s theorem is a well-known fundamental result in queueing theory, stating that a stationary M/M/1 queue has a departure process that is identical in law to the arrival process and, moreover, for each time t, the following three random objects are independent: the queue length at time t, the arrival process after t and the departure process before t.</a:t>
            </a:r>
            <a:endParaRPr lang="en-US" b="1"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MY" dirty="0"/>
              <a:t>Burke Theorem</a:t>
            </a:r>
            <a:r>
              <a:rPr lang="en-MY" baseline="30000" dirty="0"/>
              <a:t>[3]</a:t>
            </a:r>
            <a:endParaRPr baseline="30000" dirty="0"/>
          </a:p>
        </p:txBody>
      </p:sp>
      <p:grpSp>
        <p:nvGrpSpPr>
          <p:cNvPr id="6" name="Google Shape;3293;p73">
            <a:extLst>
              <a:ext uri="{FF2B5EF4-FFF2-40B4-BE49-F238E27FC236}">
                <a16:creationId xmlns:a16="http://schemas.microsoft.com/office/drawing/2014/main" id="{49BD93B1-F9F2-4E02-8D29-5F10DD362331}"/>
              </a:ext>
            </a:extLst>
          </p:cNvPr>
          <p:cNvGrpSpPr/>
          <p:nvPr/>
        </p:nvGrpSpPr>
        <p:grpSpPr>
          <a:xfrm>
            <a:off x="2244573" y="1861066"/>
            <a:ext cx="2973311" cy="1593334"/>
            <a:chOff x="230250" y="739925"/>
            <a:chExt cx="7124425" cy="4229675"/>
          </a:xfrm>
        </p:grpSpPr>
        <p:sp>
          <p:nvSpPr>
            <p:cNvPr id="7" name="Google Shape;3294;p73">
              <a:extLst>
                <a:ext uri="{FF2B5EF4-FFF2-40B4-BE49-F238E27FC236}">
                  <a16:creationId xmlns:a16="http://schemas.microsoft.com/office/drawing/2014/main" id="{7059EB5E-118D-4595-A480-FCEA4501300F}"/>
                </a:ext>
              </a:extLst>
            </p:cNvPr>
            <p:cNvSpPr/>
            <p:nvPr/>
          </p:nvSpPr>
          <p:spPr>
            <a:xfrm>
              <a:off x="2001525" y="3293875"/>
              <a:ext cx="920575" cy="1635500"/>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 name="Google Shape;3295;p73">
              <a:extLst>
                <a:ext uri="{FF2B5EF4-FFF2-40B4-BE49-F238E27FC236}">
                  <a16:creationId xmlns:a16="http://schemas.microsoft.com/office/drawing/2014/main" id="{B6976DBE-6113-47F4-9365-567ABCF8D356}"/>
                </a:ext>
              </a:extLst>
            </p:cNvPr>
            <p:cNvSpPr/>
            <p:nvPr/>
          </p:nvSpPr>
          <p:spPr>
            <a:xfrm>
              <a:off x="294050" y="1435525"/>
              <a:ext cx="2107300" cy="218045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 name="Google Shape;3296;p73">
              <a:extLst>
                <a:ext uri="{FF2B5EF4-FFF2-40B4-BE49-F238E27FC236}">
                  <a16:creationId xmlns:a16="http://schemas.microsoft.com/office/drawing/2014/main" id="{2EF3887B-D89E-4647-A142-8D1902F58A2B}"/>
                </a:ext>
              </a:extLst>
            </p:cNvPr>
            <p:cNvSpPr/>
            <p:nvPr/>
          </p:nvSpPr>
          <p:spPr>
            <a:xfrm>
              <a:off x="2241950" y="3529150"/>
              <a:ext cx="49625" cy="247725"/>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 name="Google Shape;3297;p73">
              <a:extLst>
                <a:ext uri="{FF2B5EF4-FFF2-40B4-BE49-F238E27FC236}">
                  <a16:creationId xmlns:a16="http://schemas.microsoft.com/office/drawing/2014/main" id="{EA49A0AB-EA3E-442F-A25E-A2216E612749}"/>
                </a:ext>
              </a:extLst>
            </p:cNvPr>
            <p:cNvSpPr/>
            <p:nvPr/>
          </p:nvSpPr>
          <p:spPr>
            <a:xfrm>
              <a:off x="2241950" y="3400325"/>
              <a:ext cx="441250" cy="371700"/>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 name="Google Shape;3298;p73">
              <a:extLst>
                <a:ext uri="{FF2B5EF4-FFF2-40B4-BE49-F238E27FC236}">
                  <a16:creationId xmlns:a16="http://schemas.microsoft.com/office/drawing/2014/main" id="{9826477B-971B-4A74-9722-77AFC5876949}"/>
                </a:ext>
              </a:extLst>
            </p:cNvPr>
            <p:cNvSpPr/>
            <p:nvPr/>
          </p:nvSpPr>
          <p:spPr>
            <a:xfrm>
              <a:off x="2254050" y="3517075"/>
              <a:ext cx="457575" cy="70475"/>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 name="Google Shape;3299;p73">
              <a:extLst>
                <a:ext uri="{FF2B5EF4-FFF2-40B4-BE49-F238E27FC236}">
                  <a16:creationId xmlns:a16="http://schemas.microsoft.com/office/drawing/2014/main" id="{0E4926A0-EE12-43E9-B04E-BB7201971592}"/>
                </a:ext>
              </a:extLst>
            </p:cNvPr>
            <p:cNvSpPr/>
            <p:nvPr/>
          </p:nvSpPr>
          <p:spPr>
            <a:xfrm>
              <a:off x="2463625" y="3784100"/>
              <a:ext cx="77125" cy="358075"/>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 name="Google Shape;3300;p73">
              <a:extLst>
                <a:ext uri="{FF2B5EF4-FFF2-40B4-BE49-F238E27FC236}">
                  <a16:creationId xmlns:a16="http://schemas.microsoft.com/office/drawing/2014/main" id="{A197EFFB-848D-48E9-A845-94FA0CA8C864}"/>
                </a:ext>
              </a:extLst>
            </p:cNvPr>
            <p:cNvSpPr/>
            <p:nvPr/>
          </p:nvSpPr>
          <p:spPr>
            <a:xfrm>
              <a:off x="2540725" y="3772000"/>
              <a:ext cx="128875" cy="445500"/>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 name="Google Shape;3301;p73">
              <a:extLst>
                <a:ext uri="{FF2B5EF4-FFF2-40B4-BE49-F238E27FC236}">
                  <a16:creationId xmlns:a16="http://schemas.microsoft.com/office/drawing/2014/main" id="{4252FE73-8CF8-49E4-9970-326A8176C7F8}"/>
                </a:ext>
              </a:extLst>
            </p:cNvPr>
            <p:cNvSpPr/>
            <p:nvPr/>
          </p:nvSpPr>
          <p:spPr>
            <a:xfrm>
              <a:off x="2540725" y="3772000"/>
              <a:ext cx="331475" cy="166950"/>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 name="Google Shape;3302;p73">
              <a:extLst>
                <a:ext uri="{FF2B5EF4-FFF2-40B4-BE49-F238E27FC236}">
                  <a16:creationId xmlns:a16="http://schemas.microsoft.com/office/drawing/2014/main" id="{54EA9A78-AEE1-4DD3-AFBF-816CAC052A4E}"/>
                </a:ext>
              </a:extLst>
            </p:cNvPr>
            <p:cNvSpPr/>
            <p:nvPr/>
          </p:nvSpPr>
          <p:spPr>
            <a:xfrm>
              <a:off x="2552825" y="3677050"/>
              <a:ext cx="360525" cy="94975"/>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 name="Google Shape;3303;p73">
              <a:extLst>
                <a:ext uri="{FF2B5EF4-FFF2-40B4-BE49-F238E27FC236}">
                  <a16:creationId xmlns:a16="http://schemas.microsoft.com/office/drawing/2014/main" id="{998742C2-71DB-4C8F-899A-EADE1736C4A2}"/>
                </a:ext>
              </a:extLst>
            </p:cNvPr>
            <p:cNvSpPr/>
            <p:nvPr/>
          </p:nvSpPr>
          <p:spPr>
            <a:xfrm>
              <a:off x="2221375" y="3772000"/>
              <a:ext cx="75925" cy="2446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 name="Google Shape;3304;p73">
              <a:extLst>
                <a:ext uri="{FF2B5EF4-FFF2-40B4-BE49-F238E27FC236}">
                  <a16:creationId xmlns:a16="http://schemas.microsoft.com/office/drawing/2014/main" id="{02219DF3-5D5F-4150-98FB-E03CF3D86198}"/>
                </a:ext>
              </a:extLst>
            </p:cNvPr>
            <p:cNvSpPr/>
            <p:nvPr/>
          </p:nvSpPr>
          <p:spPr>
            <a:xfrm>
              <a:off x="2297275" y="3772000"/>
              <a:ext cx="166375" cy="370175"/>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 name="Google Shape;3305;p73">
              <a:extLst>
                <a:ext uri="{FF2B5EF4-FFF2-40B4-BE49-F238E27FC236}">
                  <a16:creationId xmlns:a16="http://schemas.microsoft.com/office/drawing/2014/main" id="{21E1671B-11F0-4932-92D5-C704E1024222}"/>
                </a:ext>
              </a:extLst>
            </p:cNvPr>
            <p:cNvSpPr/>
            <p:nvPr/>
          </p:nvSpPr>
          <p:spPr>
            <a:xfrm>
              <a:off x="2463625" y="4150925"/>
              <a:ext cx="20875" cy="378350"/>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 name="Google Shape;3306;p73">
              <a:extLst>
                <a:ext uri="{FF2B5EF4-FFF2-40B4-BE49-F238E27FC236}">
                  <a16:creationId xmlns:a16="http://schemas.microsoft.com/office/drawing/2014/main" id="{344AEED0-C837-4009-8880-F0ABB98E72F2}"/>
                </a:ext>
              </a:extLst>
            </p:cNvPr>
            <p:cNvSpPr/>
            <p:nvPr/>
          </p:nvSpPr>
          <p:spPr>
            <a:xfrm>
              <a:off x="2207175" y="4345400"/>
              <a:ext cx="271275" cy="192350"/>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 name="Google Shape;3307;p73">
              <a:extLst>
                <a:ext uri="{FF2B5EF4-FFF2-40B4-BE49-F238E27FC236}">
                  <a16:creationId xmlns:a16="http://schemas.microsoft.com/office/drawing/2014/main" id="{A7309044-53EC-400D-A2F4-BA224D999F4D}"/>
                </a:ext>
              </a:extLst>
            </p:cNvPr>
            <p:cNvSpPr/>
            <p:nvPr/>
          </p:nvSpPr>
          <p:spPr>
            <a:xfrm>
              <a:off x="2218950" y="4145500"/>
              <a:ext cx="260425" cy="48100"/>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 name="Google Shape;3308;p73">
              <a:extLst>
                <a:ext uri="{FF2B5EF4-FFF2-40B4-BE49-F238E27FC236}">
                  <a16:creationId xmlns:a16="http://schemas.microsoft.com/office/drawing/2014/main" id="{A63B0BDE-B742-4EF9-A01B-CB5CFA7A9D4B}"/>
                </a:ext>
              </a:extLst>
            </p:cNvPr>
            <p:cNvSpPr/>
            <p:nvPr/>
          </p:nvSpPr>
          <p:spPr>
            <a:xfrm>
              <a:off x="2473900" y="4150925"/>
              <a:ext cx="190550" cy="75950"/>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 name="Google Shape;3309;p73">
              <a:extLst>
                <a:ext uri="{FF2B5EF4-FFF2-40B4-BE49-F238E27FC236}">
                  <a16:creationId xmlns:a16="http://schemas.microsoft.com/office/drawing/2014/main" id="{BBE2D42F-B865-4CB9-8982-09354DE277B8}"/>
                </a:ext>
              </a:extLst>
            </p:cNvPr>
            <p:cNvSpPr/>
            <p:nvPr/>
          </p:nvSpPr>
          <p:spPr>
            <a:xfrm>
              <a:off x="2149700" y="4558600"/>
              <a:ext cx="127050" cy="245275"/>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 name="Google Shape;3310;p73">
              <a:extLst>
                <a:ext uri="{FF2B5EF4-FFF2-40B4-BE49-F238E27FC236}">
                  <a16:creationId xmlns:a16="http://schemas.microsoft.com/office/drawing/2014/main" id="{4ADF66C8-85A6-4240-8344-96FBA6AB5378}"/>
                </a:ext>
              </a:extLst>
            </p:cNvPr>
            <p:cNvSpPr/>
            <p:nvPr/>
          </p:nvSpPr>
          <p:spPr>
            <a:xfrm>
              <a:off x="2156650" y="4529250"/>
              <a:ext cx="327850" cy="29375"/>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 name="Google Shape;3311;p73">
              <a:extLst>
                <a:ext uri="{FF2B5EF4-FFF2-40B4-BE49-F238E27FC236}">
                  <a16:creationId xmlns:a16="http://schemas.microsoft.com/office/drawing/2014/main" id="{DC4CEBF9-670D-49E2-87FD-6C8F7B64B0EE}"/>
                </a:ext>
              </a:extLst>
            </p:cNvPr>
            <p:cNvSpPr/>
            <p:nvPr/>
          </p:nvSpPr>
          <p:spPr>
            <a:xfrm>
              <a:off x="2077725" y="3529150"/>
              <a:ext cx="164250" cy="333600"/>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 name="Google Shape;3312;p73">
              <a:extLst>
                <a:ext uri="{FF2B5EF4-FFF2-40B4-BE49-F238E27FC236}">
                  <a16:creationId xmlns:a16="http://schemas.microsoft.com/office/drawing/2014/main" id="{19D7AA45-7A77-4D46-BF4C-25ADB44D8C7B}"/>
                </a:ext>
              </a:extLst>
            </p:cNvPr>
            <p:cNvSpPr/>
            <p:nvPr/>
          </p:nvSpPr>
          <p:spPr>
            <a:xfrm>
              <a:off x="2297275" y="3772000"/>
              <a:ext cx="243475" cy="25"/>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 name="Google Shape;3313;p73">
              <a:extLst>
                <a:ext uri="{FF2B5EF4-FFF2-40B4-BE49-F238E27FC236}">
                  <a16:creationId xmlns:a16="http://schemas.microsoft.com/office/drawing/2014/main" id="{ED72C13F-A7EC-45A5-9D6D-F3416460752C}"/>
                </a:ext>
              </a:extLst>
            </p:cNvPr>
            <p:cNvSpPr/>
            <p:nvPr/>
          </p:nvSpPr>
          <p:spPr>
            <a:xfrm>
              <a:off x="2206550" y="4150925"/>
              <a:ext cx="267375" cy="201150"/>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 name="Google Shape;3314;p73">
              <a:extLst>
                <a:ext uri="{FF2B5EF4-FFF2-40B4-BE49-F238E27FC236}">
                  <a16:creationId xmlns:a16="http://schemas.microsoft.com/office/drawing/2014/main" id="{BF6AC39F-7952-49BC-819D-161B9988BC82}"/>
                </a:ext>
              </a:extLst>
            </p:cNvPr>
            <p:cNvSpPr/>
            <p:nvPr/>
          </p:nvSpPr>
          <p:spPr>
            <a:xfrm>
              <a:off x="412000" y="1451850"/>
              <a:ext cx="148825" cy="202950"/>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 name="Google Shape;3315;p73">
              <a:extLst>
                <a:ext uri="{FF2B5EF4-FFF2-40B4-BE49-F238E27FC236}">
                  <a16:creationId xmlns:a16="http://schemas.microsoft.com/office/drawing/2014/main" id="{E83AA796-2D43-4D8C-A133-B1D348A6AE48}"/>
                </a:ext>
              </a:extLst>
            </p:cNvPr>
            <p:cNvSpPr/>
            <p:nvPr/>
          </p:nvSpPr>
          <p:spPr>
            <a:xfrm>
              <a:off x="300100" y="1654775"/>
              <a:ext cx="272525" cy="11675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 name="Google Shape;3316;p73">
              <a:extLst>
                <a:ext uri="{FF2B5EF4-FFF2-40B4-BE49-F238E27FC236}">
                  <a16:creationId xmlns:a16="http://schemas.microsoft.com/office/drawing/2014/main" id="{63DBF49D-B1C6-4B36-9933-F3150577B78E}"/>
                </a:ext>
              </a:extLst>
            </p:cNvPr>
            <p:cNvSpPr/>
            <p:nvPr/>
          </p:nvSpPr>
          <p:spPr>
            <a:xfrm>
              <a:off x="564725" y="1658100"/>
              <a:ext cx="223825" cy="252225"/>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 name="Google Shape;3317;p73">
              <a:extLst>
                <a:ext uri="{FF2B5EF4-FFF2-40B4-BE49-F238E27FC236}">
                  <a16:creationId xmlns:a16="http://schemas.microsoft.com/office/drawing/2014/main" id="{DA5D4992-83E5-423E-8222-A25E314F9B1E}"/>
                </a:ext>
              </a:extLst>
            </p:cNvPr>
            <p:cNvSpPr/>
            <p:nvPr/>
          </p:nvSpPr>
          <p:spPr>
            <a:xfrm>
              <a:off x="809075" y="1695300"/>
              <a:ext cx="109500" cy="215025"/>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 name="Google Shape;3318;p73">
              <a:extLst>
                <a:ext uri="{FF2B5EF4-FFF2-40B4-BE49-F238E27FC236}">
                  <a16:creationId xmlns:a16="http://schemas.microsoft.com/office/drawing/2014/main" id="{F41DF912-56C5-4957-A05B-24B61F4C4401}"/>
                </a:ext>
              </a:extLst>
            </p:cNvPr>
            <p:cNvSpPr/>
            <p:nvPr/>
          </p:nvSpPr>
          <p:spPr>
            <a:xfrm>
              <a:off x="560800" y="1654775"/>
              <a:ext cx="369875" cy="40550"/>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 name="Google Shape;3319;p73">
              <a:extLst>
                <a:ext uri="{FF2B5EF4-FFF2-40B4-BE49-F238E27FC236}">
                  <a16:creationId xmlns:a16="http://schemas.microsoft.com/office/drawing/2014/main" id="{D63172F0-A0A9-4D3B-B09E-927649756B21}"/>
                </a:ext>
              </a:extLst>
            </p:cNvPr>
            <p:cNvSpPr/>
            <p:nvPr/>
          </p:nvSpPr>
          <p:spPr>
            <a:xfrm>
              <a:off x="560800" y="1525625"/>
              <a:ext cx="722200" cy="129175"/>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 name="Google Shape;3320;p73">
              <a:extLst>
                <a:ext uri="{FF2B5EF4-FFF2-40B4-BE49-F238E27FC236}">
                  <a16:creationId xmlns:a16="http://schemas.microsoft.com/office/drawing/2014/main" id="{5BB5DA2B-0488-47F5-AC83-2FAC1F475B2A}"/>
                </a:ext>
              </a:extLst>
            </p:cNvPr>
            <p:cNvSpPr/>
            <p:nvPr/>
          </p:nvSpPr>
          <p:spPr>
            <a:xfrm>
              <a:off x="1154750" y="1525625"/>
              <a:ext cx="128250" cy="363850"/>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 name="Google Shape;3321;p73">
              <a:extLst>
                <a:ext uri="{FF2B5EF4-FFF2-40B4-BE49-F238E27FC236}">
                  <a16:creationId xmlns:a16="http://schemas.microsoft.com/office/drawing/2014/main" id="{915B5EC7-742C-47E9-BB81-C908BB3258B6}"/>
                </a:ext>
              </a:extLst>
            </p:cNvPr>
            <p:cNvSpPr/>
            <p:nvPr/>
          </p:nvSpPr>
          <p:spPr>
            <a:xfrm>
              <a:off x="918550" y="1695300"/>
              <a:ext cx="236225" cy="194175"/>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 name="Google Shape;3322;p73">
              <a:extLst>
                <a:ext uri="{FF2B5EF4-FFF2-40B4-BE49-F238E27FC236}">
                  <a16:creationId xmlns:a16="http://schemas.microsoft.com/office/drawing/2014/main" id="{2EB7C820-EE34-41CD-9D8D-323A6B819E6C}"/>
                </a:ext>
              </a:extLst>
            </p:cNvPr>
            <p:cNvSpPr/>
            <p:nvPr/>
          </p:nvSpPr>
          <p:spPr>
            <a:xfrm>
              <a:off x="995075" y="1889450"/>
              <a:ext cx="159700" cy="215350"/>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 name="Google Shape;3323;p73">
              <a:extLst>
                <a:ext uri="{FF2B5EF4-FFF2-40B4-BE49-F238E27FC236}">
                  <a16:creationId xmlns:a16="http://schemas.microsoft.com/office/drawing/2014/main" id="{99827053-0AA1-43AF-ADAA-D5F5D9979336}"/>
                </a:ext>
              </a:extLst>
            </p:cNvPr>
            <p:cNvSpPr/>
            <p:nvPr/>
          </p:nvSpPr>
          <p:spPr>
            <a:xfrm>
              <a:off x="918550" y="1525625"/>
              <a:ext cx="364450" cy="169700"/>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 name="Google Shape;3324;p73">
              <a:extLst>
                <a:ext uri="{FF2B5EF4-FFF2-40B4-BE49-F238E27FC236}">
                  <a16:creationId xmlns:a16="http://schemas.microsoft.com/office/drawing/2014/main" id="{1FCA0D0B-6B01-41F4-BEDD-F348B5FA2469}"/>
                </a:ext>
              </a:extLst>
            </p:cNvPr>
            <p:cNvSpPr/>
            <p:nvPr/>
          </p:nvSpPr>
          <p:spPr>
            <a:xfrm>
              <a:off x="1154750" y="1889450"/>
              <a:ext cx="176025" cy="242250"/>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 name="Google Shape;3325;p73">
              <a:extLst>
                <a:ext uri="{FF2B5EF4-FFF2-40B4-BE49-F238E27FC236}">
                  <a16:creationId xmlns:a16="http://schemas.microsoft.com/office/drawing/2014/main" id="{4CFBB7EE-83EA-48D5-A388-7C161436984B}"/>
                </a:ext>
              </a:extLst>
            </p:cNvPr>
            <p:cNvSpPr/>
            <p:nvPr/>
          </p:nvSpPr>
          <p:spPr>
            <a:xfrm>
              <a:off x="1330750" y="1821700"/>
              <a:ext cx="129150" cy="310000"/>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 name="Google Shape;3326;p73">
              <a:extLst>
                <a:ext uri="{FF2B5EF4-FFF2-40B4-BE49-F238E27FC236}">
                  <a16:creationId xmlns:a16="http://schemas.microsoft.com/office/drawing/2014/main" id="{E5BB7E7A-791A-45E2-9921-EA7CAA5F22E1}"/>
                </a:ext>
              </a:extLst>
            </p:cNvPr>
            <p:cNvSpPr/>
            <p:nvPr/>
          </p:nvSpPr>
          <p:spPr>
            <a:xfrm>
              <a:off x="1459875" y="1666875"/>
              <a:ext cx="175750" cy="154850"/>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 name="Google Shape;3327;p73">
              <a:extLst>
                <a:ext uri="{FF2B5EF4-FFF2-40B4-BE49-F238E27FC236}">
                  <a16:creationId xmlns:a16="http://schemas.microsoft.com/office/drawing/2014/main" id="{687FF823-9691-4990-A576-E68D5CCB1158}"/>
                </a:ext>
              </a:extLst>
            </p:cNvPr>
            <p:cNvSpPr/>
            <p:nvPr/>
          </p:nvSpPr>
          <p:spPr>
            <a:xfrm>
              <a:off x="1154750" y="1821700"/>
              <a:ext cx="305150" cy="67775"/>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 name="Google Shape;3328;p73">
              <a:extLst>
                <a:ext uri="{FF2B5EF4-FFF2-40B4-BE49-F238E27FC236}">
                  <a16:creationId xmlns:a16="http://schemas.microsoft.com/office/drawing/2014/main" id="{B240C1A0-4265-451E-8BB4-5B360C38F5E6}"/>
                </a:ext>
              </a:extLst>
            </p:cNvPr>
            <p:cNvSpPr/>
            <p:nvPr/>
          </p:nvSpPr>
          <p:spPr>
            <a:xfrm>
              <a:off x="1459875" y="1821700"/>
              <a:ext cx="134300" cy="433400"/>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 name="Google Shape;3329;p73">
              <a:extLst>
                <a:ext uri="{FF2B5EF4-FFF2-40B4-BE49-F238E27FC236}">
                  <a16:creationId xmlns:a16="http://schemas.microsoft.com/office/drawing/2014/main" id="{95189C2E-C13E-46CD-95F2-70CB146606A9}"/>
                </a:ext>
              </a:extLst>
            </p:cNvPr>
            <p:cNvSpPr/>
            <p:nvPr/>
          </p:nvSpPr>
          <p:spPr>
            <a:xfrm>
              <a:off x="1594150" y="1889450"/>
              <a:ext cx="113150" cy="365650"/>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 name="Google Shape;3330;p73">
              <a:extLst>
                <a:ext uri="{FF2B5EF4-FFF2-40B4-BE49-F238E27FC236}">
                  <a16:creationId xmlns:a16="http://schemas.microsoft.com/office/drawing/2014/main" id="{39429604-5CD7-4FE0-8F98-E1641C5C2206}"/>
                </a:ext>
              </a:extLst>
            </p:cNvPr>
            <p:cNvSpPr/>
            <p:nvPr/>
          </p:nvSpPr>
          <p:spPr>
            <a:xfrm>
              <a:off x="1115425" y="2255075"/>
              <a:ext cx="478750" cy="165450"/>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 name="Google Shape;3331;p73">
              <a:extLst>
                <a:ext uri="{FF2B5EF4-FFF2-40B4-BE49-F238E27FC236}">
                  <a16:creationId xmlns:a16="http://schemas.microsoft.com/office/drawing/2014/main" id="{28AA6DEB-5996-46E9-A14C-646EF4438F01}"/>
                </a:ext>
              </a:extLst>
            </p:cNvPr>
            <p:cNvSpPr/>
            <p:nvPr/>
          </p:nvSpPr>
          <p:spPr>
            <a:xfrm>
              <a:off x="1530050" y="2255075"/>
              <a:ext cx="64125" cy="314825"/>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 name="Google Shape;3332;p73">
              <a:extLst>
                <a:ext uri="{FF2B5EF4-FFF2-40B4-BE49-F238E27FC236}">
                  <a16:creationId xmlns:a16="http://schemas.microsoft.com/office/drawing/2014/main" id="{A9537B81-CDA3-4D7E-B17C-2919F4AD53C4}"/>
                </a:ext>
              </a:extLst>
            </p:cNvPr>
            <p:cNvSpPr/>
            <p:nvPr/>
          </p:nvSpPr>
          <p:spPr>
            <a:xfrm>
              <a:off x="1231250" y="2569875"/>
              <a:ext cx="310925" cy="132800"/>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 name="Google Shape;3333;p73">
              <a:extLst>
                <a:ext uri="{FF2B5EF4-FFF2-40B4-BE49-F238E27FC236}">
                  <a16:creationId xmlns:a16="http://schemas.microsoft.com/office/drawing/2014/main" id="{2C76A08B-B417-4B93-AB15-3E01B0F2C640}"/>
                </a:ext>
              </a:extLst>
            </p:cNvPr>
            <p:cNvSpPr/>
            <p:nvPr/>
          </p:nvSpPr>
          <p:spPr>
            <a:xfrm>
              <a:off x="1113325" y="2131675"/>
              <a:ext cx="217450" cy="283400"/>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 name="Google Shape;3334;p73">
              <a:extLst>
                <a:ext uri="{FF2B5EF4-FFF2-40B4-BE49-F238E27FC236}">
                  <a16:creationId xmlns:a16="http://schemas.microsoft.com/office/drawing/2014/main" id="{40BD1770-445A-4122-AA88-E4E0E0A6366C}"/>
                </a:ext>
              </a:extLst>
            </p:cNvPr>
            <p:cNvSpPr/>
            <p:nvPr/>
          </p:nvSpPr>
          <p:spPr>
            <a:xfrm>
              <a:off x="1330750" y="2131675"/>
              <a:ext cx="284300" cy="114950"/>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 name="Google Shape;3335;p73">
              <a:extLst>
                <a:ext uri="{FF2B5EF4-FFF2-40B4-BE49-F238E27FC236}">
                  <a16:creationId xmlns:a16="http://schemas.microsoft.com/office/drawing/2014/main" id="{828CD53F-8B42-4B4D-9C21-85EC0C24D6D3}"/>
                </a:ext>
              </a:extLst>
            </p:cNvPr>
            <p:cNvSpPr/>
            <p:nvPr/>
          </p:nvSpPr>
          <p:spPr>
            <a:xfrm>
              <a:off x="1615025" y="2089950"/>
              <a:ext cx="422200" cy="156675"/>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 name="Google Shape;3336;p73">
              <a:extLst>
                <a:ext uri="{FF2B5EF4-FFF2-40B4-BE49-F238E27FC236}">
                  <a16:creationId xmlns:a16="http://schemas.microsoft.com/office/drawing/2014/main" id="{C24E5EF1-9A5A-456C-83B8-AD951CFCF52F}"/>
                </a:ext>
              </a:extLst>
            </p:cNvPr>
            <p:cNvSpPr/>
            <p:nvPr/>
          </p:nvSpPr>
          <p:spPr>
            <a:xfrm>
              <a:off x="2037200" y="2089950"/>
              <a:ext cx="233500" cy="303650"/>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 name="Google Shape;3337;p73">
              <a:extLst>
                <a:ext uri="{FF2B5EF4-FFF2-40B4-BE49-F238E27FC236}">
                  <a16:creationId xmlns:a16="http://schemas.microsoft.com/office/drawing/2014/main" id="{2D37B311-B8D5-4E0C-908F-F5CE38D50C11}"/>
                </a:ext>
              </a:extLst>
            </p:cNvPr>
            <p:cNvSpPr/>
            <p:nvPr/>
          </p:nvSpPr>
          <p:spPr>
            <a:xfrm>
              <a:off x="1596875" y="2246600"/>
              <a:ext cx="673825" cy="12705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 name="Google Shape;3338;p73">
              <a:extLst>
                <a:ext uri="{FF2B5EF4-FFF2-40B4-BE49-F238E27FC236}">
                  <a16:creationId xmlns:a16="http://schemas.microsoft.com/office/drawing/2014/main" id="{F5AE7558-EF31-4F40-9F22-3141A8A6E3A2}"/>
                </a:ext>
              </a:extLst>
            </p:cNvPr>
            <p:cNvSpPr/>
            <p:nvPr/>
          </p:nvSpPr>
          <p:spPr>
            <a:xfrm>
              <a:off x="1596875" y="2246600"/>
              <a:ext cx="316975" cy="555875"/>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 name="Google Shape;3339;p73">
              <a:extLst>
                <a:ext uri="{FF2B5EF4-FFF2-40B4-BE49-F238E27FC236}">
                  <a16:creationId xmlns:a16="http://schemas.microsoft.com/office/drawing/2014/main" id="{DBAB28CF-66AD-42E3-BF08-695258F7A822}"/>
                </a:ext>
              </a:extLst>
            </p:cNvPr>
            <p:cNvSpPr/>
            <p:nvPr/>
          </p:nvSpPr>
          <p:spPr>
            <a:xfrm>
              <a:off x="1596875" y="2246600"/>
              <a:ext cx="507800" cy="355075"/>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 name="Google Shape;3340;p73">
              <a:extLst>
                <a:ext uri="{FF2B5EF4-FFF2-40B4-BE49-F238E27FC236}">
                  <a16:creationId xmlns:a16="http://schemas.microsoft.com/office/drawing/2014/main" id="{B4D8D34D-D419-48B0-A10D-97203FD998EA}"/>
                </a:ext>
              </a:extLst>
            </p:cNvPr>
            <p:cNvSpPr/>
            <p:nvPr/>
          </p:nvSpPr>
          <p:spPr>
            <a:xfrm>
              <a:off x="1530050" y="2569875"/>
              <a:ext cx="383800" cy="232600"/>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 name="Google Shape;3341;p73">
              <a:extLst>
                <a:ext uri="{FF2B5EF4-FFF2-40B4-BE49-F238E27FC236}">
                  <a16:creationId xmlns:a16="http://schemas.microsoft.com/office/drawing/2014/main" id="{00F45784-A960-43A5-9136-21237DEA9F37}"/>
                </a:ext>
              </a:extLst>
            </p:cNvPr>
            <p:cNvSpPr/>
            <p:nvPr/>
          </p:nvSpPr>
          <p:spPr>
            <a:xfrm>
              <a:off x="1530050" y="2569875"/>
              <a:ext cx="126425" cy="445800"/>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 name="Google Shape;3342;p73">
              <a:extLst>
                <a:ext uri="{FF2B5EF4-FFF2-40B4-BE49-F238E27FC236}">
                  <a16:creationId xmlns:a16="http://schemas.microsoft.com/office/drawing/2014/main" id="{AB4907A4-44EB-4244-94A7-F6F53F9DDFBA}"/>
                </a:ext>
              </a:extLst>
            </p:cNvPr>
            <p:cNvSpPr/>
            <p:nvPr/>
          </p:nvSpPr>
          <p:spPr>
            <a:xfrm>
              <a:off x="1497375" y="3024425"/>
              <a:ext cx="164850" cy="32675"/>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 name="Google Shape;3343;p73">
              <a:extLst>
                <a:ext uri="{FF2B5EF4-FFF2-40B4-BE49-F238E27FC236}">
                  <a16:creationId xmlns:a16="http://schemas.microsoft.com/office/drawing/2014/main" id="{0638B8DC-4960-4A22-AEF1-F5BEC835FAB5}"/>
                </a:ext>
              </a:extLst>
            </p:cNvPr>
            <p:cNvSpPr/>
            <p:nvPr/>
          </p:nvSpPr>
          <p:spPr>
            <a:xfrm>
              <a:off x="1662200" y="3024425"/>
              <a:ext cx="151250" cy="218975"/>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 name="Google Shape;3344;p73">
              <a:extLst>
                <a:ext uri="{FF2B5EF4-FFF2-40B4-BE49-F238E27FC236}">
                  <a16:creationId xmlns:a16="http://schemas.microsoft.com/office/drawing/2014/main" id="{5C1C142C-C378-4C4A-A636-41CFBF03F0A4}"/>
                </a:ext>
              </a:extLst>
            </p:cNvPr>
            <p:cNvSpPr/>
            <p:nvPr/>
          </p:nvSpPr>
          <p:spPr>
            <a:xfrm>
              <a:off x="1813725" y="3036525"/>
              <a:ext cx="32675" cy="206275"/>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 name="Google Shape;3345;p73">
              <a:extLst>
                <a:ext uri="{FF2B5EF4-FFF2-40B4-BE49-F238E27FC236}">
                  <a16:creationId xmlns:a16="http://schemas.microsoft.com/office/drawing/2014/main" id="{3A81A907-46A0-40A5-8526-FAF6F2AAA3C4}"/>
                </a:ext>
              </a:extLst>
            </p:cNvPr>
            <p:cNvSpPr/>
            <p:nvPr/>
          </p:nvSpPr>
          <p:spPr>
            <a:xfrm>
              <a:off x="1813425" y="3243375"/>
              <a:ext cx="145175" cy="5052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 name="Google Shape;3346;p73">
              <a:extLst>
                <a:ext uri="{FF2B5EF4-FFF2-40B4-BE49-F238E27FC236}">
                  <a16:creationId xmlns:a16="http://schemas.microsoft.com/office/drawing/2014/main" id="{21F69ADD-617D-4D5E-B3BD-D81BB4F97C92}"/>
                </a:ext>
              </a:extLst>
            </p:cNvPr>
            <p:cNvSpPr/>
            <p:nvPr/>
          </p:nvSpPr>
          <p:spPr>
            <a:xfrm>
              <a:off x="1949200" y="3290550"/>
              <a:ext cx="52350" cy="32330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0" name="Google Shape;3347;p73">
              <a:extLst>
                <a:ext uri="{FF2B5EF4-FFF2-40B4-BE49-F238E27FC236}">
                  <a16:creationId xmlns:a16="http://schemas.microsoft.com/office/drawing/2014/main" id="{ACE47A06-DC3D-4197-8B79-52336A9ECE6B}"/>
                </a:ext>
              </a:extLst>
            </p:cNvPr>
            <p:cNvSpPr/>
            <p:nvPr/>
          </p:nvSpPr>
          <p:spPr>
            <a:xfrm>
              <a:off x="1113325" y="2415050"/>
              <a:ext cx="416750" cy="154850"/>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1" name="Google Shape;3348;p73">
              <a:extLst>
                <a:ext uri="{FF2B5EF4-FFF2-40B4-BE49-F238E27FC236}">
                  <a16:creationId xmlns:a16="http://schemas.microsoft.com/office/drawing/2014/main" id="{8483B03C-6182-4BA3-8C19-3954C6153A1C}"/>
                </a:ext>
              </a:extLst>
            </p:cNvPr>
            <p:cNvSpPr/>
            <p:nvPr/>
          </p:nvSpPr>
          <p:spPr>
            <a:xfrm>
              <a:off x="2032675" y="1784200"/>
              <a:ext cx="84100" cy="296100"/>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2" name="Google Shape;3349;p73">
              <a:extLst>
                <a:ext uri="{FF2B5EF4-FFF2-40B4-BE49-F238E27FC236}">
                  <a16:creationId xmlns:a16="http://schemas.microsoft.com/office/drawing/2014/main" id="{75BEFA81-28CC-48DE-952D-A2A4752B9B68}"/>
                </a:ext>
              </a:extLst>
            </p:cNvPr>
            <p:cNvSpPr/>
            <p:nvPr/>
          </p:nvSpPr>
          <p:spPr>
            <a:xfrm>
              <a:off x="2116750" y="1784200"/>
              <a:ext cx="275225" cy="167575"/>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3" name="Google Shape;3350;p73">
              <a:extLst>
                <a:ext uri="{FF2B5EF4-FFF2-40B4-BE49-F238E27FC236}">
                  <a16:creationId xmlns:a16="http://schemas.microsoft.com/office/drawing/2014/main" id="{169DB2C2-44FE-4632-8273-CA3A1AFB71C5}"/>
                </a:ext>
              </a:extLst>
            </p:cNvPr>
            <p:cNvSpPr/>
            <p:nvPr/>
          </p:nvSpPr>
          <p:spPr>
            <a:xfrm>
              <a:off x="1166850" y="792275"/>
              <a:ext cx="1104150" cy="510800"/>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4" name="Google Shape;3351;p73">
              <a:extLst>
                <a:ext uri="{FF2B5EF4-FFF2-40B4-BE49-F238E27FC236}">
                  <a16:creationId xmlns:a16="http://schemas.microsoft.com/office/drawing/2014/main" id="{665BF6B6-D2B6-40DF-B5A3-D3F9117DAE2F}"/>
                </a:ext>
              </a:extLst>
            </p:cNvPr>
            <p:cNvSpPr/>
            <p:nvPr/>
          </p:nvSpPr>
          <p:spPr>
            <a:xfrm>
              <a:off x="1154750" y="1080175"/>
              <a:ext cx="231975" cy="222900"/>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5" name="Google Shape;3352;p73">
              <a:extLst>
                <a:ext uri="{FF2B5EF4-FFF2-40B4-BE49-F238E27FC236}">
                  <a16:creationId xmlns:a16="http://schemas.microsoft.com/office/drawing/2014/main" id="{3620322F-281D-426A-9C4A-8EA027A1E956}"/>
                </a:ext>
              </a:extLst>
            </p:cNvPr>
            <p:cNvSpPr/>
            <p:nvPr/>
          </p:nvSpPr>
          <p:spPr>
            <a:xfrm>
              <a:off x="1382775" y="1177850"/>
              <a:ext cx="252850" cy="62325"/>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6" name="Google Shape;3353;p73">
              <a:extLst>
                <a:ext uri="{FF2B5EF4-FFF2-40B4-BE49-F238E27FC236}">
                  <a16:creationId xmlns:a16="http://schemas.microsoft.com/office/drawing/2014/main" id="{57B46652-36CC-4795-89F3-63260E6E5197}"/>
                </a:ext>
              </a:extLst>
            </p:cNvPr>
            <p:cNvSpPr/>
            <p:nvPr/>
          </p:nvSpPr>
          <p:spPr>
            <a:xfrm>
              <a:off x="1647375" y="1043875"/>
              <a:ext cx="344800" cy="134000"/>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7" name="Google Shape;3354;p73">
              <a:extLst>
                <a:ext uri="{FF2B5EF4-FFF2-40B4-BE49-F238E27FC236}">
                  <a16:creationId xmlns:a16="http://schemas.microsoft.com/office/drawing/2014/main" id="{633175AC-0CB1-495C-B09E-88D2C4C41B93}"/>
                </a:ext>
              </a:extLst>
            </p:cNvPr>
            <p:cNvSpPr/>
            <p:nvPr/>
          </p:nvSpPr>
          <p:spPr>
            <a:xfrm>
              <a:off x="1992150" y="792275"/>
              <a:ext cx="54750" cy="263725"/>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8" name="Google Shape;3355;p73">
              <a:extLst>
                <a:ext uri="{FF2B5EF4-FFF2-40B4-BE49-F238E27FC236}">
                  <a16:creationId xmlns:a16="http://schemas.microsoft.com/office/drawing/2014/main" id="{5EF0612F-DF48-4218-B133-28602A542651}"/>
                </a:ext>
              </a:extLst>
            </p:cNvPr>
            <p:cNvSpPr/>
            <p:nvPr/>
          </p:nvSpPr>
          <p:spPr>
            <a:xfrm>
              <a:off x="2046875" y="792275"/>
              <a:ext cx="82000" cy="202025"/>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9" name="Google Shape;3356;p73">
              <a:extLst>
                <a:ext uri="{FF2B5EF4-FFF2-40B4-BE49-F238E27FC236}">
                  <a16:creationId xmlns:a16="http://schemas.microsoft.com/office/drawing/2014/main" id="{5A4F690F-2D1B-4C47-930F-6395B0B9EE90}"/>
                </a:ext>
              </a:extLst>
            </p:cNvPr>
            <p:cNvSpPr/>
            <p:nvPr/>
          </p:nvSpPr>
          <p:spPr>
            <a:xfrm>
              <a:off x="1509175" y="1303050"/>
              <a:ext cx="189350" cy="181475"/>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0" name="Google Shape;3357;p73">
              <a:extLst>
                <a:ext uri="{FF2B5EF4-FFF2-40B4-BE49-F238E27FC236}">
                  <a16:creationId xmlns:a16="http://schemas.microsoft.com/office/drawing/2014/main" id="{D2502907-5DDC-47DE-8A2A-5153C73EC62F}"/>
                </a:ext>
              </a:extLst>
            </p:cNvPr>
            <p:cNvSpPr/>
            <p:nvPr/>
          </p:nvSpPr>
          <p:spPr>
            <a:xfrm>
              <a:off x="1850300" y="1393775"/>
              <a:ext cx="487825" cy="35052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1" name="Google Shape;3358;p73">
              <a:extLst>
                <a:ext uri="{FF2B5EF4-FFF2-40B4-BE49-F238E27FC236}">
                  <a16:creationId xmlns:a16="http://schemas.microsoft.com/office/drawing/2014/main" id="{C6D1B33D-84C8-458B-BEB9-856A13F548D5}"/>
                </a:ext>
              </a:extLst>
            </p:cNvPr>
            <p:cNvSpPr/>
            <p:nvPr/>
          </p:nvSpPr>
          <p:spPr>
            <a:xfrm>
              <a:off x="1787100" y="1207200"/>
              <a:ext cx="158800" cy="32975"/>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2" name="Google Shape;3359;p73">
              <a:extLst>
                <a:ext uri="{FF2B5EF4-FFF2-40B4-BE49-F238E27FC236}">
                  <a16:creationId xmlns:a16="http://schemas.microsoft.com/office/drawing/2014/main" id="{EFE88B86-10C5-453C-9925-E62212E90BD1}"/>
                </a:ext>
              </a:extLst>
            </p:cNvPr>
            <p:cNvSpPr/>
            <p:nvPr/>
          </p:nvSpPr>
          <p:spPr>
            <a:xfrm>
              <a:off x="1585700" y="1315150"/>
              <a:ext cx="49925" cy="169675"/>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3" name="Google Shape;3360;p73">
              <a:extLst>
                <a:ext uri="{FF2B5EF4-FFF2-40B4-BE49-F238E27FC236}">
                  <a16:creationId xmlns:a16="http://schemas.microsoft.com/office/drawing/2014/main" id="{1B8DF04B-8A21-4A47-84A8-611ED4FE70C4}"/>
                </a:ext>
              </a:extLst>
            </p:cNvPr>
            <p:cNvSpPr/>
            <p:nvPr/>
          </p:nvSpPr>
          <p:spPr>
            <a:xfrm>
              <a:off x="1517950" y="1361125"/>
              <a:ext cx="180575" cy="44775"/>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4" name="Google Shape;3361;p73">
              <a:extLst>
                <a:ext uri="{FF2B5EF4-FFF2-40B4-BE49-F238E27FC236}">
                  <a16:creationId xmlns:a16="http://schemas.microsoft.com/office/drawing/2014/main" id="{5167EFD4-F8FB-4FBA-9915-69750F31F1E6}"/>
                </a:ext>
              </a:extLst>
            </p:cNvPr>
            <p:cNvSpPr/>
            <p:nvPr/>
          </p:nvSpPr>
          <p:spPr>
            <a:xfrm>
              <a:off x="2004250" y="1395000"/>
              <a:ext cx="70475" cy="65350"/>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5" name="Google Shape;3362;p73">
              <a:extLst>
                <a:ext uri="{FF2B5EF4-FFF2-40B4-BE49-F238E27FC236}">
                  <a16:creationId xmlns:a16="http://schemas.microsoft.com/office/drawing/2014/main" id="{2FE2B015-1C03-4766-890C-99CE36ACDAA0}"/>
                </a:ext>
              </a:extLst>
            </p:cNvPr>
            <p:cNvSpPr/>
            <p:nvPr/>
          </p:nvSpPr>
          <p:spPr>
            <a:xfrm>
              <a:off x="2074700" y="1417975"/>
              <a:ext cx="134600" cy="42375"/>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6" name="Google Shape;3363;p73">
              <a:extLst>
                <a:ext uri="{FF2B5EF4-FFF2-40B4-BE49-F238E27FC236}">
                  <a16:creationId xmlns:a16="http://schemas.microsoft.com/office/drawing/2014/main" id="{6713CF8B-1340-4897-B3C4-78F9D6C1025D}"/>
                </a:ext>
              </a:extLst>
            </p:cNvPr>
            <p:cNvSpPr/>
            <p:nvPr/>
          </p:nvSpPr>
          <p:spPr>
            <a:xfrm>
              <a:off x="2209275" y="1417975"/>
              <a:ext cx="25" cy="228050"/>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7" name="Google Shape;3364;p73">
              <a:extLst>
                <a:ext uri="{FF2B5EF4-FFF2-40B4-BE49-F238E27FC236}">
                  <a16:creationId xmlns:a16="http://schemas.microsoft.com/office/drawing/2014/main" id="{E8B8C0E6-55E1-4816-8760-1520A186B7AF}"/>
                </a:ext>
              </a:extLst>
            </p:cNvPr>
            <p:cNvSpPr/>
            <p:nvPr/>
          </p:nvSpPr>
          <p:spPr>
            <a:xfrm>
              <a:off x="2442750" y="780475"/>
              <a:ext cx="856175" cy="991650"/>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8" name="Google Shape;3365;p73">
              <a:extLst>
                <a:ext uri="{FF2B5EF4-FFF2-40B4-BE49-F238E27FC236}">
                  <a16:creationId xmlns:a16="http://schemas.microsoft.com/office/drawing/2014/main" id="{4BD1FC7E-1247-4510-B06E-C0A5BEC8D7AF}"/>
                </a:ext>
              </a:extLst>
            </p:cNvPr>
            <p:cNvSpPr/>
            <p:nvPr/>
          </p:nvSpPr>
          <p:spPr>
            <a:xfrm>
              <a:off x="2484475" y="846700"/>
              <a:ext cx="198725" cy="221400"/>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9" name="Google Shape;3366;p73">
              <a:extLst>
                <a:ext uri="{FF2B5EF4-FFF2-40B4-BE49-F238E27FC236}">
                  <a16:creationId xmlns:a16="http://schemas.microsoft.com/office/drawing/2014/main" id="{1140A179-7B2D-4838-8427-D14063AB05EA}"/>
                </a:ext>
              </a:extLst>
            </p:cNvPr>
            <p:cNvSpPr/>
            <p:nvPr/>
          </p:nvSpPr>
          <p:spPr>
            <a:xfrm>
              <a:off x="2683175" y="1068075"/>
              <a:ext cx="82875" cy="313625"/>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0" name="Google Shape;3367;p73">
              <a:extLst>
                <a:ext uri="{FF2B5EF4-FFF2-40B4-BE49-F238E27FC236}">
                  <a16:creationId xmlns:a16="http://schemas.microsoft.com/office/drawing/2014/main" id="{02EAF647-82EB-4867-AE52-D3C9CEB5E22A}"/>
                </a:ext>
              </a:extLst>
            </p:cNvPr>
            <p:cNvSpPr/>
            <p:nvPr/>
          </p:nvSpPr>
          <p:spPr>
            <a:xfrm>
              <a:off x="2778125" y="780475"/>
              <a:ext cx="190850" cy="351425"/>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1" name="Google Shape;3368;p73">
              <a:extLst>
                <a:ext uri="{FF2B5EF4-FFF2-40B4-BE49-F238E27FC236}">
                  <a16:creationId xmlns:a16="http://schemas.microsoft.com/office/drawing/2014/main" id="{CB9C5B22-1743-4A7B-997C-105256C412D1}"/>
                </a:ext>
              </a:extLst>
            </p:cNvPr>
            <p:cNvSpPr/>
            <p:nvPr/>
          </p:nvSpPr>
          <p:spPr>
            <a:xfrm>
              <a:off x="2695275" y="1068075"/>
              <a:ext cx="261600" cy="63825"/>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2" name="Google Shape;3369;p73">
              <a:extLst>
                <a:ext uri="{FF2B5EF4-FFF2-40B4-BE49-F238E27FC236}">
                  <a16:creationId xmlns:a16="http://schemas.microsoft.com/office/drawing/2014/main" id="{94428F8F-BEC2-4534-961C-03357EF8A298}"/>
                </a:ext>
              </a:extLst>
            </p:cNvPr>
            <p:cNvSpPr/>
            <p:nvPr/>
          </p:nvSpPr>
          <p:spPr>
            <a:xfrm>
              <a:off x="2683175" y="780475"/>
              <a:ext cx="94975" cy="287625"/>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3" name="Google Shape;3370;p73">
              <a:extLst>
                <a:ext uri="{FF2B5EF4-FFF2-40B4-BE49-F238E27FC236}">
                  <a16:creationId xmlns:a16="http://schemas.microsoft.com/office/drawing/2014/main" id="{BE22DF7B-14B7-4841-A8C0-6AEB228C7416}"/>
                </a:ext>
              </a:extLst>
            </p:cNvPr>
            <p:cNvSpPr/>
            <p:nvPr/>
          </p:nvSpPr>
          <p:spPr>
            <a:xfrm>
              <a:off x="2443050" y="1068075"/>
              <a:ext cx="240150" cy="130675"/>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4" name="Google Shape;3371;p73">
              <a:extLst>
                <a:ext uri="{FF2B5EF4-FFF2-40B4-BE49-F238E27FC236}">
                  <a16:creationId xmlns:a16="http://schemas.microsoft.com/office/drawing/2014/main" id="{EA078F30-0349-45FA-8034-CBBE52122863}"/>
                </a:ext>
              </a:extLst>
            </p:cNvPr>
            <p:cNvSpPr/>
            <p:nvPr/>
          </p:nvSpPr>
          <p:spPr>
            <a:xfrm>
              <a:off x="2621775" y="1381675"/>
              <a:ext cx="144275" cy="85925"/>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5" name="Google Shape;3372;p73">
              <a:extLst>
                <a:ext uri="{FF2B5EF4-FFF2-40B4-BE49-F238E27FC236}">
                  <a16:creationId xmlns:a16="http://schemas.microsoft.com/office/drawing/2014/main" id="{0DB2E4BD-A6D1-48E7-909F-A1A786AF4B41}"/>
                </a:ext>
              </a:extLst>
            </p:cNvPr>
            <p:cNvSpPr/>
            <p:nvPr/>
          </p:nvSpPr>
          <p:spPr>
            <a:xfrm>
              <a:off x="2766025" y="1381675"/>
              <a:ext cx="123425" cy="241675"/>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6" name="Google Shape;3373;p73">
              <a:extLst>
                <a:ext uri="{FF2B5EF4-FFF2-40B4-BE49-F238E27FC236}">
                  <a16:creationId xmlns:a16="http://schemas.microsoft.com/office/drawing/2014/main" id="{64CC857C-1450-4651-B01E-D400B555A180}"/>
                </a:ext>
              </a:extLst>
            </p:cNvPr>
            <p:cNvSpPr/>
            <p:nvPr/>
          </p:nvSpPr>
          <p:spPr>
            <a:xfrm>
              <a:off x="2654450" y="1381675"/>
              <a:ext cx="111600" cy="387725"/>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7" name="Google Shape;3374;p73">
              <a:extLst>
                <a:ext uri="{FF2B5EF4-FFF2-40B4-BE49-F238E27FC236}">
                  <a16:creationId xmlns:a16="http://schemas.microsoft.com/office/drawing/2014/main" id="{5AEC2881-2E79-4BD1-8150-24620601C255}"/>
                </a:ext>
              </a:extLst>
            </p:cNvPr>
            <p:cNvSpPr/>
            <p:nvPr/>
          </p:nvSpPr>
          <p:spPr>
            <a:xfrm>
              <a:off x="2443050" y="1198725"/>
              <a:ext cx="323000" cy="182975"/>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8" name="Google Shape;3375;p73">
              <a:extLst>
                <a:ext uri="{FF2B5EF4-FFF2-40B4-BE49-F238E27FC236}">
                  <a16:creationId xmlns:a16="http://schemas.microsoft.com/office/drawing/2014/main" id="{7BB8736B-68A1-40A4-A21B-9073E3CF8CB6}"/>
                </a:ext>
              </a:extLst>
            </p:cNvPr>
            <p:cNvSpPr/>
            <p:nvPr/>
          </p:nvSpPr>
          <p:spPr>
            <a:xfrm>
              <a:off x="2766025" y="1123125"/>
              <a:ext cx="211125" cy="253450"/>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9" name="Google Shape;3376;p73">
              <a:extLst>
                <a:ext uri="{FF2B5EF4-FFF2-40B4-BE49-F238E27FC236}">
                  <a16:creationId xmlns:a16="http://schemas.microsoft.com/office/drawing/2014/main" id="{130735FF-C029-449C-A9A2-A41E7F87AB96}"/>
                </a:ext>
              </a:extLst>
            </p:cNvPr>
            <p:cNvSpPr/>
            <p:nvPr/>
          </p:nvSpPr>
          <p:spPr>
            <a:xfrm>
              <a:off x="2968950" y="1133400"/>
              <a:ext cx="133100" cy="392250"/>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0" name="Google Shape;3377;p73">
              <a:extLst>
                <a:ext uri="{FF2B5EF4-FFF2-40B4-BE49-F238E27FC236}">
                  <a16:creationId xmlns:a16="http://schemas.microsoft.com/office/drawing/2014/main" id="{ED1E08A7-9C66-4466-953C-F103EB83A737}"/>
                </a:ext>
              </a:extLst>
            </p:cNvPr>
            <p:cNvSpPr/>
            <p:nvPr/>
          </p:nvSpPr>
          <p:spPr>
            <a:xfrm>
              <a:off x="2766025" y="1381675"/>
              <a:ext cx="336025" cy="14397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1" name="Google Shape;3378;p73">
              <a:extLst>
                <a:ext uri="{FF2B5EF4-FFF2-40B4-BE49-F238E27FC236}">
                  <a16:creationId xmlns:a16="http://schemas.microsoft.com/office/drawing/2014/main" id="{8E56A9EC-1CB6-4528-96F8-CFBBECF47392}"/>
                </a:ext>
              </a:extLst>
            </p:cNvPr>
            <p:cNvSpPr/>
            <p:nvPr/>
          </p:nvSpPr>
          <p:spPr>
            <a:xfrm>
              <a:off x="3102025" y="1240150"/>
              <a:ext cx="147600" cy="285500"/>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2" name="Google Shape;3379;p73">
              <a:extLst>
                <a:ext uri="{FF2B5EF4-FFF2-40B4-BE49-F238E27FC236}">
                  <a16:creationId xmlns:a16="http://schemas.microsoft.com/office/drawing/2014/main" id="{00A28D52-3E54-4BB3-AF30-42E125A76AD4}"/>
                </a:ext>
              </a:extLst>
            </p:cNvPr>
            <p:cNvSpPr/>
            <p:nvPr/>
          </p:nvSpPr>
          <p:spPr>
            <a:xfrm>
              <a:off x="2969875" y="861825"/>
              <a:ext cx="185700" cy="270075"/>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3" name="Google Shape;3380;p73">
              <a:extLst>
                <a:ext uri="{FF2B5EF4-FFF2-40B4-BE49-F238E27FC236}">
                  <a16:creationId xmlns:a16="http://schemas.microsoft.com/office/drawing/2014/main" id="{8C3ADB04-656D-45D4-B828-4B3D6F262142}"/>
                </a:ext>
              </a:extLst>
            </p:cNvPr>
            <p:cNvSpPr/>
            <p:nvPr/>
          </p:nvSpPr>
          <p:spPr>
            <a:xfrm>
              <a:off x="2969875" y="1131875"/>
              <a:ext cx="275225" cy="116775"/>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4" name="Google Shape;3381;p73">
              <a:extLst>
                <a:ext uri="{FF2B5EF4-FFF2-40B4-BE49-F238E27FC236}">
                  <a16:creationId xmlns:a16="http://schemas.microsoft.com/office/drawing/2014/main" id="{E0B49ED4-BD0E-41DC-8408-DA46B66742BD}"/>
                </a:ext>
              </a:extLst>
            </p:cNvPr>
            <p:cNvSpPr/>
            <p:nvPr/>
          </p:nvSpPr>
          <p:spPr>
            <a:xfrm>
              <a:off x="3349700" y="2603750"/>
              <a:ext cx="1343375" cy="1817575"/>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5" name="Google Shape;3382;p73">
              <a:extLst>
                <a:ext uri="{FF2B5EF4-FFF2-40B4-BE49-F238E27FC236}">
                  <a16:creationId xmlns:a16="http://schemas.microsoft.com/office/drawing/2014/main" id="{17EC996B-2CE9-48AB-9ED8-EF879B670371}"/>
                </a:ext>
              </a:extLst>
            </p:cNvPr>
            <p:cNvSpPr/>
            <p:nvPr/>
          </p:nvSpPr>
          <p:spPr>
            <a:xfrm>
              <a:off x="3385100" y="2877450"/>
              <a:ext cx="295475" cy="291550"/>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6" name="Google Shape;3383;p73">
              <a:extLst>
                <a:ext uri="{FF2B5EF4-FFF2-40B4-BE49-F238E27FC236}">
                  <a16:creationId xmlns:a16="http://schemas.microsoft.com/office/drawing/2014/main" id="{23C85FEE-AF06-4FED-AEF3-0AF930A66857}"/>
                </a:ext>
              </a:extLst>
            </p:cNvPr>
            <p:cNvSpPr/>
            <p:nvPr/>
          </p:nvSpPr>
          <p:spPr>
            <a:xfrm>
              <a:off x="3680550" y="2603750"/>
              <a:ext cx="106775" cy="565250"/>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7" name="Google Shape;3384;p73">
              <a:extLst>
                <a:ext uri="{FF2B5EF4-FFF2-40B4-BE49-F238E27FC236}">
                  <a16:creationId xmlns:a16="http://schemas.microsoft.com/office/drawing/2014/main" id="{15CF3422-C0F4-42BE-AE67-A014CED69328}"/>
                </a:ext>
              </a:extLst>
            </p:cNvPr>
            <p:cNvSpPr/>
            <p:nvPr/>
          </p:nvSpPr>
          <p:spPr>
            <a:xfrm>
              <a:off x="3787300" y="2603750"/>
              <a:ext cx="225625" cy="660225"/>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8" name="Google Shape;3385;p73">
              <a:extLst>
                <a:ext uri="{FF2B5EF4-FFF2-40B4-BE49-F238E27FC236}">
                  <a16:creationId xmlns:a16="http://schemas.microsoft.com/office/drawing/2014/main" id="{F2218DD9-5B17-4024-AF11-EE636059CE92}"/>
                </a:ext>
              </a:extLst>
            </p:cNvPr>
            <p:cNvSpPr/>
            <p:nvPr/>
          </p:nvSpPr>
          <p:spPr>
            <a:xfrm>
              <a:off x="4093350" y="2738325"/>
              <a:ext cx="140350" cy="442775"/>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9" name="Google Shape;3386;p73">
              <a:extLst>
                <a:ext uri="{FF2B5EF4-FFF2-40B4-BE49-F238E27FC236}">
                  <a16:creationId xmlns:a16="http://schemas.microsoft.com/office/drawing/2014/main" id="{56C27E91-530A-4700-9063-44F0D19D3996}"/>
                </a:ext>
              </a:extLst>
            </p:cNvPr>
            <p:cNvSpPr/>
            <p:nvPr/>
          </p:nvSpPr>
          <p:spPr>
            <a:xfrm>
              <a:off x="4012900" y="2738325"/>
              <a:ext cx="80475" cy="525650"/>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0" name="Google Shape;3387;p73">
              <a:extLst>
                <a:ext uri="{FF2B5EF4-FFF2-40B4-BE49-F238E27FC236}">
                  <a16:creationId xmlns:a16="http://schemas.microsoft.com/office/drawing/2014/main" id="{83D1CD1A-E392-4E34-8B52-93A0F404444A}"/>
                </a:ext>
              </a:extLst>
            </p:cNvPr>
            <p:cNvSpPr/>
            <p:nvPr/>
          </p:nvSpPr>
          <p:spPr>
            <a:xfrm>
              <a:off x="4015025" y="3249125"/>
              <a:ext cx="183000" cy="352025"/>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1" name="Google Shape;3388;p73">
              <a:extLst>
                <a:ext uri="{FF2B5EF4-FFF2-40B4-BE49-F238E27FC236}">
                  <a16:creationId xmlns:a16="http://schemas.microsoft.com/office/drawing/2014/main" id="{C4C59D5A-4A20-4748-82F9-52CB1228E598}"/>
                </a:ext>
              </a:extLst>
            </p:cNvPr>
            <p:cNvSpPr/>
            <p:nvPr/>
          </p:nvSpPr>
          <p:spPr>
            <a:xfrm>
              <a:off x="4198000" y="3181075"/>
              <a:ext cx="35700" cy="420075"/>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2" name="Google Shape;3389;p73">
              <a:extLst>
                <a:ext uri="{FF2B5EF4-FFF2-40B4-BE49-F238E27FC236}">
                  <a16:creationId xmlns:a16="http://schemas.microsoft.com/office/drawing/2014/main" id="{5419C96D-D3A0-432A-8624-1F9846B42CEF}"/>
                </a:ext>
              </a:extLst>
            </p:cNvPr>
            <p:cNvSpPr/>
            <p:nvPr/>
          </p:nvSpPr>
          <p:spPr>
            <a:xfrm>
              <a:off x="4013225" y="3179575"/>
              <a:ext cx="220175" cy="70775"/>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3" name="Google Shape;3390;p73">
              <a:extLst>
                <a:ext uri="{FF2B5EF4-FFF2-40B4-BE49-F238E27FC236}">
                  <a16:creationId xmlns:a16="http://schemas.microsoft.com/office/drawing/2014/main" id="{14497C3A-8DC2-46E1-B013-1AD7E896603E}"/>
                </a:ext>
              </a:extLst>
            </p:cNvPr>
            <p:cNvSpPr/>
            <p:nvPr/>
          </p:nvSpPr>
          <p:spPr>
            <a:xfrm>
              <a:off x="3680550" y="3168975"/>
              <a:ext cx="338125" cy="80175"/>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4" name="Google Shape;3391;p73">
              <a:extLst>
                <a:ext uri="{FF2B5EF4-FFF2-40B4-BE49-F238E27FC236}">
                  <a16:creationId xmlns:a16="http://schemas.microsoft.com/office/drawing/2014/main" id="{4C7849B2-A118-4129-8272-E7F48BCB0BB5}"/>
                </a:ext>
              </a:extLst>
            </p:cNvPr>
            <p:cNvSpPr/>
            <p:nvPr/>
          </p:nvSpPr>
          <p:spPr>
            <a:xfrm>
              <a:off x="3641550" y="3168975"/>
              <a:ext cx="39025" cy="251950"/>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5" name="Google Shape;3392;p73">
              <a:extLst>
                <a:ext uri="{FF2B5EF4-FFF2-40B4-BE49-F238E27FC236}">
                  <a16:creationId xmlns:a16="http://schemas.microsoft.com/office/drawing/2014/main" id="{EE85769D-7FEE-48C9-B7FC-1647FC81B654}"/>
                </a:ext>
              </a:extLst>
            </p:cNvPr>
            <p:cNvSpPr/>
            <p:nvPr/>
          </p:nvSpPr>
          <p:spPr>
            <a:xfrm>
              <a:off x="3364525" y="3168975"/>
              <a:ext cx="316050" cy="109800"/>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6" name="Google Shape;3393;p73">
              <a:extLst>
                <a:ext uri="{FF2B5EF4-FFF2-40B4-BE49-F238E27FC236}">
                  <a16:creationId xmlns:a16="http://schemas.microsoft.com/office/drawing/2014/main" id="{60252E0D-DC9E-41BC-9977-29FCDC9A5483}"/>
                </a:ext>
              </a:extLst>
            </p:cNvPr>
            <p:cNvSpPr/>
            <p:nvPr/>
          </p:nvSpPr>
          <p:spPr>
            <a:xfrm>
              <a:off x="3680550" y="3168975"/>
              <a:ext cx="160000" cy="375025"/>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7" name="Google Shape;3394;p73">
              <a:extLst>
                <a:ext uri="{FF2B5EF4-FFF2-40B4-BE49-F238E27FC236}">
                  <a16:creationId xmlns:a16="http://schemas.microsoft.com/office/drawing/2014/main" id="{80F789AC-F429-409B-89C5-BADA60E36446}"/>
                </a:ext>
              </a:extLst>
            </p:cNvPr>
            <p:cNvSpPr/>
            <p:nvPr/>
          </p:nvSpPr>
          <p:spPr>
            <a:xfrm>
              <a:off x="3840525" y="3249125"/>
              <a:ext cx="178150" cy="294875"/>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8" name="Google Shape;3395;p73">
              <a:extLst>
                <a:ext uri="{FF2B5EF4-FFF2-40B4-BE49-F238E27FC236}">
                  <a16:creationId xmlns:a16="http://schemas.microsoft.com/office/drawing/2014/main" id="{DD27F9A8-69B7-47FB-8A6F-CC3900228546}"/>
                </a:ext>
              </a:extLst>
            </p:cNvPr>
            <p:cNvSpPr/>
            <p:nvPr/>
          </p:nvSpPr>
          <p:spPr>
            <a:xfrm>
              <a:off x="3929450" y="3247600"/>
              <a:ext cx="83475" cy="524425"/>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9" name="Google Shape;3396;p73">
              <a:extLst>
                <a:ext uri="{FF2B5EF4-FFF2-40B4-BE49-F238E27FC236}">
                  <a16:creationId xmlns:a16="http://schemas.microsoft.com/office/drawing/2014/main" id="{816BF9DF-689E-488A-88B4-8B513886E019}"/>
                </a:ext>
              </a:extLst>
            </p:cNvPr>
            <p:cNvSpPr/>
            <p:nvPr/>
          </p:nvSpPr>
          <p:spPr>
            <a:xfrm>
              <a:off x="3902525" y="3601125"/>
              <a:ext cx="295500" cy="170900"/>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0" name="Google Shape;3397;p73">
              <a:extLst>
                <a:ext uri="{FF2B5EF4-FFF2-40B4-BE49-F238E27FC236}">
                  <a16:creationId xmlns:a16="http://schemas.microsoft.com/office/drawing/2014/main" id="{267E923B-8371-4266-B5EE-418B085B1AF4}"/>
                </a:ext>
              </a:extLst>
            </p:cNvPr>
            <p:cNvSpPr/>
            <p:nvPr/>
          </p:nvSpPr>
          <p:spPr>
            <a:xfrm>
              <a:off x="4201025" y="3131475"/>
              <a:ext cx="235300" cy="464850"/>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1" name="Google Shape;3398;p73">
              <a:extLst>
                <a:ext uri="{FF2B5EF4-FFF2-40B4-BE49-F238E27FC236}">
                  <a16:creationId xmlns:a16="http://schemas.microsoft.com/office/drawing/2014/main" id="{823D35D6-0FE5-4167-9E90-B32BD79DF78D}"/>
                </a:ext>
              </a:extLst>
            </p:cNvPr>
            <p:cNvSpPr/>
            <p:nvPr/>
          </p:nvSpPr>
          <p:spPr>
            <a:xfrm>
              <a:off x="4233675" y="3136025"/>
              <a:ext cx="222300" cy="45075"/>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3399;p73">
              <a:extLst>
                <a:ext uri="{FF2B5EF4-FFF2-40B4-BE49-F238E27FC236}">
                  <a16:creationId xmlns:a16="http://schemas.microsoft.com/office/drawing/2014/main" id="{BA4068C8-AE94-4B2A-A696-C5569D147EA5}"/>
                </a:ext>
              </a:extLst>
            </p:cNvPr>
            <p:cNvSpPr/>
            <p:nvPr/>
          </p:nvSpPr>
          <p:spPr>
            <a:xfrm>
              <a:off x="4455950" y="3147500"/>
              <a:ext cx="71100" cy="411625"/>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3" name="Google Shape;3400;p73">
              <a:extLst>
                <a:ext uri="{FF2B5EF4-FFF2-40B4-BE49-F238E27FC236}">
                  <a16:creationId xmlns:a16="http://schemas.microsoft.com/office/drawing/2014/main" id="{45F892D9-47B3-4992-8DFC-C6454E21D730}"/>
                </a:ext>
              </a:extLst>
            </p:cNvPr>
            <p:cNvSpPr/>
            <p:nvPr/>
          </p:nvSpPr>
          <p:spPr>
            <a:xfrm>
              <a:off x="4198000" y="3559100"/>
              <a:ext cx="329050" cy="41750"/>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4" name="Google Shape;3401;p73">
              <a:extLst>
                <a:ext uri="{FF2B5EF4-FFF2-40B4-BE49-F238E27FC236}">
                  <a16:creationId xmlns:a16="http://schemas.microsoft.com/office/drawing/2014/main" id="{B3FED04E-4D92-4662-A9C4-16D9C5238B45}"/>
                </a:ext>
              </a:extLst>
            </p:cNvPr>
            <p:cNvSpPr/>
            <p:nvPr/>
          </p:nvSpPr>
          <p:spPr>
            <a:xfrm>
              <a:off x="4198000" y="3589050"/>
              <a:ext cx="205975" cy="407075"/>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5" name="Google Shape;3402;p73">
              <a:extLst>
                <a:ext uri="{FF2B5EF4-FFF2-40B4-BE49-F238E27FC236}">
                  <a16:creationId xmlns:a16="http://schemas.microsoft.com/office/drawing/2014/main" id="{C9456F65-3646-4F95-B8AE-6EE869921287}"/>
                </a:ext>
              </a:extLst>
            </p:cNvPr>
            <p:cNvSpPr/>
            <p:nvPr/>
          </p:nvSpPr>
          <p:spPr>
            <a:xfrm>
              <a:off x="4185900" y="3589050"/>
              <a:ext cx="12125" cy="523800"/>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6" name="Google Shape;3403;p73">
              <a:extLst>
                <a:ext uri="{FF2B5EF4-FFF2-40B4-BE49-F238E27FC236}">
                  <a16:creationId xmlns:a16="http://schemas.microsoft.com/office/drawing/2014/main" id="{056E217C-A6C6-4AFB-A7C8-5C6A05F26254}"/>
                </a:ext>
              </a:extLst>
            </p:cNvPr>
            <p:cNvSpPr/>
            <p:nvPr/>
          </p:nvSpPr>
          <p:spPr>
            <a:xfrm>
              <a:off x="4185900" y="4100725"/>
              <a:ext cx="119475" cy="168475"/>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7" name="Google Shape;3404;p73">
              <a:extLst>
                <a:ext uri="{FF2B5EF4-FFF2-40B4-BE49-F238E27FC236}">
                  <a16:creationId xmlns:a16="http://schemas.microsoft.com/office/drawing/2014/main" id="{79A91A06-2C3A-4FA0-B16A-7851482CCE7E}"/>
                </a:ext>
              </a:extLst>
            </p:cNvPr>
            <p:cNvSpPr/>
            <p:nvPr/>
          </p:nvSpPr>
          <p:spPr>
            <a:xfrm>
              <a:off x="3958775" y="4085900"/>
              <a:ext cx="227150" cy="14850"/>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8" name="Google Shape;3405;p73">
              <a:extLst>
                <a:ext uri="{FF2B5EF4-FFF2-40B4-BE49-F238E27FC236}">
                  <a16:creationId xmlns:a16="http://schemas.microsoft.com/office/drawing/2014/main" id="{95505049-83DA-40BF-96FA-70665FFB78BF}"/>
                </a:ext>
              </a:extLst>
            </p:cNvPr>
            <p:cNvSpPr/>
            <p:nvPr/>
          </p:nvSpPr>
          <p:spPr>
            <a:xfrm>
              <a:off x="4185900" y="3996100"/>
              <a:ext cx="218075" cy="104650"/>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9" name="Google Shape;3406;p73">
              <a:extLst>
                <a:ext uri="{FF2B5EF4-FFF2-40B4-BE49-F238E27FC236}">
                  <a16:creationId xmlns:a16="http://schemas.microsoft.com/office/drawing/2014/main" id="{B2E44447-2BB5-446C-B5E0-1962C1DDB9A7}"/>
                </a:ext>
              </a:extLst>
            </p:cNvPr>
            <p:cNvSpPr/>
            <p:nvPr/>
          </p:nvSpPr>
          <p:spPr>
            <a:xfrm>
              <a:off x="4334375" y="2852350"/>
              <a:ext cx="111025" cy="283700"/>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0" name="Google Shape;3407;p73">
              <a:extLst>
                <a:ext uri="{FF2B5EF4-FFF2-40B4-BE49-F238E27FC236}">
                  <a16:creationId xmlns:a16="http://schemas.microsoft.com/office/drawing/2014/main" id="{A57D46B1-04BC-48FE-84AC-D01C0E8E78A1}"/>
                </a:ext>
              </a:extLst>
            </p:cNvPr>
            <p:cNvSpPr/>
            <p:nvPr/>
          </p:nvSpPr>
          <p:spPr>
            <a:xfrm>
              <a:off x="3385100" y="2652150"/>
              <a:ext cx="158175" cy="225325"/>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1" name="Google Shape;3408;p73">
              <a:extLst>
                <a:ext uri="{FF2B5EF4-FFF2-40B4-BE49-F238E27FC236}">
                  <a16:creationId xmlns:a16="http://schemas.microsoft.com/office/drawing/2014/main" id="{2905F84D-CCB1-4E2A-A2DD-CEB675465C68}"/>
                </a:ext>
              </a:extLst>
            </p:cNvPr>
            <p:cNvSpPr/>
            <p:nvPr/>
          </p:nvSpPr>
          <p:spPr>
            <a:xfrm>
              <a:off x="3544150" y="2591975"/>
              <a:ext cx="256175" cy="64425"/>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2" name="Google Shape;3409;p73">
              <a:extLst>
                <a:ext uri="{FF2B5EF4-FFF2-40B4-BE49-F238E27FC236}">
                  <a16:creationId xmlns:a16="http://schemas.microsoft.com/office/drawing/2014/main" id="{204053B7-9C44-43A3-923E-7D9F6D17EB18}"/>
                </a:ext>
              </a:extLst>
            </p:cNvPr>
            <p:cNvSpPr/>
            <p:nvPr/>
          </p:nvSpPr>
          <p:spPr>
            <a:xfrm>
              <a:off x="3473100" y="1177850"/>
              <a:ext cx="3833475" cy="2175325"/>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3" name="Google Shape;3410;p73">
              <a:extLst>
                <a:ext uri="{FF2B5EF4-FFF2-40B4-BE49-F238E27FC236}">
                  <a16:creationId xmlns:a16="http://schemas.microsoft.com/office/drawing/2014/main" id="{A5E1B08C-69DA-4542-AF58-19A07631A4E2}"/>
                </a:ext>
              </a:extLst>
            </p:cNvPr>
            <p:cNvSpPr/>
            <p:nvPr/>
          </p:nvSpPr>
          <p:spPr>
            <a:xfrm>
              <a:off x="3473100" y="2483100"/>
              <a:ext cx="168475" cy="66850"/>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4" name="Google Shape;3411;p73">
              <a:extLst>
                <a:ext uri="{FF2B5EF4-FFF2-40B4-BE49-F238E27FC236}">
                  <a16:creationId xmlns:a16="http://schemas.microsoft.com/office/drawing/2014/main" id="{768DA84E-F925-4532-9ADB-C736F9769745}"/>
                </a:ext>
              </a:extLst>
            </p:cNvPr>
            <p:cNvSpPr/>
            <p:nvPr/>
          </p:nvSpPr>
          <p:spPr>
            <a:xfrm>
              <a:off x="3493950" y="2402950"/>
              <a:ext cx="138850" cy="200825"/>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5" name="Google Shape;3412;p73">
              <a:extLst>
                <a:ext uri="{FF2B5EF4-FFF2-40B4-BE49-F238E27FC236}">
                  <a16:creationId xmlns:a16="http://schemas.microsoft.com/office/drawing/2014/main" id="{310C75D1-15A5-41CD-9E05-6CD181705B41}"/>
                </a:ext>
              </a:extLst>
            </p:cNvPr>
            <p:cNvSpPr/>
            <p:nvPr/>
          </p:nvSpPr>
          <p:spPr>
            <a:xfrm>
              <a:off x="3632775" y="2176750"/>
              <a:ext cx="356575" cy="226225"/>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6" name="Google Shape;3413;p73">
              <a:extLst>
                <a:ext uri="{FF2B5EF4-FFF2-40B4-BE49-F238E27FC236}">
                  <a16:creationId xmlns:a16="http://schemas.microsoft.com/office/drawing/2014/main" id="{43567CEB-E7BC-4C79-8333-2F0478DBB6D9}"/>
                </a:ext>
              </a:extLst>
            </p:cNvPr>
            <p:cNvSpPr/>
            <p:nvPr/>
          </p:nvSpPr>
          <p:spPr>
            <a:xfrm>
              <a:off x="3754650" y="2173125"/>
              <a:ext cx="246200" cy="254050"/>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7" name="Google Shape;3414;p73">
              <a:extLst>
                <a:ext uri="{FF2B5EF4-FFF2-40B4-BE49-F238E27FC236}">
                  <a16:creationId xmlns:a16="http://schemas.microsoft.com/office/drawing/2014/main" id="{E276A4CF-1C06-4A84-9781-7ABA1E31D5F8}"/>
                </a:ext>
              </a:extLst>
            </p:cNvPr>
            <p:cNvSpPr/>
            <p:nvPr/>
          </p:nvSpPr>
          <p:spPr>
            <a:xfrm>
              <a:off x="3936100" y="2173125"/>
              <a:ext cx="64750" cy="167850"/>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8" name="Google Shape;3415;p73">
              <a:extLst>
                <a:ext uri="{FF2B5EF4-FFF2-40B4-BE49-F238E27FC236}">
                  <a16:creationId xmlns:a16="http://schemas.microsoft.com/office/drawing/2014/main" id="{36279B98-D2CA-43E8-A8B1-ABF8BF716E6C}"/>
                </a:ext>
              </a:extLst>
            </p:cNvPr>
            <p:cNvSpPr/>
            <p:nvPr/>
          </p:nvSpPr>
          <p:spPr>
            <a:xfrm>
              <a:off x="3998100" y="2185200"/>
              <a:ext cx="145775" cy="309700"/>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9" name="Google Shape;3416;p73">
              <a:extLst>
                <a:ext uri="{FF2B5EF4-FFF2-40B4-BE49-F238E27FC236}">
                  <a16:creationId xmlns:a16="http://schemas.microsoft.com/office/drawing/2014/main" id="{6781C81F-9EA0-4861-AB38-7A36DE0D40DD}"/>
                </a:ext>
              </a:extLst>
            </p:cNvPr>
            <p:cNvSpPr/>
            <p:nvPr/>
          </p:nvSpPr>
          <p:spPr>
            <a:xfrm>
              <a:off x="3855350" y="2066350"/>
              <a:ext cx="142775" cy="118875"/>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0" name="Google Shape;3417;p73">
              <a:extLst>
                <a:ext uri="{FF2B5EF4-FFF2-40B4-BE49-F238E27FC236}">
                  <a16:creationId xmlns:a16="http://schemas.microsoft.com/office/drawing/2014/main" id="{E2FC0081-17F1-45EA-BCB4-D574605912D1}"/>
                </a:ext>
              </a:extLst>
            </p:cNvPr>
            <p:cNvSpPr/>
            <p:nvPr/>
          </p:nvSpPr>
          <p:spPr>
            <a:xfrm>
              <a:off x="3749500" y="2125625"/>
              <a:ext cx="248625" cy="5960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1" name="Google Shape;3418;p73">
              <a:extLst>
                <a:ext uri="{FF2B5EF4-FFF2-40B4-BE49-F238E27FC236}">
                  <a16:creationId xmlns:a16="http://schemas.microsoft.com/office/drawing/2014/main" id="{7A5B61F6-869C-4525-A587-BE6FB225D104}"/>
                </a:ext>
              </a:extLst>
            </p:cNvPr>
            <p:cNvSpPr/>
            <p:nvPr/>
          </p:nvSpPr>
          <p:spPr>
            <a:xfrm>
              <a:off x="3632775" y="2185200"/>
              <a:ext cx="368075" cy="61425"/>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2" name="Google Shape;3419;p73">
              <a:extLst>
                <a:ext uri="{FF2B5EF4-FFF2-40B4-BE49-F238E27FC236}">
                  <a16:creationId xmlns:a16="http://schemas.microsoft.com/office/drawing/2014/main" id="{8554CB14-EE33-4742-B4BA-AB980F76799A}"/>
                </a:ext>
              </a:extLst>
            </p:cNvPr>
            <p:cNvSpPr/>
            <p:nvPr/>
          </p:nvSpPr>
          <p:spPr>
            <a:xfrm>
              <a:off x="4093350" y="2001950"/>
              <a:ext cx="128250" cy="162725"/>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3" name="Google Shape;3420;p73">
              <a:extLst>
                <a:ext uri="{FF2B5EF4-FFF2-40B4-BE49-F238E27FC236}">
                  <a16:creationId xmlns:a16="http://schemas.microsoft.com/office/drawing/2014/main" id="{BA2FAFCA-DA90-474D-96B7-608A9B980EC9}"/>
                </a:ext>
              </a:extLst>
            </p:cNvPr>
            <p:cNvSpPr/>
            <p:nvPr/>
          </p:nvSpPr>
          <p:spPr>
            <a:xfrm>
              <a:off x="4012900" y="2001950"/>
              <a:ext cx="80475" cy="174825"/>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4" name="Google Shape;3421;p73">
              <a:extLst>
                <a:ext uri="{FF2B5EF4-FFF2-40B4-BE49-F238E27FC236}">
                  <a16:creationId xmlns:a16="http://schemas.microsoft.com/office/drawing/2014/main" id="{563EB2A6-F137-4239-BE86-0C673096EC36}"/>
                </a:ext>
              </a:extLst>
            </p:cNvPr>
            <p:cNvSpPr/>
            <p:nvPr/>
          </p:nvSpPr>
          <p:spPr>
            <a:xfrm>
              <a:off x="3992350" y="2164650"/>
              <a:ext cx="229850" cy="22100"/>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5" name="Google Shape;3422;p73">
              <a:extLst>
                <a:ext uri="{FF2B5EF4-FFF2-40B4-BE49-F238E27FC236}">
                  <a16:creationId xmlns:a16="http://schemas.microsoft.com/office/drawing/2014/main" id="{EF0EC0F7-747A-435A-B63A-BBC0C11010C6}"/>
                </a:ext>
              </a:extLst>
            </p:cNvPr>
            <p:cNvSpPr/>
            <p:nvPr/>
          </p:nvSpPr>
          <p:spPr>
            <a:xfrm>
              <a:off x="4222175" y="2164650"/>
              <a:ext cx="83200" cy="188125"/>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 name="Google Shape;3423;p73">
              <a:extLst>
                <a:ext uri="{FF2B5EF4-FFF2-40B4-BE49-F238E27FC236}">
                  <a16:creationId xmlns:a16="http://schemas.microsoft.com/office/drawing/2014/main" id="{5ADA0BBE-4BF0-45A1-A664-063BD1D793FB}"/>
                </a:ext>
              </a:extLst>
            </p:cNvPr>
            <p:cNvSpPr/>
            <p:nvPr/>
          </p:nvSpPr>
          <p:spPr>
            <a:xfrm>
              <a:off x="4305350" y="2014050"/>
              <a:ext cx="236525" cy="338725"/>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7" name="Google Shape;3424;p73">
              <a:extLst>
                <a:ext uri="{FF2B5EF4-FFF2-40B4-BE49-F238E27FC236}">
                  <a16:creationId xmlns:a16="http://schemas.microsoft.com/office/drawing/2014/main" id="{828E1762-B0FE-4348-BC04-87FE5B46E1B4}"/>
                </a:ext>
              </a:extLst>
            </p:cNvPr>
            <p:cNvSpPr/>
            <p:nvPr/>
          </p:nvSpPr>
          <p:spPr>
            <a:xfrm>
              <a:off x="4138725" y="2164650"/>
              <a:ext cx="83475" cy="319075"/>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8" name="Google Shape;3425;p73">
              <a:extLst>
                <a:ext uri="{FF2B5EF4-FFF2-40B4-BE49-F238E27FC236}">
                  <a16:creationId xmlns:a16="http://schemas.microsoft.com/office/drawing/2014/main" id="{CBE4CED5-19A2-423F-9131-A6757D232C0F}"/>
                </a:ext>
              </a:extLst>
            </p:cNvPr>
            <p:cNvSpPr/>
            <p:nvPr/>
          </p:nvSpPr>
          <p:spPr>
            <a:xfrm>
              <a:off x="4465925" y="1687425"/>
              <a:ext cx="75950" cy="326650"/>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9" name="Google Shape;3426;p73">
              <a:extLst>
                <a:ext uri="{FF2B5EF4-FFF2-40B4-BE49-F238E27FC236}">
                  <a16:creationId xmlns:a16="http://schemas.microsoft.com/office/drawing/2014/main" id="{E97D826C-23F4-44EF-8649-8C6ECE825555}"/>
                </a:ext>
              </a:extLst>
            </p:cNvPr>
            <p:cNvSpPr/>
            <p:nvPr/>
          </p:nvSpPr>
          <p:spPr>
            <a:xfrm>
              <a:off x="4210100" y="1757300"/>
              <a:ext cx="330850" cy="251925"/>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0" name="Google Shape;3427;p73">
              <a:extLst>
                <a:ext uri="{FF2B5EF4-FFF2-40B4-BE49-F238E27FC236}">
                  <a16:creationId xmlns:a16="http://schemas.microsoft.com/office/drawing/2014/main" id="{FE601CCB-4AA7-47A9-815D-7F8CCD23CE48}"/>
                </a:ext>
              </a:extLst>
            </p:cNvPr>
            <p:cNvSpPr/>
            <p:nvPr/>
          </p:nvSpPr>
          <p:spPr>
            <a:xfrm>
              <a:off x="4209475" y="1505075"/>
              <a:ext cx="145800" cy="252250"/>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1" name="Google Shape;3428;p73">
              <a:extLst>
                <a:ext uri="{FF2B5EF4-FFF2-40B4-BE49-F238E27FC236}">
                  <a16:creationId xmlns:a16="http://schemas.microsoft.com/office/drawing/2014/main" id="{74346C09-B412-4B2E-B737-FB541C27BAF9}"/>
                </a:ext>
              </a:extLst>
            </p:cNvPr>
            <p:cNvSpPr/>
            <p:nvPr/>
          </p:nvSpPr>
          <p:spPr>
            <a:xfrm>
              <a:off x="4209475" y="1678950"/>
              <a:ext cx="267975" cy="78375"/>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2" name="Google Shape;3429;p73">
              <a:extLst>
                <a:ext uri="{FF2B5EF4-FFF2-40B4-BE49-F238E27FC236}">
                  <a16:creationId xmlns:a16="http://schemas.microsoft.com/office/drawing/2014/main" id="{CBD5B301-8C50-4DC7-BD18-EC697AFDD8CD}"/>
                </a:ext>
              </a:extLst>
            </p:cNvPr>
            <p:cNvSpPr/>
            <p:nvPr/>
          </p:nvSpPr>
          <p:spPr>
            <a:xfrm>
              <a:off x="4018650" y="1505075"/>
              <a:ext cx="62625" cy="173900"/>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3" name="Google Shape;3430;p73">
              <a:extLst>
                <a:ext uri="{FF2B5EF4-FFF2-40B4-BE49-F238E27FC236}">
                  <a16:creationId xmlns:a16="http://schemas.microsoft.com/office/drawing/2014/main" id="{B3A8E5C9-6554-43A9-99EC-89A02C575CD1}"/>
                </a:ext>
              </a:extLst>
            </p:cNvPr>
            <p:cNvSpPr/>
            <p:nvPr/>
          </p:nvSpPr>
          <p:spPr>
            <a:xfrm>
              <a:off x="3855350" y="1666875"/>
              <a:ext cx="238025" cy="32675"/>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4" name="Google Shape;3431;p73">
              <a:extLst>
                <a:ext uri="{FF2B5EF4-FFF2-40B4-BE49-F238E27FC236}">
                  <a16:creationId xmlns:a16="http://schemas.microsoft.com/office/drawing/2014/main" id="{AB22CB23-A3C4-4522-88F7-662CF792C603}"/>
                </a:ext>
              </a:extLst>
            </p:cNvPr>
            <p:cNvSpPr/>
            <p:nvPr/>
          </p:nvSpPr>
          <p:spPr>
            <a:xfrm>
              <a:off x="3766450" y="1666875"/>
              <a:ext cx="314825" cy="202025"/>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5" name="Google Shape;3432;p73">
              <a:extLst>
                <a:ext uri="{FF2B5EF4-FFF2-40B4-BE49-F238E27FC236}">
                  <a16:creationId xmlns:a16="http://schemas.microsoft.com/office/drawing/2014/main" id="{255D40E2-9913-4496-BA9B-56353D75F23B}"/>
                </a:ext>
              </a:extLst>
            </p:cNvPr>
            <p:cNvSpPr/>
            <p:nvPr/>
          </p:nvSpPr>
          <p:spPr>
            <a:xfrm>
              <a:off x="4081250" y="1505075"/>
              <a:ext cx="277950" cy="161825"/>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6" name="Google Shape;3433;p73">
              <a:extLst>
                <a:ext uri="{FF2B5EF4-FFF2-40B4-BE49-F238E27FC236}">
                  <a16:creationId xmlns:a16="http://schemas.microsoft.com/office/drawing/2014/main" id="{B2F8059F-1329-4016-87F6-EAA4BB4E1AC3}"/>
                </a:ext>
              </a:extLst>
            </p:cNvPr>
            <p:cNvSpPr/>
            <p:nvPr/>
          </p:nvSpPr>
          <p:spPr>
            <a:xfrm>
              <a:off x="4541850" y="1827450"/>
              <a:ext cx="336900" cy="186625"/>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7" name="Google Shape;3434;p73">
              <a:extLst>
                <a:ext uri="{FF2B5EF4-FFF2-40B4-BE49-F238E27FC236}">
                  <a16:creationId xmlns:a16="http://schemas.microsoft.com/office/drawing/2014/main" id="{2553254C-5C21-4721-9892-A3038F930356}"/>
                </a:ext>
              </a:extLst>
            </p:cNvPr>
            <p:cNvSpPr/>
            <p:nvPr/>
          </p:nvSpPr>
          <p:spPr>
            <a:xfrm>
              <a:off x="4540925" y="2009200"/>
              <a:ext cx="380775" cy="174225"/>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8" name="Google Shape;3435;p73">
              <a:extLst>
                <a:ext uri="{FF2B5EF4-FFF2-40B4-BE49-F238E27FC236}">
                  <a16:creationId xmlns:a16="http://schemas.microsoft.com/office/drawing/2014/main" id="{93FF3BF2-98E2-4E90-9E6E-049692701EEF}"/>
                </a:ext>
              </a:extLst>
            </p:cNvPr>
            <p:cNvSpPr/>
            <p:nvPr/>
          </p:nvSpPr>
          <p:spPr>
            <a:xfrm>
              <a:off x="4539125" y="2394175"/>
              <a:ext cx="468175" cy="387425"/>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9" name="Google Shape;3436;p73">
              <a:extLst>
                <a:ext uri="{FF2B5EF4-FFF2-40B4-BE49-F238E27FC236}">
                  <a16:creationId xmlns:a16="http://schemas.microsoft.com/office/drawing/2014/main" id="{BE6C6896-B569-403E-A078-DFF9EE3FE7F4}"/>
                </a:ext>
              </a:extLst>
            </p:cNvPr>
            <p:cNvSpPr/>
            <p:nvPr/>
          </p:nvSpPr>
          <p:spPr>
            <a:xfrm>
              <a:off x="4921675" y="2186725"/>
              <a:ext cx="85625" cy="228350"/>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0" name="Google Shape;3437;p73">
              <a:extLst>
                <a:ext uri="{FF2B5EF4-FFF2-40B4-BE49-F238E27FC236}">
                  <a16:creationId xmlns:a16="http://schemas.microsoft.com/office/drawing/2014/main" id="{6F28CE5F-7A8B-4C1E-A489-1DBE13E60DFC}"/>
                </a:ext>
              </a:extLst>
            </p:cNvPr>
            <p:cNvSpPr/>
            <p:nvPr/>
          </p:nvSpPr>
          <p:spPr>
            <a:xfrm>
              <a:off x="5007275" y="2394175"/>
              <a:ext cx="85000" cy="258000"/>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1" name="Google Shape;3438;p73">
              <a:extLst>
                <a:ext uri="{FF2B5EF4-FFF2-40B4-BE49-F238E27FC236}">
                  <a16:creationId xmlns:a16="http://schemas.microsoft.com/office/drawing/2014/main" id="{C2FA67E8-1D28-4FD6-AD62-DF563A93FAC2}"/>
                </a:ext>
              </a:extLst>
            </p:cNvPr>
            <p:cNvSpPr/>
            <p:nvPr/>
          </p:nvSpPr>
          <p:spPr>
            <a:xfrm>
              <a:off x="4968850" y="1334200"/>
              <a:ext cx="2205875" cy="1654875"/>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2" name="Google Shape;3439;p73">
              <a:extLst>
                <a:ext uri="{FF2B5EF4-FFF2-40B4-BE49-F238E27FC236}">
                  <a16:creationId xmlns:a16="http://schemas.microsoft.com/office/drawing/2014/main" id="{DB4A2D1B-DD6E-4F36-90A4-E5EFA61208D6}"/>
                </a:ext>
              </a:extLst>
            </p:cNvPr>
            <p:cNvSpPr/>
            <p:nvPr/>
          </p:nvSpPr>
          <p:spPr>
            <a:xfrm>
              <a:off x="4878750" y="1177850"/>
              <a:ext cx="1731050" cy="1005575"/>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3" name="Google Shape;3440;p73">
              <a:extLst>
                <a:ext uri="{FF2B5EF4-FFF2-40B4-BE49-F238E27FC236}">
                  <a16:creationId xmlns:a16="http://schemas.microsoft.com/office/drawing/2014/main" id="{E418C635-BA84-46F2-ABD0-AB844C9A212A}"/>
                </a:ext>
              </a:extLst>
            </p:cNvPr>
            <p:cNvSpPr/>
            <p:nvPr/>
          </p:nvSpPr>
          <p:spPr>
            <a:xfrm>
              <a:off x="5092250" y="2143775"/>
              <a:ext cx="396500" cy="851350"/>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4" name="Google Shape;3441;p73">
              <a:extLst>
                <a:ext uri="{FF2B5EF4-FFF2-40B4-BE49-F238E27FC236}">
                  <a16:creationId xmlns:a16="http://schemas.microsoft.com/office/drawing/2014/main" id="{FCDF6E5E-A1AE-4C53-8697-E06FC7358BDF}"/>
                </a:ext>
              </a:extLst>
            </p:cNvPr>
            <p:cNvSpPr/>
            <p:nvPr/>
          </p:nvSpPr>
          <p:spPr>
            <a:xfrm>
              <a:off x="4389725" y="2014050"/>
              <a:ext cx="617575" cy="114075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5" name="Google Shape;3442;p73">
              <a:extLst>
                <a:ext uri="{FF2B5EF4-FFF2-40B4-BE49-F238E27FC236}">
                  <a16:creationId xmlns:a16="http://schemas.microsoft.com/office/drawing/2014/main" id="{66BE43AC-2E0B-45AE-8E83-CAC77323510A}"/>
                </a:ext>
              </a:extLst>
            </p:cNvPr>
            <p:cNvSpPr/>
            <p:nvPr/>
          </p:nvSpPr>
          <p:spPr>
            <a:xfrm>
              <a:off x="4420875" y="2917075"/>
              <a:ext cx="25" cy="25"/>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6" name="Google Shape;3443;p73">
              <a:extLst>
                <a:ext uri="{FF2B5EF4-FFF2-40B4-BE49-F238E27FC236}">
                  <a16:creationId xmlns:a16="http://schemas.microsoft.com/office/drawing/2014/main" id="{07C92BDA-A802-419C-8123-3772620D5FCA}"/>
                </a:ext>
              </a:extLst>
            </p:cNvPr>
            <p:cNvSpPr/>
            <p:nvPr/>
          </p:nvSpPr>
          <p:spPr>
            <a:xfrm>
              <a:off x="5007275" y="2143775"/>
              <a:ext cx="316650" cy="250425"/>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7" name="Google Shape;3444;p73">
              <a:extLst>
                <a:ext uri="{FF2B5EF4-FFF2-40B4-BE49-F238E27FC236}">
                  <a16:creationId xmlns:a16="http://schemas.microsoft.com/office/drawing/2014/main" id="{A1FDA2BF-969E-4BB6-A1D8-468029E98C8D}"/>
                </a:ext>
              </a:extLst>
            </p:cNvPr>
            <p:cNvSpPr/>
            <p:nvPr/>
          </p:nvSpPr>
          <p:spPr>
            <a:xfrm>
              <a:off x="5323900" y="2123225"/>
              <a:ext cx="497500" cy="20575"/>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8" name="Google Shape;3445;p73">
              <a:extLst>
                <a:ext uri="{FF2B5EF4-FFF2-40B4-BE49-F238E27FC236}">
                  <a16:creationId xmlns:a16="http://schemas.microsoft.com/office/drawing/2014/main" id="{02F92D9E-5E28-4AA2-B9ED-6B331A4EC59E}"/>
                </a:ext>
              </a:extLst>
            </p:cNvPr>
            <p:cNvSpPr/>
            <p:nvPr/>
          </p:nvSpPr>
          <p:spPr>
            <a:xfrm>
              <a:off x="5092250" y="2143775"/>
              <a:ext cx="231675" cy="495400"/>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9" name="Google Shape;3446;p73">
              <a:extLst>
                <a:ext uri="{FF2B5EF4-FFF2-40B4-BE49-F238E27FC236}">
                  <a16:creationId xmlns:a16="http://schemas.microsoft.com/office/drawing/2014/main" id="{CC160EDA-E309-438D-B14D-E8F10E85F4C8}"/>
                </a:ext>
              </a:extLst>
            </p:cNvPr>
            <p:cNvSpPr/>
            <p:nvPr/>
          </p:nvSpPr>
          <p:spPr>
            <a:xfrm>
              <a:off x="4647700" y="2415050"/>
              <a:ext cx="359600" cy="378650"/>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0" name="Google Shape;3447;p73">
              <a:extLst>
                <a:ext uri="{FF2B5EF4-FFF2-40B4-BE49-F238E27FC236}">
                  <a16:creationId xmlns:a16="http://schemas.microsoft.com/office/drawing/2014/main" id="{1CDF9142-35A0-49D5-A525-E6882CD5A034}"/>
                </a:ext>
              </a:extLst>
            </p:cNvPr>
            <p:cNvSpPr/>
            <p:nvPr/>
          </p:nvSpPr>
          <p:spPr>
            <a:xfrm>
              <a:off x="5809275" y="1751550"/>
              <a:ext cx="401350" cy="374100"/>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1" name="Google Shape;3448;p73">
              <a:extLst>
                <a:ext uri="{FF2B5EF4-FFF2-40B4-BE49-F238E27FC236}">
                  <a16:creationId xmlns:a16="http://schemas.microsoft.com/office/drawing/2014/main" id="{806D9FDD-B869-4655-89D7-BC33B4603A30}"/>
                </a:ext>
              </a:extLst>
            </p:cNvPr>
            <p:cNvSpPr/>
            <p:nvPr/>
          </p:nvSpPr>
          <p:spPr>
            <a:xfrm>
              <a:off x="5821375" y="1313650"/>
              <a:ext cx="195700" cy="8096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2" name="Google Shape;3449;p73">
              <a:extLst>
                <a:ext uri="{FF2B5EF4-FFF2-40B4-BE49-F238E27FC236}">
                  <a16:creationId xmlns:a16="http://schemas.microsoft.com/office/drawing/2014/main" id="{7F831FCF-22F4-4D70-BF22-C2880C40CC5E}"/>
                </a:ext>
              </a:extLst>
            </p:cNvPr>
            <p:cNvSpPr/>
            <p:nvPr/>
          </p:nvSpPr>
          <p:spPr>
            <a:xfrm>
              <a:off x="5809275" y="2077550"/>
              <a:ext cx="449725" cy="33600"/>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3" name="Google Shape;3450;p73">
              <a:extLst>
                <a:ext uri="{FF2B5EF4-FFF2-40B4-BE49-F238E27FC236}">
                  <a16:creationId xmlns:a16="http://schemas.microsoft.com/office/drawing/2014/main" id="{00F5D976-13BA-49D9-ABEB-94598D24B147}"/>
                </a:ext>
              </a:extLst>
            </p:cNvPr>
            <p:cNvSpPr/>
            <p:nvPr/>
          </p:nvSpPr>
          <p:spPr>
            <a:xfrm>
              <a:off x="5812300" y="2123225"/>
              <a:ext cx="57500" cy="434600"/>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4" name="Google Shape;3451;p73">
              <a:extLst>
                <a:ext uri="{FF2B5EF4-FFF2-40B4-BE49-F238E27FC236}">
                  <a16:creationId xmlns:a16="http://schemas.microsoft.com/office/drawing/2014/main" id="{8E991A1A-8E12-4A0F-AA44-A747F0357E2A}"/>
                </a:ext>
              </a:extLst>
            </p:cNvPr>
            <p:cNvSpPr/>
            <p:nvPr/>
          </p:nvSpPr>
          <p:spPr>
            <a:xfrm>
              <a:off x="5344475" y="2503650"/>
              <a:ext cx="325425" cy="314250"/>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5" name="Google Shape;3452;p73">
              <a:extLst>
                <a:ext uri="{FF2B5EF4-FFF2-40B4-BE49-F238E27FC236}">
                  <a16:creationId xmlns:a16="http://schemas.microsoft.com/office/drawing/2014/main" id="{16C13E5E-FF82-4E6C-B219-3F8D87D16F00}"/>
                </a:ext>
              </a:extLst>
            </p:cNvPr>
            <p:cNvSpPr/>
            <p:nvPr/>
          </p:nvSpPr>
          <p:spPr>
            <a:xfrm>
              <a:off x="5619050" y="2805775"/>
              <a:ext cx="50850" cy="321800"/>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6" name="Google Shape;3453;p73">
              <a:extLst>
                <a:ext uri="{FF2B5EF4-FFF2-40B4-BE49-F238E27FC236}">
                  <a16:creationId xmlns:a16="http://schemas.microsoft.com/office/drawing/2014/main" id="{B5537818-91C9-4CB4-A34F-2BD5CAFBF593}"/>
                </a:ext>
              </a:extLst>
            </p:cNvPr>
            <p:cNvSpPr/>
            <p:nvPr/>
          </p:nvSpPr>
          <p:spPr>
            <a:xfrm>
              <a:off x="5092250" y="2627950"/>
              <a:ext cx="295175" cy="427650"/>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7" name="Google Shape;3454;p73">
              <a:extLst>
                <a:ext uri="{FF2B5EF4-FFF2-40B4-BE49-F238E27FC236}">
                  <a16:creationId xmlns:a16="http://schemas.microsoft.com/office/drawing/2014/main" id="{E9710407-12F2-48BB-8650-60AE8CF492F4}"/>
                </a:ext>
              </a:extLst>
            </p:cNvPr>
            <p:cNvSpPr/>
            <p:nvPr/>
          </p:nvSpPr>
          <p:spPr>
            <a:xfrm>
              <a:off x="6210600" y="1570400"/>
              <a:ext cx="478750" cy="181175"/>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8" name="Google Shape;3455;p73">
              <a:extLst>
                <a:ext uri="{FF2B5EF4-FFF2-40B4-BE49-F238E27FC236}">
                  <a16:creationId xmlns:a16="http://schemas.microsoft.com/office/drawing/2014/main" id="{56E8E8C5-37F2-42A9-BC46-F8A24D37B074}"/>
                </a:ext>
              </a:extLst>
            </p:cNvPr>
            <p:cNvSpPr/>
            <p:nvPr/>
          </p:nvSpPr>
          <p:spPr>
            <a:xfrm>
              <a:off x="6245375" y="2065450"/>
              <a:ext cx="187525" cy="15750"/>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9" name="Google Shape;3456;p73">
              <a:extLst>
                <a:ext uri="{FF2B5EF4-FFF2-40B4-BE49-F238E27FC236}">
                  <a16:creationId xmlns:a16="http://schemas.microsoft.com/office/drawing/2014/main" id="{49A4E57B-6D26-4E35-8D61-80713BCC9520}"/>
                </a:ext>
              </a:extLst>
            </p:cNvPr>
            <p:cNvSpPr/>
            <p:nvPr/>
          </p:nvSpPr>
          <p:spPr>
            <a:xfrm>
              <a:off x="6246875" y="2065450"/>
              <a:ext cx="210225" cy="24590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0" name="Google Shape;3457;p73">
              <a:extLst>
                <a:ext uri="{FF2B5EF4-FFF2-40B4-BE49-F238E27FC236}">
                  <a16:creationId xmlns:a16="http://schemas.microsoft.com/office/drawing/2014/main" id="{EAA0765B-AA3A-4058-9D07-256B293A0A58}"/>
                </a:ext>
              </a:extLst>
            </p:cNvPr>
            <p:cNvSpPr/>
            <p:nvPr/>
          </p:nvSpPr>
          <p:spPr>
            <a:xfrm>
              <a:off x="5869775" y="2545100"/>
              <a:ext cx="188725" cy="12725"/>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1" name="Google Shape;3458;p73">
              <a:extLst>
                <a:ext uri="{FF2B5EF4-FFF2-40B4-BE49-F238E27FC236}">
                  <a16:creationId xmlns:a16="http://schemas.microsoft.com/office/drawing/2014/main" id="{892C57A4-31C6-4BBE-A72D-080A57AC5A0A}"/>
                </a:ext>
              </a:extLst>
            </p:cNvPr>
            <p:cNvSpPr/>
            <p:nvPr/>
          </p:nvSpPr>
          <p:spPr>
            <a:xfrm>
              <a:off x="5809275" y="2111125"/>
              <a:ext cx="249225" cy="434000"/>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 name="Google Shape;3459;p73">
              <a:extLst>
                <a:ext uri="{FF2B5EF4-FFF2-40B4-BE49-F238E27FC236}">
                  <a16:creationId xmlns:a16="http://schemas.microsoft.com/office/drawing/2014/main" id="{F8250901-8BDF-4752-B05E-0B22732853EE}"/>
                </a:ext>
              </a:extLst>
            </p:cNvPr>
            <p:cNvSpPr/>
            <p:nvPr/>
          </p:nvSpPr>
          <p:spPr>
            <a:xfrm>
              <a:off x="4412100" y="2781575"/>
              <a:ext cx="127050" cy="144275"/>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 name="Google Shape;3460;p73">
              <a:extLst>
                <a:ext uri="{FF2B5EF4-FFF2-40B4-BE49-F238E27FC236}">
                  <a16:creationId xmlns:a16="http://schemas.microsoft.com/office/drawing/2014/main" id="{4A93D368-2927-475B-835C-40CA608EEA2E}"/>
                </a:ext>
              </a:extLst>
            </p:cNvPr>
            <p:cNvSpPr/>
            <p:nvPr/>
          </p:nvSpPr>
          <p:spPr>
            <a:xfrm>
              <a:off x="4334375" y="2769475"/>
              <a:ext cx="192675" cy="8290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4" name="Google Shape;3461;p73">
              <a:extLst>
                <a:ext uri="{FF2B5EF4-FFF2-40B4-BE49-F238E27FC236}">
                  <a16:creationId xmlns:a16="http://schemas.microsoft.com/office/drawing/2014/main" id="{2DA72735-EB9F-4C2C-B456-45A3A9F540CA}"/>
                </a:ext>
              </a:extLst>
            </p:cNvPr>
            <p:cNvSpPr/>
            <p:nvPr/>
          </p:nvSpPr>
          <p:spPr>
            <a:xfrm>
              <a:off x="4424500" y="2402950"/>
              <a:ext cx="102550" cy="378650"/>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5" name="Google Shape;3462;p73">
              <a:extLst>
                <a:ext uri="{FF2B5EF4-FFF2-40B4-BE49-F238E27FC236}">
                  <a16:creationId xmlns:a16="http://schemas.microsoft.com/office/drawing/2014/main" id="{A3AD9509-D2BB-4E71-BFE8-6B664A02868C}"/>
                </a:ext>
              </a:extLst>
            </p:cNvPr>
            <p:cNvSpPr/>
            <p:nvPr/>
          </p:nvSpPr>
          <p:spPr>
            <a:xfrm>
              <a:off x="4424500" y="2014050"/>
              <a:ext cx="129475" cy="388925"/>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6" name="Google Shape;3463;p73">
              <a:extLst>
                <a:ext uri="{FF2B5EF4-FFF2-40B4-BE49-F238E27FC236}">
                  <a16:creationId xmlns:a16="http://schemas.microsoft.com/office/drawing/2014/main" id="{7F7308E2-A537-4811-9AD0-81065FDB4444}"/>
                </a:ext>
              </a:extLst>
            </p:cNvPr>
            <p:cNvSpPr/>
            <p:nvPr/>
          </p:nvSpPr>
          <p:spPr>
            <a:xfrm>
              <a:off x="5702825" y="3559100"/>
              <a:ext cx="355675" cy="25"/>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7" name="Google Shape;3464;p73">
              <a:extLst>
                <a:ext uri="{FF2B5EF4-FFF2-40B4-BE49-F238E27FC236}">
                  <a16:creationId xmlns:a16="http://schemas.microsoft.com/office/drawing/2014/main" id="{520833F0-8AEB-4E9E-ADC1-FCAD5BA8E88D}"/>
                </a:ext>
              </a:extLst>
            </p:cNvPr>
            <p:cNvSpPr/>
            <p:nvPr/>
          </p:nvSpPr>
          <p:spPr>
            <a:xfrm>
              <a:off x="5975625" y="3844275"/>
              <a:ext cx="460900" cy="552550"/>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8" name="Google Shape;3465;p73">
              <a:extLst>
                <a:ext uri="{FF2B5EF4-FFF2-40B4-BE49-F238E27FC236}">
                  <a16:creationId xmlns:a16="http://schemas.microsoft.com/office/drawing/2014/main" id="{DCFA38FD-703C-4625-A7A0-E563AF3C2B97}"/>
                </a:ext>
              </a:extLst>
            </p:cNvPr>
            <p:cNvSpPr/>
            <p:nvPr/>
          </p:nvSpPr>
          <p:spPr>
            <a:xfrm>
              <a:off x="6283175" y="4106775"/>
              <a:ext cx="427050" cy="43097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9" name="Google Shape;3466;p73">
              <a:extLst>
                <a:ext uri="{FF2B5EF4-FFF2-40B4-BE49-F238E27FC236}">
                  <a16:creationId xmlns:a16="http://schemas.microsoft.com/office/drawing/2014/main" id="{2B5F489D-3C51-4418-80BB-A9AA686CAB7A}"/>
                </a:ext>
              </a:extLst>
            </p:cNvPr>
            <p:cNvSpPr/>
            <p:nvPr/>
          </p:nvSpPr>
          <p:spPr>
            <a:xfrm>
              <a:off x="6415625" y="3845800"/>
              <a:ext cx="315150" cy="259500"/>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0" name="Google Shape;3467;p73">
              <a:extLst>
                <a:ext uri="{FF2B5EF4-FFF2-40B4-BE49-F238E27FC236}">
                  <a16:creationId xmlns:a16="http://schemas.microsoft.com/office/drawing/2014/main" id="{2CE19DF0-976D-4DF8-871B-CC80772C8BB5}"/>
                </a:ext>
              </a:extLst>
            </p:cNvPr>
            <p:cNvSpPr/>
            <p:nvPr/>
          </p:nvSpPr>
          <p:spPr>
            <a:xfrm>
              <a:off x="6282875" y="4157275"/>
              <a:ext cx="329650" cy="164850"/>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1" name="Google Shape;3468;p73">
              <a:extLst>
                <a:ext uri="{FF2B5EF4-FFF2-40B4-BE49-F238E27FC236}">
                  <a16:creationId xmlns:a16="http://schemas.microsoft.com/office/drawing/2014/main" id="{9AEDC734-27C7-4AFD-B26A-945561AE82B7}"/>
                </a:ext>
              </a:extLst>
            </p:cNvPr>
            <p:cNvSpPr/>
            <p:nvPr/>
          </p:nvSpPr>
          <p:spPr>
            <a:xfrm>
              <a:off x="6263525" y="4379875"/>
              <a:ext cx="336900" cy="159400"/>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2" name="Google Shape;3469;p73">
              <a:extLst>
                <a:ext uri="{FF2B5EF4-FFF2-40B4-BE49-F238E27FC236}">
                  <a16:creationId xmlns:a16="http://schemas.microsoft.com/office/drawing/2014/main" id="{26AC5CA5-496E-437F-B46C-78C9491BCF0A}"/>
                </a:ext>
              </a:extLst>
            </p:cNvPr>
            <p:cNvSpPr/>
            <p:nvPr/>
          </p:nvSpPr>
          <p:spPr>
            <a:xfrm>
              <a:off x="5975625" y="4136425"/>
              <a:ext cx="307275" cy="20875"/>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3" name="Google Shape;3470;p73">
              <a:extLst>
                <a:ext uri="{FF2B5EF4-FFF2-40B4-BE49-F238E27FC236}">
                  <a16:creationId xmlns:a16="http://schemas.microsoft.com/office/drawing/2014/main" id="{223109A3-73FC-485D-BEC7-DCF4298E1ABA}"/>
                </a:ext>
              </a:extLst>
            </p:cNvPr>
            <p:cNvSpPr/>
            <p:nvPr/>
          </p:nvSpPr>
          <p:spPr>
            <a:xfrm>
              <a:off x="3882275" y="952550"/>
              <a:ext cx="276125" cy="179350"/>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4" name="Google Shape;3471;p73">
              <a:extLst>
                <a:ext uri="{FF2B5EF4-FFF2-40B4-BE49-F238E27FC236}">
                  <a16:creationId xmlns:a16="http://schemas.microsoft.com/office/drawing/2014/main" id="{0B45A488-B7A2-42E7-91C5-14010A814FB4}"/>
                </a:ext>
              </a:extLst>
            </p:cNvPr>
            <p:cNvSpPr/>
            <p:nvPr/>
          </p:nvSpPr>
          <p:spPr>
            <a:xfrm>
              <a:off x="3882275" y="992475"/>
              <a:ext cx="157275" cy="42975"/>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5" name="Google Shape;3472;p73">
              <a:extLst>
                <a:ext uri="{FF2B5EF4-FFF2-40B4-BE49-F238E27FC236}">
                  <a16:creationId xmlns:a16="http://schemas.microsoft.com/office/drawing/2014/main" id="{3238B893-A71E-4639-8795-5E69623B1C94}"/>
                </a:ext>
              </a:extLst>
            </p:cNvPr>
            <p:cNvSpPr/>
            <p:nvPr/>
          </p:nvSpPr>
          <p:spPr>
            <a:xfrm>
              <a:off x="4527025" y="2781575"/>
              <a:ext cx="72600" cy="23167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6" name="Google Shape;3473;p73">
              <a:extLst>
                <a:ext uri="{FF2B5EF4-FFF2-40B4-BE49-F238E27FC236}">
                  <a16:creationId xmlns:a16="http://schemas.microsoft.com/office/drawing/2014/main" id="{7BBD1E23-B05B-4D47-AD8D-F661F2E12014}"/>
                </a:ext>
              </a:extLst>
            </p:cNvPr>
            <p:cNvSpPr/>
            <p:nvPr/>
          </p:nvSpPr>
          <p:spPr>
            <a:xfrm>
              <a:off x="4407875" y="2921600"/>
              <a:ext cx="191750" cy="91650"/>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7" name="Google Shape;3474;p73">
              <a:extLst>
                <a:ext uri="{FF2B5EF4-FFF2-40B4-BE49-F238E27FC236}">
                  <a16:creationId xmlns:a16="http://schemas.microsoft.com/office/drawing/2014/main" id="{C2434793-122C-4E13-B322-63DC2A2408F9}"/>
                </a:ext>
              </a:extLst>
            </p:cNvPr>
            <p:cNvSpPr/>
            <p:nvPr/>
          </p:nvSpPr>
          <p:spPr>
            <a:xfrm>
              <a:off x="4599600" y="2933700"/>
              <a:ext cx="80775" cy="79550"/>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8" name="Google Shape;3475;p73">
              <a:extLst>
                <a:ext uri="{FF2B5EF4-FFF2-40B4-BE49-F238E27FC236}">
                  <a16:creationId xmlns:a16="http://schemas.microsoft.com/office/drawing/2014/main" id="{492D7BD9-6F3B-4B3D-A2E4-180F8FA3B011}"/>
                </a:ext>
              </a:extLst>
            </p:cNvPr>
            <p:cNvSpPr/>
            <p:nvPr/>
          </p:nvSpPr>
          <p:spPr>
            <a:xfrm>
              <a:off x="4878750" y="1827450"/>
              <a:ext cx="354150" cy="62025"/>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9" name="Google Shape;3476;p73">
              <a:extLst>
                <a:ext uri="{FF2B5EF4-FFF2-40B4-BE49-F238E27FC236}">
                  <a16:creationId xmlns:a16="http://schemas.microsoft.com/office/drawing/2014/main" id="{50937C38-BDFF-4374-8069-B2C7EF4046B0}"/>
                </a:ext>
              </a:extLst>
            </p:cNvPr>
            <p:cNvSpPr/>
            <p:nvPr/>
          </p:nvSpPr>
          <p:spPr>
            <a:xfrm>
              <a:off x="5092250" y="2503650"/>
              <a:ext cx="252250" cy="135525"/>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0" name="Google Shape;3477;p73">
              <a:extLst>
                <a:ext uri="{FF2B5EF4-FFF2-40B4-BE49-F238E27FC236}">
                  <a16:creationId xmlns:a16="http://schemas.microsoft.com/office/drawing/2014/main" id="{99633722-AED2-4584-978E-B21D8995DD37}"/>
                </a:ext>
              </a:extLst>
            </p:cNvPr>
            <p:cNvSpPr/>
            <p:nvPr/>
          </p:nvSpPr>
          <p:spPr>
            <a:xfrm>
              <a:off x="4527025" y="2781575"/>
              <a:ext cx="120700" cy="1212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1" name="Google Shape;3478;p73">
              <a:extLst>
                <a:ext uri="{FF2B5EF4-FFF2-40B4-BE49-F238E27FC236}">
                  <a16:creationId xmlns:a16="http://schemas.microsoft.com/office/drawing/2014/main" id="{84C03AB9-C0E1-418E-B6C2-F246745ECF4A}"/>
                </a:ext>
              </a:extLst>
            </p:cNvPr>
            <p:cNvSpPr/>
            <p:nvPr/>
          </p:nvSpPr>
          <p:spPr>
            <a:xfrm>
              <a:off x="4338925" y="2717475"/>
              <a:ext cx="16350" cy="139125"/>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2" name="Google Shape;3479;p73">
              <a:extLst>
                <a:ext uri="{FF2B5EF4-FFF2-40B4-BE49-F238E27FC236}">
                  <a16:creationId xmlns:a16="http://schemas.microsoft.com/office/drawing/2014/main" id="{3F69A9A9-672E-409E-B590-194683B4C9A9}"/>
                </a:ext>
              </a:extLst>
            </p:cNvPr>
            <p:cNvSpPr/>
            <p:nvPr/>
          </p:nvSpPr>
          <p:spPr>
            <a:xfrm>
              <a:off x="4367350" y="2717475"/>
              <a:ext cx="171800" cy="64125"/>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3" name="Google Shape;3480;p73">
              <a:extLst>
                <a:ext uri="{FF2B5EF4-FFF2-40B4-BE49-F238E27FC236}">
                  <a16:creationId xmlns:a16="http://schemas.microsoft.com/office/drawing/2014/main" id="{7FB88512-4486-4F32-932B-8A604FB34FD7}"/>
                </a:ext>
              </a:extLst>
            </p:cNvPr>
            <p:cNvSpPr/>
            <p:nvPr/>
          </p:nvSpPr>
          <p:spPr>
            <a:xfrm>
              <a:off x="4250925" y="2757375"/>
              <a:ext cx="88025" cy="99225"/>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4" name="Google Shape;3481;p73">
              <a:extLst>
                <a:ext uri="{FF2B5EF4-FFF2-40B4-BE49-F238E27FC236}">
                  <a16:creationId xmlns:a16="http://schemas.microsoft.com/office/drawing/2014/main" id="{E58C9DAD-74B5-4AF8-BAD3-BB3346AF1862}"/>
                </a:ext>
              </a:extLst>
            </p:cNvPr>
            <p:cNvSpPr/>
            <p:nvPr/>
          </p:nvSpPr>
          <p:spPr>
            <a:xfrm>
              <a:off x="4540925" y="1474825"/>
              <a:ext cx="464250" cy="534400"/>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5" name="Google Shape;3482;p73">
              <a:extLst>
                <a:ext uri="{FF2B5EF4-FFF2-40B4-BE49-F238E27FC236}">
                  <a16:creationId xmlns:a16="http://schemas.microsoft.com/office/drawing/2014/main" id="{68881B00-19DE-45B2-9237-C7561C6054FF}"/>
                </a:ext>
              </a:extLst>
            </p:cNvPr>
            <p:cNvSpPr/>
            <p:nvPr/>
          </p:nvSpPr>
          <p:spPr>
            <a:xfrm>
              <a:off x="2083775" y="4509400"/>
              <a:ext cx="120100" cy="10305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 name="Google Shape;3483;p73">
              <a:extLst>
                <a:ext uri="{FF2B5EF4-FFF2-40B4-BE49-F238E27FC236}">
                  <a16:creationId xmlns:a16="http://schemas.microsoft.com/office/drawing/2014/main" id="{88038BFC-93C6-47AA-A817-925DB76F6B66}"/>
                </a:ext>
              </a:extLst>
            </p:cNvPr>
            <p:cNvSpPr/>
            <p:nvPr/>
          </p:nvSpPr>
          <p:spPr>
            <a:xfrm>
              <a:off x="2131875" y="454015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 name="Google Shape;3484;p73">
              <a:extLst>
                <a:ext uri="{FF2B5EF4-FFF2-40B4-BE49-F238E27FC236}">
                  <a16:creationId xmlns:a16="http://schemas.microsoft.com/office/drawing/2014/main" id="{91F75DD0-EE01-457A-BCC5-92E4C1AC6D0F}"/>
                </a:ext>
              </a:extLst>
            </p:cNvPr>
            <p:cNvSpPr/>
            <p:nvPr/>
          </p:nvSpPr>
          <p:spPr>
            <a:xfrm>
              <a:off x="2149700" y="3967650"/>
              <a:ext cx="120100" cy="102875"/>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 name="Google Shape;3485;p73">
              <a:extLst>
                <a:ext uri="{FF2B5EF4-FFF2-40B4-BE49-F238E27FC236}">
                  <a16:creationId xmlns:a16="http://schemas.microsoft.com/office/drawing/2014/main" id="{C8ADEA5A-4BE4-4173-82C0-B926E6DC1EDD}"/>
                </a:ext>
              </a:extLst>
            </p:cNvPr>
            <p:cNvSpPr/>
            <p:nvPr/>
          </p:nvSpPr>
          <p:spPr>
            <a:xfrm>
              <a:off x="2190825" y="3998525"/>
              <a:ext cx="48425" cy="4145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 name="Google Shape;3486;p73">
              <a:extLst>
                <a:ext uri="{FF2B5EF4-FFF2-40B4-BE49-F238E27FC236}">
                  <a16:creationId xmlns:a16="http://schemas.microsoft.com/office/drawing/2014/main" id="{BCA6F6AA-F443-489F-8B9A-73080F58E765}"/>
                </a:ext>
              </a:extLst>
            </p:cNvPr>
            <p:cNvSpPr/>
            <p:nvPr/>
          </p:nvSpPr>
          <p:spPr>
            <a:xfrm>
              <a:off x="2412800" y="3351325"/>
              <a:ext cx="120100" cy="103150"/>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0" name="Google Shape;3487;p73">
              <a:extLst>
                <a:ext uri="{FF2B5EF4-FFF2-40B4-BE49-F238E27FC236}">
                  <a16:creationId xmlns:a16="http://schemas.microsoft.com/office/drawing/2014/main" id="{00CBE967-ACC7-42A0-BD44-2A5D73D64C52}"/>
                </a:ext>
              </a:extLst>
            </p:cNvPr>
            <p:cNvSpPr/>
            <p:nvPr/>
          </p:nvSpPr>
          <p:spPr>
            <a:xfrm>
              <a:off x="2460900" y="3381875"/>
              <a:ext cx="41450" cy="41475"/>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1" name="Google Shape;3488;p73">
              <a:extLst>
                <a:ext uri="{FF2B5EF4-FFF2-40B4-BE49-F238E27FC236}">
                  <a16:creationId xmlns:a16="http://schemas.microsoft.com/office/drawing/2014/main" id="{B28676B6-9996-4606-83CF-374152547AA5}"/>
                </a:ext>
              </a:extLst>
            </p:cNvPr>
            <p:cNvSpPr/>
            <p:nvPr/>
          </p:nvSpPr>
          <p:spPr>
            <a:xfrm>
              <a:off x="2219875" y="3265425"/>
              <a:ext cx="120375" cy="102875"/>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2" name="Google Shape;3489;p73">
              <a:extLst>
                <a:ext uri="{FF2B5EF4-FFF2-40B4-BE49-F238E27FC236}">
                  <a16:creationId xmlns:a16="http://schemas.microsoft.com/office/drawing/2014/main" id="{934F217B-4869-4EB8-9170-6772231E20E4}"/>
                </a:ext>
              </a:extLst>
            </p:cNvPr>
            <p:cNvSpPr/>
            <p:nvPr/>
          </p:nvSpPr>
          <p:spPr>
            <a:xfrm>
              <a:off x="2267950" y="3296300"/>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3" name="Google Shape;3490;p73">
              <a:extLst>
                <a:ext uri="{FF2B5EF4-FFF2-40B4-BE49-F238E27FC236}">
                  <a16:creationId xmlns:a16="http://schemas.microsoft.com/office/drawing/2014/main" id="{E498FF30-741F-4662-92DD-53AFF30FA564}"/>
                </a:ext>
              </a:extLst>
            </p:cNvPr>
            <p:cNvSpPr/>
            <p:nvPr/>
          </p:nvSpPr>
          <p:spPr>
            <a:xfrm>
              <a:off x="1842150" y="2753150"/>
              <a:ext cx="120075" cy="102850"/>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4" name="Google Shape;3491;p73">
              <a:extLst>
                <a:ext uri="{FF2B5EF4-FFF2-40B4-BE49-F238E27FC236}">
                  <a16:creationId xmlns:a16="http://schemas.microsoft.com/office/drawing/2014/main" id="{F041EDD6-D3CE-4584-8705-36030CAC334B}"/>
                </a:ext>
              </a:extLst>
            </p:cNvPr>
            <p:cNvSpPr/>
            <p:nvPr/>
          </p:nvSpPr>
          <p:spPr>
            <a:xfrm>
              <a:off x="1890225" y="2784000"/>
              <a:ext cx="41450" cy="4145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5" name="Google Shape;3492;p73">
              <a:extLst>
                <a:ext uri="{FF2B5EF4-FFF2-40B4-BE49-F238E27FC236}">
                  <a16:creationId xmlns:a16="http://schemas.microsoft.com/office/drawing/2014/main" id="{3D531226-D1A6-4564-A787-055FD0FFBFA1}"/>
                </a:ext>
              </a:extLst>
            </p:cNvPr>
            <p:cNvSpPr/>
            <p:nvPr/>
          </p:nvSpPr>
          <p:spPr>
            <a:xfrm>
              <a:off x="1965225" y="2040750"/>
              <a:ext cx="120400" cy="10305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 name="Google Shape;3493;p73">
              <a:extLst>
                <a:ext uri="{FF2B5EF4-FFF2-40B4-BE49-F238E27FC236}">
                  <a16:creationId xmlns:a16="http://schemas.microsoft.com/office/drawing/2014/main" id="{61C9ED86-17EB-48D2-A3F0-E69A0FA46F07}"/>
                </a:ext>
              </a:extLst>
            </p:cNvPr>
            <p:cNvSpPr/>
            <p:nvPr/>
          </p:nvSpPr>
          <p:spPr>
            <a:xfrm>
              <a:off x="2013325" y="2071500"/>
              <a:ext cx="41450" cy="4145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7" name="Google Shape;3494;p73">
              <a:extLst>
                <a:ext uri="{FF2B5EF4-FFF2-40B4-BE49-F238E27FC236}">
                  <a16:creationId xmlns:a16="http://schemas.microsoft.com/office/drawing/2014/main" id="{AF2C1742-C7B1-4ACF-8744-D92471708D00}"/>
                </a:ext>
              </a:extLst>
            </p:cNvPr>
            <p:cNvSpPr/>
            <p:nvPr/>
          </p:nvSpPr>
          <p:spPr>
            <a:xfrm>
              <a:off x="2199300" y="2345175"/>
              <a:ext cx="120075" cy="102875"/>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8" name="Google Shape;3495;p73">
              <a:extLst>
                <a:ext uri="{FF2B5EF4-FFF2-40B4-BE49-F238E27FC236}">
                  <a16:creationId xmlns:a16="http://schemas.microsoft.com/office/drawing/2014/main" id="{2BA3AB39-2049-4817-AE76-182BC680676F}"/>
                </a:ext>
              </a:extLst>
            </p:cNvPr>
            <p:cNvSpPr/>
            <p:nvPr/>
          </p:nvSpPr>
          <p:spPr>
            <a:xfrm>
              <a:off x="2247375" y="2376025"/>
              <a:ext cx="41475" cy="41475"/>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9" name="Google Shape;3496;p73">
              <a:extLst>
                <a:ext uri="{FF2B5EF4-FFF2-40B4-BE49-F238E27FC236}">
                  <a16:creationId xmlns:a16="http://schemas.microsoft.com/office/drawing/2014/main" id="{77FF1106-700D-421A-B0C6-9FF460E5E9E4}"/>
                </a:ext>
              </a:extLst>
            </p:cNvPr>
            <p:cNvSpPr/>
            <p:nvPr/>
          </p:nvSpPr>
          <p:spPr>
            <a:xfrm>
              <a:off x="3401425" y="2433800"/>
              <a:ext cx="120075" cy="103150"/>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0" name="Google Shape;3497;p73">
              <a:extLst>
                <a:ext uri="{FF2B5EF4-FFF2-40B4-BE49-F238E27FC236}">
                  <a16:creationId xmlns:a16="http://schemas.microsoft.com/office/drawing/2014/main" id="{CADFDA63-F083-495E-9DC0-F47ADCF606D8}"/>
                </a:ext>
              </a:extLst>
            </p:cNvPr>
            <p:cNvSpPr/>
            <p:nvPr/>
          </p:nvSpPr>
          <p:spPr>
            <a:xfrm>
              <a:off x="3449500" y="2464650"/>
              <a:ext cx="41450" cy="4145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1" name="Google Shape;3498;p73">
              <a:extLst>
                <a:ext uri="{FF2B5EF4-FFF2-40B4-BE49-F238E27FC236}">
                  <a16:creationId xmlns:a16="http://schemas.microsoft.com/office/drawing/2014/main" id="{D3456CCF-67FD-44CB-AA8C-5F312AB01241}"/>
                </a:ext>
              </a:extLst>
            </p:cNvPr>
            <p:cNvSpPr/>
            <p:nvPr/>
          </p:nvSpPr>
          <p:spPr>
            <a:xfrm>
              <a:off x="3549000" y="2197525"/>
              <a:ext cx="120075" cy="102925"/>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2" name="Google Shape;3499;p73">
              <a:extLst>
                <a:ext uri="{FF2B5EF4-FFF2-40B4-BE49-F238E27FC236}">
                  <a16:creationId xmlns:a16="http://schemas.microsoft.com/office/drawing/2014/main" id="{2EA760FC-87D7-4520-882F-35FE7EB9EF8A}"/>
                </a:ext>
              </a:extLst>
            </p:cNvPr>
            <p:cNvSpPr/>
            <p:nvPr/>
          </p:nvSpPr>
          <p:spPr>
            <a:xfrm>
              <a:off x="3597075" y="2228150"/>
              <a:ext cx="41475" cy="4145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3" name="Google Shape;3500;p73">
              <a:extLst>
                <a:ext uri="{FF2B5EF4-FFF2-40B4-BE49-F238E27FC236}">
                  <a16:creationId xmlns:a16="http://schemas.microsoft.com/office/drawing/2014/main" id="{651A4A7F-41B5-47E2-9764-07157C2BFA3D}"/>
                </a:ext>
              </a:extLst>
            </p:cNvPr>
            <p:cNvSpPr/>
            <p:nvPr/>
          </p:nvSpPr>
          <p:spPr>
            <a:xfrm>
              <a:off x="3569875" y="3371900"/>
              <a:ext cx="120075" cy="102850"/>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4" name="Google Shape;3501;p73">
              <a:extLst>
                <a:ext uri="{FF2B5EF4-FFF2-40B4-BE49-F238E27FC236}">
                  <a16:creationId xmlns:a16="http://schemas.microsoft.com/office/drawing/2014/main" id="{D92C046A-2E29-4582-BC1E-6BD6CB993BF4}"/>
                </a:ext>
              </a:extLst>
            </p:cNvPr>
            <p:cNvSpPr/>
            <p:nvPr/>
          </p:nvSpPr>
          <p:spPr>
            <a:xfrm>
              <a:off x="3617950" y="3402750"/>
              <a:ext cx="41450" cy="4145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5" name="Google Shape;3502;p73">
              <a:extLst>
                <a:ext uri="{FF2B5EF4-FFF2-40B4-BE49-F238E27FC236}">
                  <a16:creationId xmlns:a16="http://schemas.microsoft.com/office/drawing/2014/main" id="{1DCF8A7F-A358-44C3-A3B0-AF5D96634E53}"/>
                </a:ext>
              </a:extLst>
            </p:cNvPr>
            <p:cNvSpPr/>
            <p:nvPr/>
          </p:nvSpPr>
          <p:spPr>
            <a:xfrm>
              <a:off x="3313425" y="2828375"/>
              <a:ext cx="120375" cy="102925"/>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6" name="Google Shape;3503;p73">
              <a:extLst>
                <a:ext uri="{FF2B5EF4-FFF2-40B4-BE49-F238E27FC236}">
                  <a16:creationId xmlns:a16="http://schemas.microsoft.com/office/drawing/2014/main" id="{140D3EE6-9F88-4EBA-82BD-E60471BFF6A5}"/>
                </a:ext>
              </a:extLst>
            </p:cNvPr>
            <p:cNvSpPr/>
            <p:nvPr/>
          </p:nvSpPr>
          <p:spPr>
            <a:xfrm>
              <a:off x="3354550" y="2859000"/>
              <a:ext cx="48400" cy="41525"/>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7" name="Google Shape;3504;p73">
              <a:extLst>
                <a:ext uri="{FF2B5EF4-FFF2-40B4-BE49-F238E27FC236}">
                  <a16:creationId xmlns:a16="http://schemas.microsoft.com/office/drawing/2014/main" id="{90D78B94-6E71-41CE-9802-C15D59588A7D}"/>
                </a:ext>
              </a:extLst>
            </p:cNvPr>
            <p:cNvSpPr/>
            <p:nvPr/>
          </p:nvSpPr>
          <p:spPr>
            <a:xfrm>
              <a:off x="3471575" y="2603150"/>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8" name="Google Shape;3505;p73">
              <a:extLst>
                <a:ext uri="{FF2B5EF4-FFF2-40B4-BE49-F238E27FC236}">
                  <a16:creationId xmlns:a16="http://schemas.microsoft.com/office/drawing/2014/main" id="{7BC16BFE-225D-4378-9F4C-B3732051ABED}"/>
                </a:ext>
              </a:extLst>
            </p:cNvPr>
            <p:cNvSpPr/>
            <p:nvPr/>
          </p:nvSpPr>
          <p:spPr>
            <a:xfrm>
              <a:off x="3519675" y="2634000"/>
              <a:ext cx="41450" cy="4145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9" name="Google Shape;3506;p73">
              <a:extLst>
                <a:ext uri="{FF2B5EF4-FFF2-40B4-BE49-F238E27FC236}">
                  <a16:creationId xmlns:a16="http://schemas.microsoft.com/office/drawing/2014/main" id="{0FBAFD7D-B4C6-422D-9B45-EE77E4C25B57}"/>
                </a:ext>
              </a:extLst>
            </p:cNvPr>
            <p:cNvSpPr/>
            <p:nvPr/>
          </p:nvSpPr>
          <p:spPr>
            <a:xfrm>
              <a:off x="3857775" y="2291950"/>
              <a:ext cx="120375" cy="102850"/>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0" name="Google Shape;3507;p73">
              <a:extLst>
                <a:ext uri="{FF2B5EF4-FFF2-40B4-BE49-F238E27FC236}">
                  <a16:creationId xmlns:a16="http://schemas.microsoft.com/office/drawing/2014/main" id="{318004A1-F3E8-4FD9-8D2A-7133E3772291}"/>
                </a:ext>
              </a:extLst>
            </p:cNvPr>
            <p:cNvSpPr/>
            <p:nvPr/>
          </p:nvSpPr>
          <p:spPr>
            <a:xfrm>
              <a:off x="3898900" y="2322800"/>
              <a:ext cx="48400" cy="41475"/>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1" name="Google Shape;3508;p73">
              <a:extLst>
                <a:ext uri="{FF2B5EF4-FFF2-40B4-BE49-F238E27FC236}">
                  <a16:creationId xmlns:a16="http://schemas.microsoft.com/office/drawing/2014/main" id="{044E0C31-5E49-4F49-9064-D6B9934BF0FF}"/>
                </a:ext>
              </a:extLst>
            </p:cNvPr>
            <p:cNvSpPr/>
            <p:nvPr/>
          </p:nvSpPr>
          <p:spPr>
            <a:xfrm>
              <a:off x="4072500" y="2533875"/>
              <a:ext cx="120075" cy="102875"/>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2" name="Google Shape;3509;p73">
              <a:extLst>
                <a:ext uri="{FF2B5EF4-FFF2-40B4-BE49-F238E27FC236}">
                  <a16:creationId xmlns:a16="http://schemas.microsoft.com/office/drawing/2014/main" id="{9D2193D9-A4BB-48A1-8043-F47D17F62393}"/>
                </a:ext>
              </a:extLst>
            </p:cNvPr>
            <p:cNvSpPr/>
            <p:nvPr/>
          </p:nvSpPr>
          <p:spPr>
            <a:xfrm>
              <a:off x="4113625" y="2564750"/>
              <a:ext cx="48400" cy="4145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3" name="Google Shape;3510;p73">
              <a:extLst>
                <a:ext uri="{FF2B5EF4-FFF2-40B4-BE49-F238E27FC236}">
                  <a16:creationId xmlns:a16="http://schemas.microsoft.com/office/drawing/2014/main" id="{C0DBA4BF-FC37-45BC-A3CD-057E1BA8EAA4}"/>
                </a:ext>
              </a:extLst>
            </p:cNvPr>
            <p:cNvSpPr/>
            <p:nvPr/>
          </p:nvSpPr>
          <p:spPr>
            <a:xfrm>
              <a:off x="3851425" y="3723000"/>
              <a:ext cx="120375" cy="102850"/>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4" name="Google Shape;3511;p73">
              <a:extLst>
                <a:ext uri="{FF2B5EF4-FFF2-40B4-BE49-F238E27FC236}">
                  <a16:creationId xmlns:a16="http://schemas.microsoft.com/office/drawing/2014/main" id="{C134AA06-005A-45D9-9911-AA326CB899F6}"/>
                </a:ext>
              </a:extLst>
            </p:cNvPr>
            <p:cNvSpPr/>
            <p:nvPr/>
          </p:nvSpPr>
          <p:spPr>
            <a:xfrm>
              <a:off x="3899500" y="3753850"/>
              <a:ext cx="41450" cy="41475"/>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5" name="Google Shape;3512;p73">
              <a:extLst>
                <a:ext uri="{FF2B5EF4-FFF2-40B4-BE49-F238E27FC236}">
                  <a16:creationId xmlns:a16="http://schemas.microsoft.com/office/drawing/2014/main" id="{D5DF866A-0757-4307-A7A5-6A6635842DEF}"/>
                </a:ext>
              </a:extLst>
            </p:cNvPr>
            <p:cNvSpPr/>
            <p:nvPr/>
          </p:nvSpPr>
          <p:spPr>
            <a:xfrm>
              <a:off x="3967850" y="4372300"/>
              <a:ext cx="120075" cy="102850"/>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6" name="Google Shape;3513;p73">
              <a:extLst>
                <a:ext uri="{FF2B5EF4-FFF2-40B4-BE49-F238E27FC236}">
                  <a16:creationId xmlns:a16="http://schemas.microsoft.com/office/drawing/2014/main" id="{1E2572A2-EDBC-4359-9932-DCDC62B896B2}"/>
                </a:ext>
              </a:extLst>
            </p:cNvPr>
            <p:cNvSpPr/>
            <p:nvPr/>
          </p:nvSpPr>
          <p:spPr>
            <a:xfrm>
              <a:off x="4015625" y="4403150"/>
              <a:ext cx="41475" cy="4145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7" name="Google Shape;3514;p73">
              <a:extLst>
                <a:ext uri="{FF2B5EF4-FFF2-40B4-BE49-F238E27FC236}">
                  <a16:creationId xmlns:a16="http://schemas.microsoft.com/office/drawing/2014/main" id="{A21173FF-2907-4CCF-B589-54FC56619643}"/>
                </a:ext>
              </a:extLst>
            </p:cNvPr>
            <p:cNvSpPr/>
            <p:nvPr/>
          </p:nvSpPr>
          <p:spPr>
            <a:xfrm>
              <a:off x="4332275" y="3946800"/>
              <a:ext cx="120075" cy="103150"/>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8" name="Google Shape;3515;p73">
              <a:extLst>
                <a:ext uri="{FF2B5EF4-FFF2-40B4-BE49-F238E27FC236}">
                  <a16:creationId xmlns:a16="http://schemas.microsoft.com/office/drawing/2014/main" id="{DCAA0ADC-2E68-4F52-B9F0-3E2EC12A9D34}"/>
                </a:ext>
              </a:extLst>
            </p:cNvPr>
            <p:cNvSpPr/>
            <p:nvPr/>
          </p:nvSpPr>
          <p:spPr>
            <a:xfrm>
              <a:off x="4373400" y="3977650"/>
              <a:ext cx="48400" cy="41525"/>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9" name="Google Shape;3516;p73">
              <a:extLst>
                <a:ext uri="{FF2B5EF4-FFF2-40B4-BE49-F238E27FC236}">
                  <a16:creationId xmlns:a16="http://schemas.microsoft.com/office/drawing/2014/main" id="{BF532DA5-70DB-4302-B17B-6DEA314683CA}"/>
                </a:ext>
              </a:extLst>
            </p:cNvPr>
            <p:cNvSpPr/>
            <p:nvPr/>
          </p:nvSpPr>
          <p:spPr>
            <a:xfrm>
              <a:off x="4373700" y="3087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0" name="Google Shape;3517;p73">
              <a:extLst>
                <a:ext uri="{FF2B5EF4-FFF2-40B4-BE49-F238E27FC236}">
                  <a16:creationId xmlns:a16="http://schemas.microsoft.com/office/drawing/2014/main" id="{456713C5-7122-475D-9BEE-01CE32014AA9}"/>
                </a:ext>
              </a:extLst>
            </p:cNvPr>
            <p:cNvSpPr/>
            <p:nvPr/>
          </p:nvSpPr>
          <p:spPr>
            <a:xfrm>
              <a:off x="4414825" y="3117875"/>
              <a:ext cx="48425" cy="4145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1" name="Google Shape;3518;p73">
              <a:extLst>
                <a:ext uri="{FF2B5EF4-FFF2-40B4-BE49-F238E27FC236}">
                  <a16:creationId xmlns:a16="http://schemas.microsoft.com/office/drawing/2014/main" id="{6F431761-7A67-4680-A10D-D9164B85CC1B}"/>
                </a:ext>
              </a:extLst>
            </p:cNvPr>
            <p:cNvSpPr/>
            <p:nvPr/>
          </p:nvSpPr>
          <p:spPr>
            <a:xfrm>
              <a:off x="4262700" y="2803350"/>
              <a:ext cx="120300" cy="102850"/>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2" name="Google Shape;3519;p73">
              <a:extLst>
                <a:ext uri="{FF2B5EF4-FFF2-40B4-BE49-F238E27FC236}">
                  <a16:creationId xmlns:a16="http://schemas.microsoft.com/office/drawing/2014/main" id="{722A4170-B041-439F-A836-2B0EDF5C74BE}"/>
                </a:ext>
              </a:extLst>
            </p:cNvPr>
            <p:cNvSpPr/>
            <p:nvPr/>
          </p:nvSpPr>
          <p:spPr>
            <a:xfrm>
              <a:off x="4303850" y="2833900"/>
              <a:ext cx="48400" cy="41650"/>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3" name="Google Shape;3520;p73">
              <a:extLst>
                <a:ext uri="{FF2B5EF4-FFF2-40B4-BE49-F238E27FC236}">
                  <a16:creationId xmlns:a16="http://schemas.microsoft.com/office/drawing/2014/main" id="{3A27E868-11A9-4B41-821F-90BC18B58200}"/>
                </a:ext>
              </a:extLst>
            </p:cNvPr>
            <p:cNvSpPr/>
            <p:nvPr/>
          </p:nvSpPr>
          <p:spPr>
            <a:xfrm>
              <a:off x="4621375" y="3199925"/>
              <a:ext cx="120400" cy="10305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4" name="Google Shape;3521;p73">
              <a:extLst>
                <a:ext uri="{FF2B5EF4-FFF2-40B4-BE49-F238E27FC236}">
                  <a16:creationId xmlns:a16="http://schemas.microsoft.com/office/drawing/2014/main" id="{53F2FB97-ABB9-4354-9876-A6F0B9BB84AC}"/>
                </a:ext>
              </a:extLst>
            </p:cNvPr>
            <p:cNvSpPr/>
            <p:nvPr/>
          </p:nvSpPr>
          <p:spPr>
            <a:xfrm>
              <a:off x="4669475" y="3230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5" name="Google Shape;3522;p73">
              <a:extLst>
                <a:ext uri="{FF2B5EF4-FFF2-40B4-BE49-F238E27FC236}">
                  <a16:creationId xmlns:a16="http://schemas.microsoft.com/office/drawing/2014/main" id="{31197EB7-D3DC-439B-8158-F1B6D94D18EC}"/>
                </a:ext>
              </a:extLst>
            </p:cNvPr>
            <p:cNvSpPr/>
            <p:nvPr/>
          </p:nvSpPr>
          <p:spPr>
            <a:xfrm>
              <a:off x="4021975" y="2689275"/>
              <a:ext cx="120100" cy="102925"/>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6" name="Google Shape;3523;p73">
              <a:extLst>
                <a:ext uri="{FF2B5EF4-FFF2-40B4-BE49-F238E27FC236}">
                  <a16:creationId xmlns:a16="http://schemas.microsoft.com/office/drawing/2014/main" id="{3C278751-88AC-4B08-9360-16A43D770ECA}"/>
                </a:ext>
              </a:extLst>
            </p:cNvPr>
            <p:cNvSpPr/>
            <p:nvPr/>
          </p:nvSpPr>
          <p:spPr>
            <a:xfrm>
              <a:off x="4062800" y="2719875"/>
              <a:ext cx="48425" cy="41550"/>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7" name="Google Shape;3524;p73">
              <a:extLst>
                <a:ext uri="{FF2B5EF4-FFF2-40B4-BE49-F238E27FC236}">
                  <a16:creationId xmlns:a16="http://schemas.microsoft.com/office/drawing/2014/main" id="{9830FBFB-D25F-42BF-A1CE-0215DBB8264D}"/>
                </a:ext>
              </a:extLst>
            </p:cNvPr>
            <p:cNvSpPr/>
            <p:nvPr/>
          </p:nvSpPr>
          <p:spPr>
            <a:xfrm>
              <a:off x="4233675" y="2303750"/>
              <a:ext cx="120075" cy="102850"/>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8" name="Google Shape;3525;p73">
              <a:extLst>
                <a:ext uri="{FF2B5EF4-FFF2-40B4-BE49-F238E27FC236}">
                  <a16:creationId xmlns:a16="http://schemas.microsoft.com/office/drawing/2014/main" id="{9BABAC63-47A2-433F-BFEE-B2534A73FC74}"/>
                </a:ext>
              </a:extLst>
            </p:cNvPr>
            <p:cNvSpPr/>
            <p:nvPr/>
          </p:nvSpPr>
          <p:spPr>
            <a:xfrm>
              <a:off x="4274500" y="2334600"/>
              <a:ext cx="48725" cy="4145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9" name="Google Shape;3526;p73">
              <a:extLst>
                <a:ext uri="{FF2B5EF4-FFF2-40B4-BE49-F238E27FC236}">
                  <a16:creationId xmlns:a16="http://schemas.microsoft.com/office/drawing/2014/main" id="{0BF6826B-F12F-4BB2-B17B-4987CA6B67F3}"/>
                </a:ext>
              </a:extLst>
            </p:cNvPr>
            <p:cNvSpPr/>
            <p:nvPr/>
          </p:nvSpPr>
          <p:spPr>
            <a:xfrm>
              <a:off x="4318350" y="2590375"/>
              <a:ext cx="120100" cy="102925"/>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0" name="Google Shape;3527;p73">
              <a:extLst>
                <a:ext uri="{FF2B5EF4-FFF2-40B4-BE49-F238E27FC236}">
                  <a16:creationId xmlns:a16="http://schemas.microsoft.com/office/drawing/2014/main" id="{D8D15579-6A01-478E-A897-8C2268EB6D79}"/>
                </a:ext>
              </a:extLst>
            </p:cNvPr>
            <p:cNvSpPr/>
            <p:nvPr/>
          </p:nvSpPr>
          <p:spPr>
            <a:xfrm>
              <a:off x="4359175" y="2621000"/>
              <a:ext cx="48725" cy="41350"/>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1" name="Google Shape;3528;p73">
              <a:extLst>
                <a:ext uri="{FF2B5EF4-FFF2-40B4-BE49-F238E27FC236}">
                  <a16:creationId xmlns:a16="http://schemas.microsoft.com/office/drawing/2014/main" id="{5A021399-4E8E-496D-806B-6C3A4566520D}"/>
                </a:ext>
              </a:extLst>
            </p:cNvPr>
            <p:cNvSpPr/>
            <p:nvPr/>
          </p:nvSpPr>
          <p:spPr>
            <a:xfrm>
              <a:off x="4394250" y="1634200"/>
              <a:ext cx="120400" cy="102850"/>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2" name="Google Shape;3529;p73">
              <a:extLst>
                <a:ext uri="{FF2B5EF4-FFF2-40B4-BE49-F238E27FC236}">
                  <a16:creationId xmlns:a16="http://schemas.microsoft.com/office/drawing/2014/main" id="{01073881-5E50-4F8D-B8D0-2E716AC9720F}"/>
                </a:ext>
              </a:extLst>
            </p:cNvPr>
            <p:cNvSpPr/>
            <p:nvPr/>
          </p:nvSpPr>
          <p:spPr>
            <a:xfrm>
              <a:off x="4442350" y="1665050"/>
              <a:ext cx="41450" cy="4145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3" name="Google Shape;3530;p73">
              <a:extLst>
                <a:ext uri="{FF2B5EF4-FFF2-40B4-BE49-F238E27FC236}">
                  <a16:creationId xmlns:a16="http://schemas.microsoft.com/office/drawing/2014/main" id="{188373C6-2FA0-4826-B50E-119306119C49}"/>
                </a:ext>
              </a:extLst>
            </p:cNvPr>
            <p:cNvSpPr/>
            <p:nvPr/>
          </p:nvSpPr>
          <p:spPr>
            <a:xfrm>
              <a:off x="4894150" y="2876825"/>
              <a:ext cx="120100" cy="102875"/>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4" name="Google Shape;3531;p73">
              <a:extLst>
                <a:ext uri="{FF2B5EF4-FFF2-40B4-BE49-F238E27FC236}">
                  <a16:creationId xmlns:a16="http://schemas.microsoft.com/office/drawing/2014/main" id="{30547B4C-992E-4E7B-9436-BBB82EFBE472}"/>
                </a:ext>
              </a:extLst>
            </p:cNvPr>
            <p:cNvSpPr/>
            <p:nvPr/>
          </p:nvSpPr>
          <p:spPr>
            <a:xfrm>
              <a:off x="4935300" y="2907375"/>
              <a:ext cx="48400" cy="41550"/>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5" name="Google Shape;3532;p73">
              <a:extLst>
                <a:ext uri="{FF2B5EF4-FFF2-40B4-BE49-F238E27FC236}">
                  <a16:creationId xmlns:a16="http://schemas.microsoft.com/office/drawing/2014/main" id="{9B2A8ED0-2A17-4692-B7F5-41838E9E65F7}"/>
                </a:ext>
              </a:extLst>
            </p:cNvPr>
            <p:cNvSpPr/>
            <p:nvPr/>
          </p:nvSpPr>
          <p:spPr>
            <a:xfrm>
              <a:off x="4915025" y="1435200"/>
              <a:ext cx="120100" cy="102850"/>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6" name="Google Shape;3533;p73">
              <a:extLst>
                <a:ext uri="{FF2B5EF4-FFF2-40B4-BE49-F238E27FC236}">
                  <a16:creationId xmlns:a16="http://schemas.microsoft.com/office/drawing/2014/main" id="{D68EAC52-0BBD-466D-973B-F981737CA2A6}"/>
                </a:ext>
              </a:extLst>
            </p:cNvPr>
            <p:cNvSpPr/>
            <p:nvPr/>
          </p:nvSpPr>
          <p:spPr>
            <a:xfrm>
              <a:off x="4962800" y="1466050"/>
              <a:ext cx="41475" cy="41475"/>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7" name="Google Shape;3534;p73">
              <a:extLst>
                <a:ext uri="{FF2B5EF4-FFF2-40B4-BE49-F238E27FC236}">
                  <a16:creationId xmlns:a16="http://schemas.microsoft.com/office/drawing/2014/main" id="{72EC25C4-BD0E-406A-A411-79409EDBF021}"/>
                </a:ext>
              </a:extLst>
            </p:cNvPr>
            <p:cNvSpPr/>
            <p:nvPr/>
          </p:nvSpPr>
          <p:spPr>
            <a:xfrm>
              <a:off x="5924800" y="2946025"/>
              <a:ext cx="120100" cy="102925"/>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8" name="Google Shape;3535;p73">
              <a:extLst>
                <a:ext uri="{FF2B5EF4-FFF2-40B4-BE49-F238E27FC236}">
                  <a16:creationId xmlns:a16="http://schemas.microsoft.com/office/drawing/2014/main" id="{9DD78497-1633-4FDD-BCF9-F217FF96B4E5}"/>
                </a:ext>
              </a:extLst>
            </p:cNvPr>
            <p:cNvSpPr/>
            <p:nvPr/>
          </p:nvSpPr>
          <p:spPr>
            <a:xfrm>
              <a:off x="5965925" y="2976650"/>
              <a:ext cx="48425" cy="41525"/>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9" name="Google Shape;3536;p73">
              <a:extLst>
                <a:ext uri="{FF2B5EF4-FFF2-40B4-BE49-F238E27FC236}">
                  <a16:creationId xmlns:a16="http://schemas.microsoft.com/office/drawing/2014/main" id="{F6D7026A-15E8-4202-AE31-9834BCA4E4AF}"/>
                </a:ext>
              </a:extLst>
            </p:cNvPr>
            <p:cNvSpPr/>
            <p:nvPr/>
          </p:nvSpPr>
          <p:spPr>
            <a:xfrm>
              <a:off x="5966250" y="3510025"/>
              <a:ext cx="120075" cy="102925"/>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0" name="Google Shape;3537;p73">
              <a:extLst>
                <a:ext uri="{FF2B5EF4-FFF2-40B4-BE49-F238E27FC236}">
                  <a16:creationId xmlns:a16="http://schemas.microsoft.com/office/drawing/2014/main" id="{993A3EFC-D3BA-4D01-9160-D9D19EE20584}"/>
                </a:ext>
              </a:extLst>
            </p:cNvPr>
            <p:cNvSpPr/>
            <p:nvPr/>
          </p:nvSpPr>
          <p:spPr>
            <a:xfrm>
              <a:off x="6007075" y="3540650"/>
              <a:ext cx="48700" cy="41525"/>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1" name="Google Shape;3538;p73">
              <a:extLst>
                <a:ext uri="{FF2B5EF4-FFF2-40B4-BE49-F238E27FC236}">
                  <a16:creationId xmlns:a16="http://schemas.microsoft.com/office/drawing/2014/main" id="{C3F9EEC8-50C0-492D-9174-3D43309BC241}"/>
                </a:ext>
              </a:extLst>
            </p:cNvPr>
            <p:cNvSpPr/>
            <p:nvPr/>
          </p:nvSpPr>
          <p:spPr>
            <a:xfrm>
              <a:off x="5904250" y="4108225"/>
              <a:ext cx="120075" cy="102925"/>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2" name="Google Shape;3539;p73">
              <a:extLst>
                <a:ext uri="{FF2B5EF4-FFF2-40B4-BE49-F238E27FC236}">
                  <a16:creationId xmlns:a16="http://schemas.microsoft.com/office/drawing/2014/main" id="{4F21615F-5077-49AD-979A-534464B16560}"/>
                </a:ext>
              </a:extLst>
            </p:cNvPr>
            <p:cNvSpPr/>
            <p:nvPr/>
          </p:nvSpPr>
          <p:spPr>
            <a:xfrm>
              <a:off x="5945075" y="4138825"/>
              <a:ext cx="48400" cy="41550"/>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3" name="Google Shape;3540;p73">
              <a:extLst>
                <a:ext uri="{FF2B5EF4-FFF2-40B4-BE49-F238E27FC236}">
                  <a16:creationId xmlns:a16="http://schemas.microsoft.com/office/drawing/2014/main" id="{42D6117B-C940-493E-9980-70E1368EE9F1}"/>
                </a:ext>
              </a:extLst>
            </p:cNvPr>
            <p:cNvSpPr/>
            <p:nvPr/>
          </p:nvSpPr>
          <p:spPr>
            <a:xfrm>
              <a:off x="6199400" y="4330850"/>
              <a:ext cx="120100" cy="102875"/>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4" name="Google Shape;3541;p73">
              <a:extLst>
                <a:ext uri="{FF2B5EF4-FFF2-40B4-BE49-F238E27FC236}">
                  <a16:creationId xmlns:a16="http://schemas.microsoft.com/office/drawing/2014/main" id="{CE535B42-4927-437E-99EF-4659C7EC73A0}"/>
                </a:ext>
              </a:extLst>
            </p:cNvPr>
            <p:cNvSpPr/>
            <p:nvPr/>
          </p:nvSpPr>
          <p:spPr>
            <a:xfrm>
              <a:off x="6240225" y="4361725"/>
              <a:ext cx="48725" cy="4145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5" name="Google Shape;3542;p73">
              <a:extLst>
                <a:ext uri="{FF2B5EF4-FFF2-40B4-BE49-F238E27FC236}">
                  <a16:creationId xmlns:a16="http://schemas.microsoft.com/office/drawing/2014/main" id="{8D08ED76-574B-4363-9CA0-CCCA24048300}"/>
                </a:ext>
              </a:extLst>
            </p:cNvPr>
            <p:cNvSpPr/>
            <p:nvPr/>
          </p:nvSpPr>
          <p:spPr>
            <a:xfrm>
              <a:off x="6380250" y="3795600"/>
              <a:ext cx="105875" cy="102550"/>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6" name="Google Shape;3543;p73">
              <a:extLst>
                <a:ext uri="{FF2B5EF4-FFF2-40B4-BE49-F238E27FC236}">
                  <a16:creationId xmlns:a16="http://schemas.microsoft.com/office/drawing/2014/main" id="{2D995558-C90C-410B-9276-96F534595566}"/>
                </a:ext>
              </a:extLst>
            </p:cNvPr>
            <p:cNvSpPr/>
            <p:nvPr/>
          </p:nvSpPr>
          <p:spPr>
            <a:xfrm>
              <a:off x="6405950" y="3826100"/>
              <a:ext cx="49275" cy="41525"/>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7" name="Google Shape;3544;p73">
              <a:extLst>
                <a:ext uri="{FF2B5EF4-FFF2-40B4-BE49-F238E27FC236}">
                  <a16:creationId xmlns:a16="http://schemas.microsoft.com/office/drawing/2014/main" id="{0DB36FE5-24AC-4A14-866B-B676EEB7A18E}"/>
                </a:ext>
              </a:extLst>
            </p:cNvPr>
            <p:cNvSpPr/>
            <p:nvPr/>
          </p:nvSpPr>
          <p:spPr>
            <a:xfrm>
              <a:off x="6565025" y="4489025"/>
              <a:ext cx="106475" cy="102575"/>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8" name="Google Shape;3545;p73">
              <a:extLst>
                <a:ext uri="{FF2B5EF4-FFF2-40B4-BE49-F238E27FC236}">
                  <a16:creationId xmlns:a16="http://schemas.microsoft.com/office/drawing/2014/main" id="{5F4F9650-2F00-4E99-953A-345FA6EFD53B}"/>
                </a:ext>
              </a:extLst>
            </p:cNvPr>
            <p:cNvSpPr/>
            <p:nvPr/>
          </p:nvSpPr>
          <p:spPr>
            <a:xfrm>
              <a:off x="6590725" y="4519525"/>
              <a:ext cx="48975" cy="41475"/>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9" name="Google Shape;3546;p73">
              <a:extLst>
                <a:ext uri="{FF2B5EF4-FFF2-40B4-BE49-F238E27FC236}">
                  <a16:creationId xmlns:a16="http://schemas.microsoft.com/office/drawing/2014/main" id="{34AED7DF-9BB8-4628-B13E-99B15BFA9894}"/>
                </a:ext>
              </a:extLst>
            </p:cNvPr>
            <p:cNvSpPr/>
            <p:nvPr/>
          </p:nvSpPr>
          <p:spPr>
            <a:xfrm>
              <a:off x="6653950" y="4057775"/>
              <a:ext cx="105250" cy="102850"/>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0" name="Google Shape;3547;p73">
              <a:extLst>
                <a:ext uri="{FF2B5EF4-FFF2-40B4-BE49-F238E27FC236}">
                  <a16:creationId xmlns:a16="http://schemas.microsoft.com/office/drawing/2014/main" id="{505D62A6-AD32-4857-8D5A-9520D23C9C26}"/>
                </a:ext>
              </a:extLst>
            </p:cNvPr>
            <p:cNvSpPr/>
            <p:nvPr/>
          </p:nvSpPr>
          <p:spPr>
            <a:xfrm>
              <a:off x="6679650" y="4088300"/>
              <a:ext cx="49250" cy="41500"/>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1" name="Google Shape;3548;p73">
              <a:extLst>
                <a:ext uri="{FF2B5EF4-FFF2-40B4-BE49-F238E27FC236}">
                  <a16:creationId xmlns:a16="http://schemas.microsoft.com/office/drawing/2014/main" id="{13DB5EE3-BCE9-4E1E-BDC1-FDFB1228FAB2}"/>
                </a:ext>
              </a:extLst>
            </p:cNvPr>
            <p:cNvSpPr/>
            <p:nvPr/>
          </p:nvSpPr>
          <p:spPr>
            <a:xfrm>
              <a:off x="5631150" y="3510025"/>
              <a:ext cx="120100" cy="102925"/>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2" name="Google Shape;3549;p73">
              <a:extLst>
                <a:ext uri="{FF2B5EF4-FFF2-40B4-BE49-F238E27FC236}">
                  <a16:creationId xmlns:a16="http://schemas.microsoft.com/office/drawing/2014/main" id="{7018AA70-C665-445B-BB34-910F81073D06}"/>
                </a:ext>
              </a:extLst>
            </p:cNvPr>
            <p:cNvSpPr/>
            <p:nvPr/>
          </p:nvSpPr>
          <p:spPr>
            <a:xfrm>
              <a:off x="5672275" y="3540650"/>
              <a:ext cx="48425" cy="41525"/>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3" name="Google Shape;3550;p73">
              <a:extLst>
                <a:ext uri="{FF2B5EF4-FFF2-40B4-BE49-F238E27FC236}">
                  <a16:creationId xmlns:a16="http://schemas.microsoft.com/office/drawing/2014/main" id="{71EBDC63-866A-4E10-8E4F-0BE201DF89D8}"/>
                </a:ext>
              </a:extLst>
            </p:cNvPr>
            <p:cNvSpPr/>
            <p:nvPr/>
          </p:nvSpPr>
          <p:spPr>
            <a:xfrm>
              <a:off x="6059075" y="2542375"/>
              <a:ext cx="120400" cy="103150"/>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4" name="Google Shape;3551;p73">
              <a:extLst>
                <a:ext uri="{FF2B5EF4-FFF2-40B4-BE49-F238E27FC236}">
                  <a16:creationId xmlns:a16="http://schemas.microsoft.com/office/drawing/2014/main" id="{82EE994B-ECBA-4CBE-8936-D3DC6F2A4FAC}"/>
                </a:ext>
              </a:extLst>
            </p:cNvPr>
            <p:cNvSpPr/>
            <p:nvPr/>
          </p:nvSpPr>
          <p:spPr>
            <a:xfrm>
              <a:off x="6100200" y="2573225"/>
              <a:ext cx="48425" cy="41525"/>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5" name="Google Shape;3552;p73">
              <a:extLst>
                <a:ext uri="{FF2B5EF4-FFF2-40B4-BE49-F238E27FC236}">
                  <a16:creationId xmlns:a16="http://schemas.microsoft.com/office/drawing/2014/main" id="{084B4727-FCB3-4E80-916D-0AB367680BD3}"/>
                </a:ext>
              </a:extLst>
            </p:cNvPr>
            <p:cNvSpPr/>
            <p:nvPr/>
          </p:nvSpPr>
          <p:spPr>
            <a:xfrm>
              <a:off x="6406250" y="2262325"/>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6" name="Google Shape;3553;p73">
              <a:extLst>
                <a:ext uri="{FF2B5EF4-FFF2-40B4-BE49-F238E27FC236}">
                  <a16:creationId xmlns:a16="http://schemas.microsoft.com/office/drawing/2014/main" id="{4BA65650-8A12-457C-AA94-6B60C559BB97}"/>
                </a:ext>
              </a:extLst>
            </p:cNvPr>
            <p:cNvSpPr/>
            <p:nvPr/>
          </p:nvSpPr>
          <p:spPr>
            <a:xfrm>
              <a:off x="6447375" y="2293175"/>
              <a:ext cx="48425" cy="4145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7" name="Google Shape;3554;p73">
              <a:extLst>
                <a:ext uri="{FF2B5EF4-FFF2-40B4-BE49-F238E27FC236}">
                  <a16:creationId xmlns:a16="http://schemas.microsoft.com/office/drawing/2014/main" id="{BD83A50E-8F1C-47D7-B815-4D15D97E34A9}"/>
                </a:ext>
              </a:extLst>
            </p:cNvPr>
            <p:cNvSpPr/>
            <p:nvPr/>
          </p:nvSpPr>
          <p:spPr>
            <a:xfrm>
              <a:off x="6528750" y="1840450"/>
              <a:ext cx="120075" cy="102850"/>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8" name="Google Shape;3555;p73">
              <a:extLst>
                <a:ext uri="{FF2B5EF4-FFF2-40B4-BE49-F238E27FC236}">
                  <a16:creationId xmlns:a16="http://schemas.microsoft.com/office/drawing/2014/main" id="{7BA609F8-4085-4B48-AF6B-9DAC3C1AB97C}"/>
                </a:ext>
              </a:extLst>
            </p:cNvPr>
            <p:cNvSpPr/>
            <p:nvPr/>
          </p:nvSpPr>
          <p:spPr>
            <a:xfrm>
              <a:off x="6576825" y="1871300"/>
              <a:ext cx="41450" cy="4145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9" name="Google Shape;3556;p73">
              <a:extLst>
                <a:ext uri="{FF2B5EF4-FFF2-40B4-BE49-F238E27FC236}">
                  <a16:creationId xmlns:a16="http://schemas.microsoft.com/office/drawing/2014/main" id="{D2880480-C8FB-4DAC-B0A2-D3FC0A066710}"/>
                </a:ext>
              </a:extLst>
            </p:cNvPr>
            <p:cNvSpPr/>
            <p:nvPr/>
          </p:nvSpPr>
          <p:spPr>
            <a:xfrm>
              <a:off x="7234575" y="1435200"/>
              <a:ext cx="120100" cy="102850"/>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0" name="Google Shape;3557;p73">
              <a:extLst>
                <a:ext uri="{FF2B5EF4-FFF2-40B4-BE49-F238E27FC236}">
                  <a16:creationId xmlns:a16="http://schemas.microsoft.com/office/drawing/2014/main" id="{9BD7740B-6EAA-435A-BC6A-B9184586936D}"/>
                </a:ext>
              </a:extLst>
            </p:cNvPr>
            <p:cNvSpPr/>
            <p:nvPr/>
          </p:nvSpPr>
          <p:spPr>
            <a:xfrm>
              <a:off x="7282675" y="1466050"/>
              <a:ext cx="41450" cy="41475"/>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1" name="Google Shape;3558;p73">
              <a:extLst>
                <a:ext uri="{FF2B5EF4-FFF2-40B4-BE49-F238E27FC236}">
                  <a16:creationId xmlns:a16="http://schemas.microsoft.com/office/drawing/2014/main" id="{9F845BB2-2153-4B32-BEC3-9FA790B01898}"/>
                </a:ext>
              </a:extLst>
            </p:cNvPr>
            <p:cNvSpPr/>
            <p:nvPr/>
          </p:nvSpPr>
          <p:spPr>
            <a:xfrm>
              <a:off x="7114525" y="1799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2" name="Google Shape;3559;p73">
              <a:extLst>
                <a:ext uri="{FF2B5EF4-FFF2-40B4-BE49-F238E27FC236}">
                  <a16:creationId xmlns:a16="http://schemas.microsoft.com/office/drawing/2014/main" id="{6F09AC3A-46A2-4B2E-9E12-473375CB3E64}"/>
                </a:ext>
              </a:extLst>
            </p:cNvPr>
            <p:cNvSpPr/>
            <p:nvPr/>
          </p:nvSpPr>
          <p:spPr>
            <a:xfrm>
              <a:off x="7155650" y="1829875"/>
              <a:ext cx="48425" cy="4145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3" name="Google Shape;3560;p73">
              <a:extLst>
                <a:ext uri="{FF2B5EF4-FFF2-40B4-BE49-F238E27FC236}">
                  <a16:creationId xmlns:a16="http://schemas.microsoft.com/office/drawing/2014/main" id="{ED52D54A-A066-47D4-B6CF-3166BDC1D659}"/>
                </a:ext>
              </a:extLst>
            </p:cNvPr>
            <p:cNvSpPr/>
            <p:nvPr/>
          </p:nvSpPr>
          <p:spPr>
            <a:xfrm>
              <a:off x="5945675" y="1264625"/>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4" name="Google Shape;3561;p73">
              <a:extLst>
                <a:ext uri="{FF2B5EF4-FFF2-40B4-BE49-F238E27FC236}">
                  <a16:creationId xmlns:a16="http://schemas.microsoft.com/office/drawing/2014/main" id="{22967DF0-4C8E-40F5-8233-B8CC3C2C3BED}"/>
                </a:ext>
              </a:extLst>
            </p:cNvPr>
            <p:cNvSpPr/>
            <p:nvPr/>
          </p:nvSpPr>
          <p:spPr>
            <a:xfrm>
              <a:off x="5986500" y="1295200"/>
              <a:ext cx="48400" cy="41525"/>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5" name="Google Shape;3562;p73">
              <a:extLst>
                <a:ext uri="{FF2B5EF4-FFF2-40B4-BE49-F238E27FC236}">
                  <a16:creationId xmlns:a16="http://schemas.microsoft.com/office/drawing/2014/main" id="{E10C8795-31ED-49E4-8FC3-B6BF9DC7D417}"/>
                </a:ext>
              </a:extLst>
            </p:cNvPr>
            <p:cNvSpPr/>
            <p:nvPr/>
          </p:nvSpPr>
          <p:spPr>
            <a:xfrm>
              <a:off x="3967850" y="986125"/>
              <a:ext cx="120075" cy="103150"/>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6" name="Google Shape;3563;p73">
              <a:extLst>
                <a:ext uri="{FF2B5EF4-FFF2-40B4-BE49-F238E27FC236}">
                  <a16:creationId xmlns:a16="http://schemas.microsoft.com/office/drawing/2014/main" id="{95DAD33F-F65B-4404-AAC8-BB0130A91F9C}"/>
                </a:ext>
              </a:extLst>
            </p:cNvPr>
            <p:cNvSpPr/>
            <p:nvPr/>
          </p:nvSpPr>
          <p:spPr>
            <a:xfrm>
              <a:off x="4015625" y="1016975"/>
              <a:ext cx="41475" cy="4145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7" name="Google Shape;3564;p73">
              <a:extLst>
                <a:ext uri="{FF2B5EF4-FFF2-40B4-BE49-F238E27FC236}">
                  <a16:creationId xmlns:a16="http://schemas.microsoft.com/office/drawing/2014/main" id="{68A3E679-DD7B-40A4-9997-8EF6A139419A}"/>
                </a:ext>
              </a:extLst>
            </p:cNvPr>
            <p:cNvSpPr/>
            <p:nvPr/>
          </p:nvSpPr>
          <p:spPr>
            <a:xfrm>
              <a:off x="3810600" y="947700"/>
              <a:ext cx="120075" cy="103175"/>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8" name="Google Shape;3565;p73">
              <a:extLst>
                <a:ext uri="{FF2B5EF4-FFF2-40B4-BE49-F238E27FC236}">
                  <a16:creationId xmlns:a16="http://schemas.microsoft.com/office/drawing/2014/main" id="{845E86AD-E663-4EB8-9CE4-D7ADDBF0B81E}"/>
                </a:ext>
              </a:extLst>
            </p:cNvPr>
            <p:cNvSpPr/>
            <p:nvPr/>
          </p:nvSpPr>
          <p:spPr>
            <a:xfrm>
              <a:off x="3858675" y="978550"/>
              <a:ext cx="41450" cy="41475"/>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9" name="Google Shape;3566;p73">
              <a:extLst>
                <a:ext uri="{FF2B5EF4-FFF2-40B4-BE49-F238E27FC236}">
                  <a16:creationId xmlns:a16="http://schemas.microsoft.com/office/drawing/2014/main" id="{D4313DA6-968F-44A0-B2A1-B743B2E5C46C}"/>
                </a:ext>
              </a:extLst>
            </p:cNvPr>
            <p:cNvSpPr/>
            <p:nvPr/>
          </p:nvSpPr>
          <p:spPr>
            <a:xfrm>
              <a:off x="3908875" y="1090125"/>
              <a:ext cx="102850" cy="88350"/>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0" name="Google Shape;3567;p73">
              <a:extLst>
                <a:ext uri="{FF2B5EF4-FFF2-40B4-BE49-F238E27FC236}">
                  <a16:creationId xmlns:a16="http://schemas.microsoft.com/office/drawing/2014/main" id="{95AF6B2B-D3BE-4314-8570-94C8EF25E76F}"/>
                </a:ext>
              </a:extLst>
            </p:cNvPr>
            <p:cNvSpPr/>
            <p:nvPr/>
          </p:nvSpPr>
          <p:spPr>
            <a:xfrm>
              <a:off x="3949700" y="1121000"/>
              <a:ext cx="31475" cy="26675"/>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5" name="Google Shape;3568;p73">
              <a:extLst>
                <a:ext uri="{FF2B5EF4-FFF2-40B4-BE49-F238E27FC236}">
                  <a16:creationId xmlns:a16="http://schemas.microsoft.com/office/drawing/2014/main" id="{8A1B540A-8D6E-458B-AC57-5AA88FA82904}"/>
                </a:ext>
              </a:extLst>
            </p:cNvPr>
            <p:cNvSpPr/>
            <p:nvPr/>
          </p:nvSpPr>
          <p:spPr>
            <a:xfrm>
              <a:off x="4091550" y="910775"/>
              <a:ext cx="103150" cy="88375"/>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6" name="Google Shape;3569;p73">
              <a:extLst>
                <a:ext uri="{FF2B5EF4-FFF2-40B4-BE49-F238E27FC236}">
                  <a16:creationId xmlns:a16="http://schemas.microsoft.com/office/drawing/2014/main" id="{80E2BB74-FE5B-40FF-A09C-6FA5544A83EC}"/>
                </a:ext>
              </a:extLst>
            </p:cNvPr>
            <p:cNvSpPr/>
            <p:nvPr/>
          </p:nvSpPr>
          <p:spPr>
            <a:xfrm>
              <a:off x="4137200" y="941675"/>
              <a:ext cx="26950" cy="26625"/>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7" name="Google Shape;3570;p73">
              <a:extLst>
                <a:ext uri="{FF2B5EF4-FFF2-40B4-BE49-F238E27FC236}">
                  <a16:creationId xmlns:a16="http://schemas.microsoft.com/office/drawing/2014/main" id="{ABD4CF1F-4698-4A0D-A2A4-7A8A1AEFFEA5}"/>
                </a:ext>
              </a:extLst>
            </p:cNvPr>
            <p:cNvSpPr/>
            <p:nvPr/>
          </p:nvSpPr>
          <p:spPr>
            <a:xfrm>
              <a:off x="5526825" y="1128850"/>
              <a:ext cx="120075" cy="102850"/>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8" name="Google Shape;3571;p73">
              <a:extLst>
                <a:ext uri="{FF2B5EF4-FFF2-40B4-BE49-F238E27FC236}">
                  <a16:creationId xmlns:a16="http://schemas.microsoft.com/office/drawing/2014/main" id="{C411DEE8-3388-4A1D-9870-9649B1F312B2}"/>
                </a:ext>
              </a:extLst>
            </p:cNvPr>
            <p:cNvSpPr/>
            <p:nvPr/>
          </p:nvSpPr>
          <p:spPr>
            <a:xfrm>
              <a:off x="5574900" y="1159700"/>
              <a:ext cx="41475" cy="41475"/>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9" name="Google Shape;3572;p73">
              <a:extLst>
                <a:ext uri="{FF2B5EF4-FFF2-40B4-BE49-F238E27FC236}">
                  <a16:creationId xmlns:a16="http://schemas.microsoft.com/office/drawing/2014/main" id="{0DC4CC83-D31E-4474-82EA-98DB8BDC9019}"/>
                </a:ext>
              </a:extLst>
            </p:cNvPr>
            <p:cNvSpPr/>
            <p:nvPr/>
          </p:nvSpPr>
          <p:spPr>
            <a:xfrm>
              <a:off x="6549300" y="1285200"/>
              <a:ext cx="120400" cy="102850"/>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0" name="Google Shape;3573;p73">
              <a:extLst>
                <a:ext uri="{FF2B5EF4-FFF2-40B4-BE49-F238E27FC236}">
                  <a16:creationId xmlns:a16="http://schemas.microsoft.com/office/drawing/2014/main" id="{DF41C430-A08C-4A7E-A8D8-ADBDE56B8862}"/>
                </a:ext>
              </a:extLst>
            </p:cNvPr>
            <p:cNvSpPr/>
            <p:nvPr/>
          </p:nvSpPr>
          <p:spPr>
            <a:xfrm>
              <a:off x="6590425" y="1316050"/>
              <a:ext cx="48425" cy="41475"/>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1" name="Google Shape;3574;p73">
              <a:extLst>
                <a:ext uri="{FF2B5EF4-FFF2-40B4-BE49-F238E27FC236}">
                  <a16:creationId xmlns:a16="http://schemas.microsoft.com/office/drawing/2014/main" id="{C0E4B95C-7F18-467F-988E-3B0B95E791CD}"/>
                </a:ext>
              </a:extLst>
            </p:cNvPr>
            <p:cNvSpPr/>
            <p:nvPr/>
          </p:nvSpPr>
          <p:spPr>
            <a:xfrm>
              <a:off x="3219375" y="1617800"/>
              <a:ext cx="120075" cy="102925"/>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2" name="Google Shape;3575;p73">
              <a:extLst>
                <a:ext uri="{FF2B5EF4-FFF2-40B4-BE49-F238E27FC236}">
                  <a16:creationId xmlns:a16="http://schemas.microsoft.com/office/drawing/2014/main" id="{8961DDE1-3E5D-4B59-95EF-121723558EF5}"/>
                </a:ext>
              </a:extLst>
            </p:cNvPr>
            <p:cNvSpPr/>
            <p:nvPr/>
          </p:nvSpPr>
          <p:spPr>
            <a:xfrm>
              <a:off x="3267150" y="1648725"/>
              <a:ext cx="41450" cy="4145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3" name="Google Shape;3576;p73">
              <a:extLst>
                <a:ext uri="{FF2B5EF4-FFF2-40B4-BE49-F238E27FC236}">
                  <a16:creationId xmlns:a16="http://schemas.microsoft.com/office/drawing/2014/main" id="{1133D0B3-7DFD-4FED-B7F5-768E181AED3D}"/>
                </a:ext>
              </a:extLst>
            </p:cNvPr>
            <p:cNvSpPr/>
            <p:nvPr/>
          </p:nvSpPr>
          <p:spPr>
            <a:xfrm>
              <a:off x="4287500"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4" name="Google Shape;3577;p73">
              <a:extLst>
                <a:ext uri="{FF2B5EF4-FFF2-40B4-BE49-F238E27FC236}">
                  <a16:creationId xmlns:a16="http://schemas.microsoft.com/office/drawing/2014/main" id="{8084B2D1-3F70-4478-A683-CD3DFEA03B7A}"/>
                </a:ext>
              </a:extLst>
            </p:cNvPr>
            <p:cNvSpPr/>
            <p:nvPr/>
          </p:nvSpPr>
          <p:spPr>
            <a:xfrm>
              <a:off x="4335600" y="1486625"/>
              <a:ext cx="41450" cy="4145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5" name="Google Shape;3578;p73">
              <a:extLst>
                <a:ext uri="{FF2B5EF4-FFF2-40B4-BE49-F238E27FC236}">
                  <a16:creationId xmlns:a16="http://schemas.microsoft.com/office/drawing/2014/main" id="{03B5EF4F-985A-45C3-A9E5-1B5840FDDD75}"/>
                </a:ext>
              </a:extLst>
            </p:cNvPr>
            <p:cNvSpPr/>
            <p:nvPr/>
          </p:nvSpPr>
          <p:spPr>
            <a:xfrm>
              <a:off x="5316025" y="3027225"/>
              <a:ext cx="120100" cy="103075"/>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6" name="Google Shape;3579;p73">
              <a:extLst>
                <a:ext uri="{FF2B5EF4-FFF2-40B4-BE49-F238E27FC236}">
                  <a16:creationId xmlns:a16="http://schemas.microsoft.com/office/drawing/2014/main" id="{FB197ACB-4198-41E7-B64F-8866A9EE6AD2}"/>
                </a:ext>
              </a:extLst>
            </p:cNvPr>
            <p:cNvSpPr/>
            <p:nvPr/>
          </p:nvSpPr>
          <p:spPr>
            <a:xfrm>
              <a:off x="5363825" y="3058000"/>
              <a:ext cx="41450" cy="4145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7" name="Google Shape;3580;p73">
              <a:extLst>
                <a:ext uri="{FF2B5EF4-FFF2-40B4-BE49-F238E27FC236}">
                  <a16:creationId xmlns:a16="http://schemas.microsoft.com/office/drawing/2014/main" id="{960E62E0-650F-44B3-878B-1D87677D2D3B}"/>
                </a:ext>
              </a:extLst>
            </p:cNvPr>
            <p:cNvSpPr/>
            <p:nvPr/>
          </p:nvSpPr>
          <p:spPr>
            <a:xfrm>
              <a:off x="5252225" y="2094775"/>
              <a:ext cx="120075" cy="102850"/>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8" name="Google Shape;3581;p73">
              <a:extLst>
                <a:ext uri="{FF2B5EF4-FFF2-40B4-BE49-F238E27FC236}">
                  <a16:creationId xmlns:a16="http://schemas.microsoft.com/office/drawing/2014/main" id="{CB2C88E2-7C6A-4171-8B91-3E3C9B54C9B0}"/>
                </a:ext>
              </a:extLst>
            </p:cNvPr>
            <p:cNvSpPr/>
            <p:nvPr/>
          </p:nvSpPr>
          <p:spPr>
            <a:xfrm>
              <a:off x="5300300" y="2125625"/>
              <a:ext cx="41475" cy="41475"/>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9" name="Google Shape;3582;p73">
              <a:extLst>
                <a:ext uri="{FF2B5EF4-FFF2-40B4-BE49-F238E27FC236}">
                  <a16:creationId xmlns:a16="http://schemas.microsoft.com/office/drawing/2014/main" id="{938650C1-C648-40D0-A71F-C01B34BA78BA}"/>
                </a:ext>
              </a:extLst>
            </p:cNvPr>
            <p:cNvSpPr/>
            <p:nvPr/>
          </p:nvSpPr>
          <p:spPr>
            <a:xfrm>
              <a:off x="5798100" y="2508725"/>
              <a:ext cx="120375" cy="102925"/>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0" name="Google Shape;3583;p73">
              <a:extLst>
                <a:ext uri="{FF2B5EF4-FFF2-40B4-BE49-F238E27FC236}">
                  <a16:creationId xmlns:a16="http://schemas.microsoft.com/office/drawing/2014/main" id="{C1747D91-8A9F-4280-8D7D-44583B740E93}"/>
                </a:ext>
              </a:extLst>
            </p:cNvPr>
            <p:cNvSpPr/>
            <p:nvPr/>
          </p:nvSpPr>
          <p:spPr>
            <a:xfrm>
              <a:off x="5839225" y="2539650"/>
              <a:ext cx="48400" cy="4145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1" name="Google Shape;3584;p73">
              <a:extLst>
                <a:ext uri="{FF2B5EF4-FFF2-40B4-BE49-F238E27FC236}">
                  <a16:creationId xmlns:a16="http://schemas.microsoft.com/office/drawing/2014/main" id="{94A49757-31A1-42E0-8FD7-8108EBE2E6A9}"/>
                </a:ext>
              </a:extLst>
            </p:cNvPr>
            <p:cNvSpPr/>
            <p:nvPr/>
          </p:nvSpPr>
          <p:spPr>
            <a:xfrm>
              <a:off x="4906250" y="2323200"/>
              <a:ext cx="171500" cy="146925"/>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2" name="Google Shape;3585;p73">
              <a:extLst>
                <a:ext uri="{FF2B5EF4-FFF2-40B4-BE49-F238E27FC236}">
                  <a16:creationId xmlns:a16="http://schemas.microsoft.com/office/drawing/2014/main" id="{59622140-41B1-4E2B-877A-B2C0068477CC}"/>
                </a:ext>
              </a:extLst>
            </p:cNvPr>
            <p:cNvSpPr/>
            <p:nvPr/>
          </p:nvSpPr>
          <p:spPr>
            <a:xfrm>
              <a:off x="4961600" y="2353950"/>
              <a:ext cx="85300" cy="85325"/>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3" name="Google Shape;3586;p73">
              <a:extLst>
                <a:ext uri="{FF2B5EF4-FFF2-40B4-BE49-F238E27FC236}">
                  <a16:creationId xmlns:a16="http://schemas.microsoft.com/office/drawing/2014/main" id="{254D374D-32F7-47E8-A89D-E0DA4D29072A}"/>
                </a:ext>
              </a:extLst>
            </p:cNvPr>
            <p:cNvSpPr/>
            <p:nvPr/>
          </p:nvSpPr>
          <p:spPr>
            <a:xfrm>
              <a:off x="4807075" y="1778150"/>
              <a:ext cx="120375" cy="103150"/>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4" name="Google Shape;3587;p73">
              <a:extLst>
                <a:ext uri="{FF2B5EF4-FFF2-40B4-BE49-F238E27FC236}">
                  <a16:creationId xmlns:a16="http://schemas.microsoft.com/office/drawing/2014/main" id="{FA4B3861-0123-492D-AF7F-EAAA902615FA}"/>
                </a:ext>
              </a:extLst>
            </p:cNvPr>
            <p:cNvSpPr/>
            <p:nvPr/>
          </p:nvSpPr>
          <p:spPr>
            <a:xfrm>
              <a:off x="4848200" y="1809000"/>
              <a:ext cx="48400" cy="41525"/>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5" name="Google Shape;3588;p73">
              <a:extLst>
                <a:ext uri="{FF2B5EF4-FFF2-40B4-BE49-F238E27FC236}">
                  <a16:creationId xmlns:a16="http://schemas.microsoft.com/office/drawing/2014/main" id="{47D79DEE-5D7E-49D8-A50E-84A305117B34}"/>
                </a:ext>
              </a:extLst>
            </p:cNvPr>
            <p:cNvSpPr/>
            <p:nvPr/>
          </p:nvSpPr>
          <p:spPr>
            <a:xfrm>
              <a:off x="6138625" y="1702250"/>
              <a:ext cx="120375" cy="103150"/>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6" name="Google Shape;3589;p73">
              <a:extLst>
                <a:ext uri="{FF2B5EF4-FFF2-40B4-BE49-F238E27FC236}">
                  <a16:creationId xmlns:a16="http://schemas.microsoft.com/office/drawing/2014/main" id="{3B1AD2EB-8245-4D5A-B488-AEC3464CFAB1}"/>
                </a:ext>
              </a:extLst>
            </p:cNvPr>
            <p:cNvSpPr/>
            <p:nvPr/>
          </p:nvSpPr>
          <p:spPr>
            <a:xfrm>
              <a:off x="6179750" y="1733100"/>
              <a:ext cx="48400" cy="41525"/>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7" name="Google Shape;3590;p73">
              <a:extLst>
                <a:ext uri="{FF2B5EF4-FFF2-40B4-BE49-F238E27FC236}">
                  <a16:creationId xmlns:a16="http://schemas.microsoft.com/office/drawing/2014/main" id="{126C114E-59B9-49DD-9986-FDB50BFD84F4}"/>
                </a:ext>
              </a:extLst>
            </p:cNvPr>
            <p:cNvSpPr/>
            <p:nvPr/>
          </p:nvSpPr>
          <p:spPr>
            <a:xfrm>
              <a:off x="3911000" y="2124650"/>
              <a:ext cx="147000" cy="125900"/>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8" name="Google Shape;3591;p73">
              <a:extLst>
                <a:ext uri="{FF2B5EF4-FFF2-40B4-BE49-F238E27FC236}">
                  <a16:creationId xmlns:a16="http://schemas.microsoft.com/office/drawing/2014/main" id="{3638A76E-FFBE-4E28-8C72-BCDD364F8A87}"/>
                </a:ext>
              </a:extLst>
            </p:cNvPr>
            <p:cNvSpPr/>
            <p:nvPr/>
          </p:nvSpPr>
          <p:spPr>
            <a:xfrm>
              <a:off x="3952125" y="2155575"/>
              <a:ext cx="75325" cy="64275"/>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9" name="Google Shape;3592;p73">
              <a:extLst>
                <a:ext uri="{FF2B5EF4-FFF2-40B4-BE49-F238E27FC236}">
                  <a16:creationId xmlns:a16="http://schemas.microsoft.com/office/drawing/2014/main" id="{2E4DF515-4A76-4F9B-A730-B4B163042DA4}"/>
                </a:ext>
              </a:extLst>
            </p:cNvPr>
            <p:cNvSpPr/>
            <p:nvPr/>
          </p:nvSpPr>
          <p:spPr>
            <a:xfrm>
              <a:off x="3674500" y="2074000"/>
              <a:ext cx="120100" cy="103075"/>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0" name="Google Shape;3593;p73">
              <a:extLst>
                <a:ext uri="{FF2B5EF4-FFF2-40B4-BE49-F238E27FC236}">
                  <a16:creationId xmlns:a16="http://schemas.microsoft.com/office/drawing/2014/main" id="{7B3A3F8C-180C-44B9-B83B-D1DD764233AD}"/>
                </a:ext>
              </a:extLst>
            </p:cNvPr>
            <p:cNvSpPr/>
            <p:nvPr/>
          </p:nvSpPr>
          <p:spPr>
            <a:xfrm>
              <a:off x="3722600" y="2104775"/>
              <a:ext cx="41450" cy="4145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1" name="Google Shape;3594;p73">
              <a:extLst>
                <a:ext uri="{FF2B5EF4-FFF2-40B4-BE49-F238E27FC236}">
                  <a16:creationId xmlns:a16="http://schemas.microsoft.com/office/drawing/2014/main" id="{7E3A0E6E-D956-473B-8783-BE9AE6CCB0E4}"/>
                </a:ext>
              </a:extLst>
            </p:cNvPr>
            <p:cNvSpPr/>
            <p:nvPr/>
          </p:nvSpPr>
          <p:spPr>
            <a:xfrm>
              <a:off x="3946975"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2" name="Google Shape;3595;p73">
              <a:extLst>
                <a:ext uri="{FF2B5EF4-FFF2-40B4-BE49-F238E27FC236}">
                  <a16:creationId xmlns:a16="http://schemas.microsoft.com/office/drawing/2014/main" id="{5D843CDB-7CE1-451C-AD5A-4FBE73D054AA}"/>
                </a:ext>
              </a:extLst>
            </p:cNvPr>
            <p:cNvSpPr/>
            <p:nvPr/>
          </p:nvSpPr>
          <p:spPr>
            <a:xfrm>
              <a:off x="3988200" y="1486925"/>
              <a:ext cx="48325" cy="41350"/>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3" name="Google Shape;3596;p73">
              <a:extLst>
                <a:ext uri="{FF2B5EF4-FFF2-40B4-BE49-F238E27FC236}">
                  <a16:creationId xmlns:a16="http://schemas.microsoft.com/office/drawing/2014/main" id="{6C58E9CC-707B-4813-816F-47A46F5EF7BA}"/>
                </a:ext>
              </a:extLst>
            </p:cNvPr>
            <p:cNvSpPr/>
            <p:nvPr/>
          </p:nvSpPr>
          <p:spPr>
            <a:xfrm>
              <a:off x="3695075" y="1819575"/>
              <a:ext cx="120075" cy="103150"/>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4" name="Google Shape;3597;p73">
              <a:extLst>
                <a:ext uri="{FF2B5EF4-FFF2-40B4-BE49-F238E27FC236}">
                  <a16:creationId xmlns:a16="http://schemas.microsoft.com/office/drawing/2014/main" id="{B53ED3C6-62CE-49DD-8900-85E2567141D0}"/>
                </a:ext>
              </a:extLst>
            </p:cNvPr>
            <p:cNvSpPr/>
            <p:nvPr/>
          </p:nvSpPr>
          <p:spPr>
            <a:xfrm>
              <a:off x="3743150" y="1850425"/>
              <a:ext cx="41450" cy="41475"/>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5" name="Google Shape;3598;p73">
              <a:extLst>
                <a:ext uri="{FF2B5EF4-FFF2-40B4-BE49-F238E27FC236}">
                  <a16:creationId xmlns:a16="http://schemas.microsoft.com/office/drawing/2014/main" id="{A1D6C820-D3BB-4C05-925F-C8E927A2443A}"/>
                </a:ext>
              </a:extLst>
            </p:cNvPr>
            <p:cNvSpPr/>
            <p:nvPr/>
          </p:nvSpPr>
          <p:spPr>
            <a:xfrm>
              <a:off x="2320275" y="1902450"/>
              <a:ext cx="120075" cy="103150"/>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6" name="Google Shape;3599;p73">
              <a:extLst>
                <a:ext uri="{FF2B5EF4-FFF2-40B4-BE49-F238E27FC236}">
                  <a16:creationId xmlns:a16="http://schemas.microsoft.com/office/drawing/2014/main" id="{9E53E26B-6431-4C6E-B6FD-56B4718E3F63}"/>
                </a:ext>
              </a:extLst>
            </p:cNvPr>
            <p:cNvSpPr/>
            <p:nvPr/>
          </p:nvSpPr>
          <p:spPr>
            <a:xfrm>
              <a:off x="2368350" y="1933300"/>
              <a:ext cx="41450" cy="4145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7" name="Google Shape;3600;p73">
              <a:extLst>
                <a:ext uri="{FF2B5EF4-FFF2-40B4-BE49-F238E27FC236}">
                  <a16:creationId xmlns:a16="http://schemas.microsoft.com/office/drawing/2014/main" id="{FE3298A5-85FE-4E13-B227-CEE3A0E60B5B}"/>
                </a:ext>
              </a:extLst>
            </p:cNvPr>
            <p:cNvSpPr/>
            <p:nvPr/>
          </p:nvSpPr>
          <p:spPr>
            <a:xfrm>
              <a:off x="2371375" y="1149525"/>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8" name="Google Shape;3601;p73">
              <a:extLst>
                <a:ext uri="{FF2B5EF4-FFF2-40B4-BE49-F238E27FC236}">
                  <a16:creationId xmlns:a16="http://schemas.microsoft.com/office/drawing/2014/main" id="{FEE30A02-9281-4519-80E1-092FCCC16653}"/>
                </a:ext>
              </a:extLst>
            </p:cNvPr>
            <p:cNvSpPr/>
            <p:nvPr/>
          </p:nvSpPr>
          <p:spPr>
            <a:xfrm>
              <a:off x="2419475" y="1180275"/>
              <a:ext cx="41450" cy="4145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9" name="Google Shape;3602;p73">
              <a:extLst>
                <a:ext uri="{FF2B5EF4-FFF2-40B4-BE49-F238E27FC236}">
                  <a16:creationId xmlns:a16="http://schemas.microsoft.com/office/drawing/2014/main" id="{59361740-8C88-4735-8AE8-73F9217395AE}"/>
                </a:ext>
              </a:extLst>
            </p:cNvPr>
            <p:cNvSpPr/>
            <p:nvPr/>
          </p:nvSpPr>
          <p:spPr>
            <a:xfrm>
              <a:off x="1965525" y="743275"/>
              <a:ext cx="120100" cy="102850"/>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0" name="Google Shape;3603;p73">
              <a:extLst>
                <a:ext uri="{FF2B5EF4-FFF2-40B4-BE49-F238E27FC236}">
                  <a16:creationId xmlns:a16="http://schemas.microsoft.com/office/drawing/2014/main" id="{7580ED24-CAE2-4A4F-9739-F6B4AF0C9210}"/>
                </a:ext>
              </a:extLst>
            </p:cNvPr>
            <p:cNvSpPr/>
            <p:nvPr/>
          </p:nvSpPr>
          <p:spPr>
            <a:xfrm>
              <a:off x="2013325" y="774125"/>
              <a:ext cx="41450" cy="4145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1" name="Google Shape;3604;p73">
              <a:extLst>
                <a:ext uri="{FF2B5EF4-FFF2-40B4-BE49-F238E27FC236}">
                  <a16:creationId xmlns:a16="http://schemas.microsoft.com/office/drawing/2014/main" id="{EA4899E7-0C9F-478D-8C05-F2B29A0DAE30}"/>
                </a:ext>
              </a:extLst>
            </p:cNvPr>
            <p:cNvSpPr/>
            <p:nvPr/>
          </p:nvSpPr>
          <p:spPr>
            <a:xfrm>
              <a:off x="1650400" y="859700"/>
              <a:ext cx="120100" cy="103150"/>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2" name="Google Shape;3605;p73">
              <a:extLst>
                <a:ext uri="{FF2B5EF4-FFF2-40B4-BE49-F238E27FC236}">
                  <a16:creationId xmlns:a16="http://schemas.microsoft.com/office/drawing/2014/main" id="{E371AB72-9A25-4FE2-8BF4-2BD9DEE40338}"/>
                </a:ext>
              </a:extLst>
            </p:cNvPr>
            <p:cNvSpPr/>
            <p:nvPr/>
          </p:nvSpPr>
          <p:spPr>
            <a:xfrm>
              <a:off x="1698200" y="890550"/>
              <a:ext cx="41450" cy="41475"/>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3" name="Google Shape;3606;p73">
              <a:extLst>
                <a:ext uri="{FF2B5EF4-FFF2-40B4-BE49-F238E27FC236}">
                  <a16:creationId xmlns:a16="http://schemas.microsoft.com/office/drawing/2014/main" id="{2AA6F489-0974-4E55-BAB8-42120B186D38}"/>
                </a:ext>
              </a:extLst>
            </p:cNvPr>
            <p:cNvSpPr/>
            <p:nvPr/>
          </p:nvSpPr>
          <p:spPr>
            <a:xfrm>
              <a:off x="1564225" y="1128850"/>
              <a:ext cx="120075" cy="102850"/>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4" name="Google Shape;3607;p73">
              <a:extLst>
                <a:ext uri="{FF2B5EF4-FFF2-40B4-BE49-F238E27FC236}">
                  <a16:creationId xmlns:a16="http://schemas.microsoft.com/office/drawing/2014/main" id="{C128B783-3C65-4477-8BA7-A91E5CF79C0F}"/>
                </a:ext>
              </a:extLst>
            </p:cNvPr>
            <p:cNvSpPr/>
            <p:nvPr/>
          </p:nvSpPr>
          <p:spPr>
            <a:xfrm>
              <a:off x="1612000" y="1159700"/>
              <a:ext cx="41450" cy="41475"/>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5" name="Google Shape;3608;p73">
              <a:extLst>
                <a:ext uri="{FF2B5EF4-FFF2-40B4-BE49-F238E27FC236}">
                  <a16:creationId xmlns:a16="http://schemas.microsoft.com/office/drawing/2014/main" id="{BC3B8015-E245-4701-89F0-94C162D08CCB}"/>
                </a:ext>
              </a:extLst>
            </p:cNvPr>
            <p:cNvSpPr/>
            <p:nvPr/>
          </p:nvSpPr>
          <p:spPr>
            <a:xfrm>
              <a:off x="1259375" y="1031175"/>
              <a:ext cx="120100" cy="102850"/>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6" name="Google Shape;3609;p73">
              <a:extLst>
                <a:ext uri="{FF2B5EF4-FFF2-40B4-BE49-F238E27FC236}">
                  <a16:creationId xmlns:a16="http://schemas.microsoft.com/office/drawing/2014/main" id="{00001CEA-F7AE-4AB1-B875-5F1CF0B4474B}"/>
                </a:ext>
              </a:extLst>
            </p:cNvPr>
            <p:cNvSpPr/>
            <p:nvPr/>
          </p:nvSpPr>
          <p:spPr>
            <a:xfrm>
              <a:off x="1307175" y="1062025"/>
              <a:ext cx="41450" cy="4145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7" name="Google Shape;3610;p73">
              <a:extLst>
                <a:ext uri="{FF2B5EF4-FFF2-40B4-BE49-F238E27FC236}">
                  <a16:creationId xmlns:a16="http://schemas.microsoft.com/office/drawing/2014/main" id="{0FE2B337-2D31-4D5A-9C5F-853481C99690}"/>
                </a:ext>
              </a:extLst>
            </p:cNvPr>
            <p:cNvSpPr/>
            <p:nvPr/>
          </p:nvSpPr>
          <p:spPr>
            <a:xfrm>
              <a:off x="1437800" y="1312050"/>
              <a:ext cx="120100" cy="102925"/>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8" name="Google Shape;3611;p73">
              <a:extLst>
                <a:ext uri="{FF2B5EF4-FFF2-40B4-BE49-F238E27FC236}">
                  <a16:creationId xmlns:a16="http://schemas.microsoft.com/office/drawing/2014/main" id="{7EDE46C7-EFCF-48D2-80C3-1436B7596980}"/>
                </a:ext>
              </a:extLst>
            </p:cNvPr>
            <p:cNvSpPr/>
            <p:nvPr/>
          </p:nvSpPr>
          <p:spPr>
            <a:xfrm>
              <a:off x="1485600" y="1342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9" name="Google Shape;3612;p73">
              <a:extLst>
                <a:ext uri="{FF2B5EF4-FFF2-40B4-BE49-F238E27FC236}">
                  <a16:creationId xmlns:a16="http://schemas.microsoft.com/office/drawing/2014/main" id="{DDC73A17-A99E-41AF-B883-D4B179380796}"/>
                </a:ext>
              </a:extLst>
            </p:cNvPr>
            <p:cNvSpPr/>
            <p:nvPr/>
          </p:nvSpPr>
          <p:spPr>
            <a:xfrm>
              <a:off x="1315025" y="1203175"/>
              <a:ext cx="120100" cy="102925"/>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0" name="Google Shape;3613;p73">
              <a:extLst>
                <a:ext uri="{FF2B5EF4-FFF2-40B4-BE49-F238E27FC236}">
                  <a16:creationId xmlns:a16="http://schemas.microsoft.com/office/drawing/2014/main" id="{4F46C416-2D70-49FC-A33A-C7C315134660}"/>
                </a:ext>
              </a:extLst>
            </p:cNvPr>
            <p:cNvSpPr/>
            <p:nvPr/>
          </p:nvSpPr>
          <p:spPr>
            <a:xfrm>
              <a:off x="1363125" y="1233800"/>
              <a:ext cx="41450" cy="4145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1" name="Google Shape;3614;p73">
              <a:extLst>
                <a:ext uri="{FF2B5EF4-FFF2-40B4-BE49-F238E27FC236}">
                  <a16:creationId xmlns:a16="http://schemas.microsoft.com/office/drawing/2014/main" id="{6ABC8ED6-06E1-43AC-ACDB-0BB06A35B5B3}"/>
                </a:ext>
              </a:extLst>
            </p:cNvPr>
            <p:cNvSpPr/>
            <p:nvPr/>
          </p:nvSpPr>
          <p:spPr>
            <a:xfrm>
              <a:off x="2412800" y="797700"/>
              <a:ext cx="120100" cy="102850"/>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2" name="Google Shape;3615;p73">
              <a:extLst>
                <a:ext uri="{FF2B5EF4-FFF2-40B4-BE49-F238E27FC236}">
                  <a16:creationId xmlns:a16="http://schemas.microsoft.com/office/drawing/2014/main" id="{36DBA1D2-D3DD-438F-9750-E38C57628D58}"/>
                </a:ext>
              </a:extLst>
            </p:cNvPr>
            <p:cNvSpPr/>
            <p:nvPr/>
          </p:nvSpPr>
          <p:spPr>
            <a:xfrm>
              <a:off x="2460900" y="828550"/>
              <a:ext cx="41450" cy="41475"/>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3" name="Google Shape;3616;p73">
              <a:extLst>
                <a:ext uri="{FF2B5EF4-FFF2-40B4-BE49-F238E27FC236}">
                  <a16:creationId xmlns:a16="http://schemas.microsoft.com/office/drawing/2014/main" id="{D479958B-D6D4-4D72-AD65-33B8C531D6F4}"/>
                </a:ext>
              </a:extLst>
            </p:cNvPr>
            <p:cNvSpPr/>
            <p:nvPr/>
          </p:nvSpPr>
          <p:spPr>
            <a:xfrm>
              <a:off x="3030350" y="1476350"/>
              <a:ext cx="120075" cy="103150"/>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4" name="Google Shape;3617;p73">
              <a:extLst>
                <a:ext uri="{FF2B5EF4-FFF2-40B4-BE49-F238E27FC236}">
                  <a16:creationId xmlns:a16="http://schemas.microsoft.com/office/drawing/2014/main" id="{FF133C3E-4F22-4367-A77F-57B5485631D7}"/>
                </a:ext>
              </a:extLst>
            </p:cNvPr>
            <p:cNvSpPr/>
            <p:nvPr/>
          </p:nvSpPr>
          <p:spPr>
            <a:xfrm>
              <a:off x="3078125" y="1507500"/>
              <a:ext cx="41475" cy="4145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5" name="Google Shape;3618;p73">
              <a:extLst>
                <a:ext uri="{FF2B5EF4-FFF2-40B4-BE49-F238E27FC236}">
                  <a16:creationId xmlns:a16="http://schemas.microsoft.com/office/drawing/2014/main" id="{2135FA9F-D729-427E-8342-0717C7F37EDF}"/>
                </a:ext>
              </a:extLst>
            </p:cNvPr>
            <p:cNvSpPr/>
            <p:nvPr/>
          </p:nvSpPr>
          <p:spPr>
            <a:xfrm>
              <a:off x="2817750" y="1584900"/>
              <a:ext cx="120075" cy="103150"/>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6" name="Google Shape;3619;p73">
              <a:extLst>
                <a:ext uri="{FF2B5EF4-FFF2-40B4-BE49-F238E27FC236}">
                  <a16:creationId xmlns:a16="http://schemas.microsoft.com/office/drawing/2014/main" id="{E4BFF916-0C7D-475E-AB5B-A6FBB66F2BA6}"/>
                </a:ext>
              </a:extLst>
            </p:cNvPr>
            <p:cNvSpPr/>
            <p:nvPr/>
          </p:nvSpPr>
          <p:spPr>
            <a:xfrm>
              <a:off x="2865825" y="1615750"/>
              <a:ext cx="41475" cy="41475"/>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7" name="Google Shape;3620;p73">
              <a:extLst>
                <a:ext uri="{FF2B5EF4-FFF2-40B4-BE49-F238E27FC236}">
                  <a16:creationId xmlns:a16="http://schemas.microsoft.com/office/drawing/2014/main" id="{B7CE881A-CF11-4C54-83CD-2FAF7F9F649D}"/>
                </a:ext>
              </a:extLst>
            </p:cNvPr>
            <p:cNvSpPr/>
            <p:nvPr/>
          </p:nvSpPr>
          <p:spPr>
            <a:xfrm>
              <a:off x="2583075" y="1723100"/>
              <a:ext cx="120075" cy="102850"/>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8" name="Google Shape;3621;p73">
              <a:extLst>
                <a:ext uri="{FF2B5EF4-FFF2-40B4-BE49-F238E27FC236}">
                  <a16:creationId xmlns:a16="http://schemas.microsoft.com/office/drawing/2014/main" id="{120FE4B1-5F66-4AC5-8F7C-58C3C9AA384A}"/>
                </a:ext>
              </a:extLst>
            </p:cNvPr>
            <p:cNvSpPr/>
            <p:nvPr/>
          </p:nvSpPr>
          <p:spPr>
            <a:xfrm>
              <a:off x="2631150" y="1753950"/>
              <a:ext cx="41475" cy="41475"/>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9" name="Google Shape;3622;p73">
              <a:extLst>
                <a:ext uri="{FF2B5EF4-FFF2-40B4-BE49-F238E27FC236}">
                  <a16:creationId xmlns:a16="http://schemas.microsoft.com/office/drawing/2014/main" id="{AEEAE757-692B-4791-8B74-01123191A57E}"/>
                </a:ext>
              </a:extLst>
            </p:cNvPr>
            <p:cNvSpPr/>
            <p:nvPr/>
          </p:nvSpPr>
          <p:spPr>
            <a:xfrm>
              <a:off x="1041650" y="2365850"/>
              <a:ext cx="120075" cy="10305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0" name="Google Shape;3623;p73">
              <a:extLst>
                <a:ext uri="{FF2B5EF4-FFF2-40B4-BE49-F238E27FC236}">
                  <a16:creationId xmlns:a16="http://schemas.microsoft.com/office/drawing/2014/main" id="{1082EA2E-EE08-4CB6-9133-88F9BDC29391}"/>
                </a:ext>
              </a:extLst>
            </p:cNvPr>
            <p:cNvSpPr/>
            <p:nvPr/>
          </p:nvSpPr>
          <p:spPr>
            <a:xfrm>
              <a:off x="1089725" y="2396600"/>
              <a:ext cx="41450" cy="4145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1" name="Google Shape;3624;p73">
              <a:extLst>
                <a:ext uri="{FF2B5EF4-FFF2-40B4-BE49-F238E27FC236}">
                  <a16:creationId xmlns:a16="http://schemas.microsoft.com/office/drawing/2014/main" id="{C8EAA195-2A68-4CAF-877E-D94EAB4CC4CC}"/>
                </a:ext>
              </a:extLst>
            </p:cNvPr>
            <p:cNvSpPr/>
            <p:nvPr/>
          </p:nvSpPr>
          <p:spPr>
            <a:xfrm>
              <a:off x="1635600"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2" name="Google Shape;3625;p73">
              <a:extLst>
                <a:ext uri="{FF2B5EF4-FFF2-40B4-BE49-F238E27FC236}">
                  <a16:creationId xmlns:a16="http://schemas.microsoft.com/office/drawing/2014/main" id="{9D0BF958-F2CB-48FD-98A4-7B74842C262E}"/>
                </a:ext>
              </a:extLst>
            </p:cNvPr>
            <p:cNvSpPr/>
            <p:nvPr/>
          </p:nvSpPr>
          <p:spPr>
            <a:xfrm>
              <a:off x="1683675" y="1871300"/>
              <a:ext cx="41450" cy="4145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3" name="Google Shape;3626;p73">
              <a:extLst>
                <a:ext uri="{FF2B5EF4-FFF2-40B4-BE49-F238E27FC236}">
                  <a16:creationId xmlns:a16="http://schemas.microsoft.com/office/drawing/2014/main" id="{5936C860-ACD2-4F13-93A9-A4D6F9554330}"/>
                </a:ext>
              </a:extLst>
            </p:cNvPr>
            <p:cNvSpPr/>
            <p:nvPr/>
          </p:nvSpPr>
          <p:spPr>
            <a:xfrm>
              <a:off x="1563925" y="1617800"/>
              <a:ext cx="120375" cy="102925"/>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4" name="Google Shape;3627;p73">
              <a:extLst>
                <a:ext uri="{FF2B5EF4-FFF2-40B4-BE49-F238E27FC236}">
                  <a16:creationId xmlns:a16="http://schemas.microsoft.com/office/drawing/2014/main" id="{70E4C3D1-4197-4EE2-BF6E-9287F6EB5C1F}"/>
                </a:ext>
              </a:extLst>
            </p:cNvPr>
            <p:cNvSpPr/>
            <p:nvPr/>
          </p:nvSpPr>
          <p:spPr>
            <a:xfrm>
              <a:off x="1612000" y="1648725"/>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5" name="Google Shape;3628;p73">
              <a:extLst>
                <a:ext uri="{FF2B5EF4-FFF2-40B4-BE49-F238E27FC236}">
                  <a16:creationId xmlns:a16="http://schemas.microsoft.com/office/drawing/2014/main" id="{D3D15C0A-01B1-4ABF-BA12-282C71BD0EE0}"/>
                </a:ext>
              </a:extLst>
            </p:cNvPr>
            <p:cNvSpPr/>
            <p:nvPr/>
          </p:nvSpPr>
          <p:spPr>
            <a:xfrm>
              <a:off x="1504650" y="2183975"/>
              <a:ext cx="151825" cy="130100"/>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6" name="Google Shape;3629;p73">
              <a:extLst>
                <a:ext uri="{FF2B5EF4-FFF2-40B4-BE49-F238E27FC236}">
                  <a16:creationId xmlns:a16="http://schemas.microsoft.com/office/drawing/2014/main" id="{15FAC8E7-58B5-4301-B4D4-6D446ABBE10C}"/>
                </a:ext>
              </a:extLst>
            </p:cNvPr>
            <p:cNvSpPr/>
            <p:nvPr/>
          </p:nvSpPr>
          <p:spPr>
            <a:xfrm>
              <a:off x="1546075" y="2214850"/>
              <a:ext cx="79550" cy="6817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7" name="Google Shape;3630;p73">
              <a:extLst>
                <a:ext uri="{FF2B5EF4-FFF2-40B4-BE49-F238E27FC236}">
                  <a16:creationId xmlns:a16="http://schemas.microsoft.com/office/drawing/2014/main" id="{FB45D5E4-E787-481F-8924-13ACE431FA21}"/>
                </a:ext>
              </a:extLst>
            </p:cNvPr>
            <p:cNvSpPr/>
            <p:nvPr/>
          </p:nvSpPr>
          <p:spPr>
            <a:xfrm>
              <a:off x="716850" y="1861250"/>
              <a:ext cx="120075" cy="102925"/>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8" name="Google Shape;3631;p73">
              <a:extLst>
                <a:ext uri="{FF2B5EF4-FFF2-40B4-BE49-F238E27FC236}">
                  <a16:creationId xmlns:a16="http://schemas.microsoft.com/office/drawing/2014/main" id="{58088CDD-646A-4C30-9C9E-D91FEFED4273}"/>
                </a:ext>
              </a:extLst>
            </p:cNvPr>
            <p:cNvSpPr/>
            <p:nvPr/>
          </p:nvSpPr>
          <p:spPr>
            <a:xfrm>
              <a:off x="764925" y="1891875"/>
              <a:ext cx="41450" cy="4145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9" name="Google Shape;3632;p73">
              <a:extLst>
                <a:ext uri="{FF2B5EF4-FFF2-40B4-BE49-F238E27FC236}">
                  <a16:creationId xmlns:a16="http://schemas.microsoft.com/office/drawing/2014/main" id="{1C1DD663-108E-4AB5-8180-DC02CBECCACF}"/>
                </a:ext>
              </a:extLst>
            </p:cNvPr>
            <p:cNvSpPr/>
            <p:nvPr/>
          </p:nvSpPr>
          <p:spPr>
            <a:xfrm>
              <a:off x="340625" y="1402850"/>
              <a:ext cx="120100" cy="102850"/>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0" name="Google Shape;3633;p73">
              <a:extLst>
                <a:ext uri="{FF2B5EF4-FFF2-40B4-BE49-F238E27FC236}">
                  <a16:creationId xmlns:a16="http://schemas.microsoft.com/office/drawing/2014/main" id="{0E95CE18-C29C-45A0-A29E-836F530D6A3D}"/>
                </a:ext>
              </a:extLst>
            </p:cNvPr>
            <p:cNvSpPr/>
            <p:nvPr/>
          </p:nvSpPr>
          <p:spPr>
            <a:xfrm>
              <a:off x="388425" y="143340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1" name="Google Shape;3634;p73">
              <a:extLst>
                <a:ext uri="{FF2B5EF4-FFF2-40B4-BE49-F238E27FC236}">
                  <a16:creationId xmlns:a16="http://schemas.microsoft.com/office/drawing/2014/main" id="{B2542909-7450-40A9-9E11-DE02A6D365BC}"/>
                </a:ext>
              </a:extLst>
            </p:cNvPr>
            <p:cNvSpPr/>
            <p:nvPr/>
          </p:nvSpPr>
          <p:spPr>
            <a:xfrm>
              <a:off x="1211300" y="1476350"/>
              <a:ext cx="120075" cy="103150"/>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2" name="Google Shape;3635;p73">
              <a:extLst>
                <a:ext uri="{FF2B5EF4-FFF2-40B4-BE49-F238E27FC236}">
                  <a16:creationId xmlns:a16="http://schemas.microsoft.com/office/drawing/2014/main" id="{984B42A7-3FFB-45B3-9FE6-2E88720687C4}"/>
                </a:ext>
              </a:extLst>
            </p:cNvPr>
            <p:cNvSpPr/>
            <p:nvPr/>
          </p:nvSpPr>
          <p:spPr>
            <a:xfrm>
              <a:off x="1259375" y="1507500"/>
              <a:ext cx="41475" cy="4145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3" name="Google Shape;3636;p73">
              <a:extLst>
                <a:ext uri="{FF2B5EF4-FFF2-40B4-BE49-F238E27FC236}">
                  <a16:creationId xmlns:a16="http://schemas.microsoft.com/office/drawing/2014/main" id="{CF4AB666-4775-4223-A37F-AF69B5D0605B}"/>
                </a:ext>
              </a:extLst>
            </p:cNvPr>
            <p:cNvSpPr/>
            <p:nvPr/>
          </p:nvSpPr>
          <p:spPr>
            <a:xfrm>
              <a:off x="1083075"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4" name="Google Shape;3637;p73">
              <a:extLst>
                <a:ext uri="{FF2B5EF4-FFF2-40B4-BE49-F238E27FC236}">
                  <a16:creationId xmlns:a16="http://schemas.microsoft.com/office/drawing/2014/main" id="{39501232-73B8-4C5D-938B-DCD8C0BCEC0E}"/>
                </a:ext>
              </a:extLst>
            </p:cNvPr>
            <p:cNvSpPr/>
            <p:nvPr/>
          </p:nvSpPr>
          <p:spPr>
            <a:xfrm>
              <a:off x="1131150" y="1871300"/>
              <a:ext cx="41475" cy="4145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5" name="Google Shape;3638;p73">
              <a:extLst>
                <a:ext uri="{FF2B5EF4-FFF2-40B4-BE49-F238E27FC236}">
                  <a16:creationId xmlns:a16="http://schemas.microsoft.com/office/drawing/2014/main" id="{2867FC9A-C4F7-4602-8B02-CA810FDA0D10}"/>
                </a:ext>
              </a:extLst>
            </p:cNvPr>
            <p:cNvSpPr/>
            <p:nvPr/>
          </p:nvSpPr>
          <p:spPr>
            <a:xfrm>
              <a:off x="1584775" y="2966650"/>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6" name="Google Shape;3639;p73">
              <a:extLst>
                <a:ext uri="{FF2B5EF4-FFF2-40B4-BE49-F238E27FC236}">
                  <a16:creationId xmlns:a16="http://schemas.microsoft.com/office/drawing/2014/main" id="{58735BED-F538-429B-BD37-07637C5A512D}"/>
                </a:ext>
              </a:extLst>
            </p:cNvPr>
            <p:cNvSpPr/>
            <p:nvPr/>
          </p:nvSpPr>
          <p:spPr>
            <a:xfrm>
              <a:off x="1632875" y="2997500"/>
              <a:ext cx="41450" cy="41475"/>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7" name="Google Shape;3640;p73">
              <a:extLst>
                <a:ext uri="{FF2B5EF4-FFF2-40B4-BE49-F238E27FC236}">
                  <a16:creationId xmlns:a16="http://schemas.microsoft.com/office/drawing/2014/main" id="{193E006C-BD11-4B0B-8260-D9A6A6BC5650}"/>
                </a:ext>
              </a:extLst>
            </p:cNvPr>
            <p:cNvSpPr/>
            <p:nvPr/>
          </p:nvSpPr>
          <p:spPr>
            <a:xfrm>
              <a:off x="1425725" y="3008100"/>
              <a:ext cx="120075" cy="102850"/>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8" name="Google Shape;3641;p73">
              <a:extLst>
                <a:ext uri="{FF2B5EF4-FFF2-40B4-BE49-F238E27FC236}">
                  <a16:creationId xmlns:a16="http://schemas.microsoft.com/office/drawing/2014/main" id="{0238218E-2047-41F2-B775-FD15F959645F}"/>
                </a:ext>
              </a:extLst>
            </p:cNvPr>
            <p:cNvSpPr/>
            <p:nvPr/>
          </p:nvSpPr>
          <p:spPr>
            <a:xfrm>
              <a:off x="1473800" y="3038950"/>
              <a:ext cx="41450" cy="4145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9" name="Google Shape;3642;p73">
              <a:extLst>
                <a:ext uri="{FF2B5EF4-FFF2-40B4-BE49-F238E27FC236}">
                  <a16:creationId xmlns:a16="http://schemas.microsoft.com/office/drawing/2014/main" id="{E5878456-DC23-4FC1-BB59-34D236DF04F4}"/>
                </a:ext>
              </a:extLst>
            </p:cNvPr>
            <p:cNvSpPr/>
            <p:nvPr/>
          </p:nvSpPr>
          <p:spPr>
            <a:xfrm>
              <a:off x="1742050" y="3194300"/>
              <a:ext cx="120075" cy="102925"/>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0" name="Google Shape;3643;p73">
              <a:extLst>
                <a:ext uri="{FF2B5EF4-FFF2-40B4-BE49-F238E27FC236}">
                  <a16:creationId xmlns:a16="http://schemas.microsoft.com/office/drawing/2014/main" id="{978481A8-355F-433D-8485-0E546CA376D3}"/>
                </a:ext>
              </a:extLst>
            </p:cNvPr>
            <p:cNvSpPr/>
            <p:nvPr/>
          </p:nvSpPr>
          <p:spPr>
            <a:xfrm>
              <a:off x="1789825" y="3224925"/>
              <a:ext cx="41450" cy="4145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1" name="Google Shape;3644;p73">
              <a:extLst>
                <a:ext uri="{FF2B5EF4-FFF2-40B4-BE49-F238E27FC236}">
                  <a16:creationId xmlns:a16="http://schemas.microsoft.com/office/drawing/2014/main" id="{651C3F07-D7A1-4EFA-A9FF-C961830DF202}"/>
                </a:ext>
              </a:extLst>
            </p:cNvPr>
            <p:cNvSpPr/>
            <p:nvPr/>
          </p:nvSpPr>
          <p:spPr>
            <a:xfrm>
              <a:off x="2597975" y="4168450"/>
              <a:ext cx="120000" cy="102875"/>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2" name="Google Shape;3645;p73">
              <a:extLst>
                <a:ext uri="{FF2B5EF4-FFF2-40B4-BE49-F238E27FC236}">
                  <a16:creationId xmlns:a16="http://schemas.microsoft.com/office/drawing/2014/main" id="{8F97C7BB-7855-4A65-9884-8185DCB13ABB}"/>
                </a:ext>
              </a:extLst>
            </p:cNvPr>
            <p:cNvSpPr/>
            <p:nvPr/>
          </p:nvSpPr>
          <p:spPr>
            <a:xfrm>
              <a:off x="2639025" y="4199325"/>
              <a:ext cx="48400" cy="4145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3" name="Google Shape;3646;p73">
              <a:extLst>
                <a:ext uri="{FF2B5EF4-FFF2-40B4-BE49-F238E27FC236}">
                  <a16:creationId xmlns:a16="http://schemas.microsoft.com/office/drawing/2014/main" id="{8A561DF7-981B-4F7F-A439-0EB37D7DEC5A}"/>
                </a:ext>
              </a:extLst>
            </p:cNvPr>
            <p:cNvSpPr/>
            <p:nvPr/>
          </p:nvSpPr>
          <p:spPr>
            <a:xfrm>
              <a:off x="2800500" y="3889925"/>
              <a:ext cx="120100" cy="102875"/>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4" name="Google Shape;3647;p73">
              <a:extLst>
                <a:ext uri="{FF2B5EF4-FFF2-40B4-BE49-F238E27FC236}">
                  <a16:creationId xmlns:a16="http://schemas.microsoft.com/office/drawing/2014/main" id="{226B3367-2A65-43A8-AB9B-0C31D1800F65}"/>
                </a:ext>
              </a:extLst>
            </p:cNvPr>
            <p:cNvSpPr/>
            <p:nvPr/>
          </p:nvSpPr>
          <p:spPr>
            <a:xfrm>
              <a:off x="2841650" y="3920775"/>
              <a:ext cx="48400" cy="41375"/>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5" name="Google Shape;3648;p73">
              <a:extLst>
                <a:ext uri="{FF2B5EF4-FFF2-40B4-BE49-F238E27FC236}">
                  <a16:creationId xmlns:a16="http://schemas.microsoft.com/office/drawing/2014/main" id="{5DBDF62B-3B19-4BFD-AD6D-70C79A4FB431}"/>
                </a:ext>
              </a:extLst>
            </p:cNvPr>
            <p:cNvSpPr/>
            <p:nvPr/>
          </p:nvSpPr>
          <p:spPr>
            <a:xfrm>
              <a:off x="3081750" y="8182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6" name="Google Shape;3649;p73">
              <a:extLst>
                <a:ext uri="{FF2B5EF4-FFF2-40B4-BE49-F238E27FC236}">
                  <a16:creationId xmlns:a16="http://schemas.microsoft.com/office/drawing/2014/main" id="{6E1112F0-D93B-4ACE-B752-31667E3F91CC}"/>
                </a:ext>
              </a:extLst>
            </p:cNvPr>
            <p:cNvSpPr/>
            <p:nvPr/>
          </p:nvSpPr>
          <p:spPr>
            <a:xfrm>
              <a:off x="3129850" y="849125"/>
              <a:ext cx="41450" cy="4145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7" name="Google Shape;3650;p73">
              <a:extLst>
                <a:ext uri="{FF2B5EF4-FFF2-40B4-BE49-F238E27FC236}">
                  <a16:creationId xmlns:a16="http://schemas.microsoft.com/office/drawing/2014/main" id="{C428DCDA-0A4A-499D-B239-9A217B0D636D}"/>
                </a:ext>
              </a:extLst>
            </p:cNvPr>
            <p:cNvSpPr/>
            <p:nvPr/>
          </p:nvSpPr>
          <p:spPr>
            <a:xfrm>
              <a:off x="3177925" y="1190950"/>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8" name="Google Shape;3651;p73">
              <a:extLst>
                <a:ext uri="{FF2B5EF4-FFF2-40B4-BE49-F238E27FC236}">
                  <a16:creationId xmlns:a16="http://schemas.microsoft.com/office/drawing/2014/main" id="{4581F146-CC38-4995-BA19-6316010315D1}"/>
                </a:ext>
              </a:extLst>
            </p:cNvPr>
            <p:cNvSpPr/>
            <p:nvPr/>
          </p:nvSpPr>
          <p:spPr>
            <a:xfrm>
              <a:off x="3226025" y="1221700"/>
              <a:ext cx="41450" cy="4145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9" name="Google Shape;3652;p73">
              <a:extLst>
                <a:ext uri="{FF2B5EF4-FFF2-40B4-BE49-F238E27FC236}">
                  <a16:creationId xmlns:a16="http://schemas.microsoft.com/office/drawing/2014/main" id="{C617AA78-B681-4ED6-A4C8-B8B4BF14BF6B}"/>
                </a:ext>
              </a:extLst>
            </p:cNvPr>
            <p:cNvSpPr/>
            <p:nvPr/>
          </p:nvSpPr>
          <p:spPr>
            <a:xfrm>
              <a:off x="2412800" y="4488725"/>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0" name="Google Shape;3653;p73">
              <a:extLst>
                <a:ext uri="{FF2B5EF4-FFF2-40B4-BE49-F238E27FC236}">
                  <a16:creationId xmlns:a16="http://schemas.microsoft.com/office/drawing/2014/main" id="{9CA7F5CF-0DEB-43B4-8C61-2EE136B90973}"/>
                </a:ext>
              </a:extLst>
            </p:cNvPr>
            <p:cNvSpPr/>
            <p:nvPr/>
          </p:nvSpPr>
          <p:spPr>
            <a:xfrm>
              <a:off x="2460900" y="4519575"/>
              <a:ext cx="41450" cy="4145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1" name="Google Shape;3654;p73">
              <a:extLst>
                <a:ext uri="{FF2B5EF4-FFF2-40B4-BE49-F238E27FC236}">
                  <a16:creationId xmlns:a16="http://schemas.microsoft.com/office/drawing/2014/main" id="{A99E188D-EB76-48BA-8398-398735BEADF2}"/>
                </a:ext>
              </a:extLst>
            </p:cNvPr>
            <p:cNvSpPr/>
            <p:nvPr/>
          </p:nvSpPr>
          <p:spPr>
            <a:xfrm>
              <a:off x="2205050" y="47621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2" name="Google Shape;3655;p73">
              <a:extLst>
                <a:ext uri="{FF2B5EF4-FFF2-40B4-BE49-F238E27FC236}">
                  <a16:creationId xmlns:a16="http://schemas.microsoft.com/office/drawing/2014/main" id="{746FEF06-A702-4760-A7B3-9E64A8BE05E6}"/>
                </a:ext>
              </a:extLst>
            </p:cNvPr>
            <p:cNvSpPr/>
            <p:nvPr/>
          </p:nvSpPr>
          <p:spPr>
            <a:xfrm>
              <a:off x="2246175" y="4792975"/>
              <a:ext cx="48425" cy="4145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3" name="Google Shape;3656;p73">
              <a:extLst>
                <a:ext uri="{FF2B5EF4-FFF2-40B4-BE49-F238E27FC236}">
                  <a16:creationId xmlns:a16="http://schemas.microsoft.com/office/drawing/2014/main" id="{CFC6C615-802E-475F-8FC8-F4F11B1F8011}"/>
                </a:ext>
              </a:extLst>
            </p:cNvPr>
            <p:cNvSpPr/>
            <p:nvPr/>
          </p:nvSpPr>
          <p:spPr>
            <a:xfrm>
              <a:off x="2157575" y="4159525"/>
              <a:ext cx="106475" cy="91225"/>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4" name="Google Shape;3657;p73">
              <a:extLst>
                <a:ext uri="{FF2B5EF4-FFF2-40B4-BE49-F238E27FC236}">
                  <a16:creationId xmlns:a16="http://schemas.microsoft.com/office/drawing/2014/main" id="{DB928EC1-0221-43F5-B58F-A9C600494649}"/>
                </a:ext>
              </a:extLst>
            </p:cNvPr>
            <p:cNvSpPr/>
            <p:nvPr/>
          </p:nvSpPr>
          <p:spPr>
            <a:xfrm>
              <a:off x="2198400" y="4189950"/>
              <a:ext cx="35100" cy="29875"/>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5" name="Google Shape;3658;p73">
              <a:extLst>
                <a:ext uri="{FF2B5EF4-FFF2-40B4-BE49-F238E27FC236}">
                  <a16:creationId xmlns:a16="http://schemas.microsoft.com/office/drawing/2014/main" id="{B9D4C13C-0EBF-4783-A479-614FD9F72EDD}"/>
                </a:ext>
              </a:extLst>
            </p:cNvPr>
            <p:cNvSpPr/>
            <p:nvPr/>
          </p:nvSpPr>
          <p:spPr>
            <a:xfrm>
              <a:off x="2467250" y="3721450"/>
              <a:ext cx="123700" cy="105925"/>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6" name="Google Shape;3659;p73">
              <a:extLst>
                <a:ext uri="{FF2B5EF4-FFF2-40B4-BE49-F238E27FC236}">
                  <a16:creationId xmlns:a16="http://schemas.microsoft.com/office/drawing/2014/main" id="{5C1D1679-8503-4F1A-A119-CEB56E65F0A5}"/>
                </a:ext>
              </a:extLst>
            </p:cNvPr>
            <p:cNvSpPr/>
            <p:nvPr/>
          </p:nvSpPr>
          <p:spPr>
            <a:xfrm>
              <a:off x="2508075" y="3752350"/>
              <a:ext cx="52350" cy="445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7" name="Google Shape;3660;p73">
              <a:extLst>
                <a:ext uri="{FF2B5EF4-FFF2-40B4-BE49-F238E27FC236}">
                  <a16:creationId xmlns:a16="http://schemas.microsoft.com/office/drawing/2014/main" id="{A7D0BCE9-63AC-43CD-807D-C03989255F5C}"/>
                </a:ext>
              </a:extLst>
            </p:cNvPr>
            <p:cNvSpPr/>
            <p:nvPr/>
          </p:nvSpPr>
          <p:spPr>
            <a:xfrm>
              <a:off x="4442950" y="1944400"/>
              <a:ext cx="167875" cy="144050"/>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8" name="Google Shape;3661;p73">
              <a:extLst>
                <a:ext uri="{FF2B5EF4-FFF2-40B4-BE49-F238E27FC236}">
                  <a16:creationId xmlns:a16="http://schemas.microsoft.com/office/drawing/2014/main" id="{B3EC3DE9-7F47-4F87-9BB0-7C48AB21737D}"/>
                </a:ext>
              </a:extLst>
            </p:cNvPr>
            <p:cNvSpPr/>
            <p:nvPr/>
          </p:nvSpPr>
          <p:spPr>
            <a:xfrm>
              <a:off x="4198000" y="2611725"/>
              <a:ext cx="99825" cy="85800"/>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9" name="Google Shape;3662;p73">
              <a:extLst>
                <a:ext uri="{FF2B5EF4-FFF2-40B4-BE49-F238E27FC236}">
                  <a16:creationId xmlns:a16="http://schemas.microsoft.com/office/drawing/2014/main" id="{E00B1790-A3FA-46B4-8FC7-4B07A7829EF8}"/>
                </a:ext>
              </a:extLst>
            </p:cNvPr>
            <p:cNvSpPr/>
            <p:nvPr/>
          </p:nvSpPr>
          <p:spPr>
            <a:xfrm>
              <a:off x="4238825" y="2642475"/>
              <a:ext cx="28150" cy="24400"/>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0" name="Google Shape;3663;p73">
              <a:extLst>
                <a:ext uri="{FF2B5EF4-FFF2-40B4-BE49-F238E27FC236}">
                  <a16:creationId xmlns:a16="http://schemas.microsoft.com/office/drawing/2014/main" id="{36B4BD94-100C-4D87-939B-DCE6041FBF6C}"/>
                </a:ext>
              </a:extLst>
            </p:cNvPr>
            <p:cNvSpPr/>
            <p:nvPr/>
          </p:nvSpPr>
          <p:spPr>
            <a:xfrm>
              <a:off x="4451125" y="2729175"/>
              <a:ext cx="127950" cy="109575"/>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1" name="Google Shape;3664;p73">
              <a:extLst>
                <a:ext uri="{FF2B5EF4-FFF2-40B4-BE49-F238E27FC236}">
                  <a16:creationId xmlns:a16="http://schemas.microsoft.com/office/drawing/2014/main" id="{FB16FEE5-8588-4D00-81FE-9BA60EF63F76}"/>
                </a:ext>
              </a:extLst>
            </p:cNvPr>
            <p:cNvSpPr/>
            <p:nvPr/>
          </p:nvSpPr>
          <p:spPr>
            <a:xfrm>
              <a:off x="4491950" y="2759800"/>
              <a:ext cx="56275" cy="48275"/>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2" name="Google Shape;3665;p73">
              <a:extLst>
                <a:ext uri="{FF2B5EF4-FFF2-40B4-BE49-F238E27FC236}">
                  <a16:creationId xmlns:a16="http://schemas.microsoft.com/office/drawing/2014/main" id="{60332173-123B-461B-AE2A-5F91DD591E7A}"/>
                </a:ext>
              </a:extLst>
            </p:cNvPr>
            <p:cNvSpPr/>
            <p:nvPr/>
          </p:nvSpPr>
          <p:spPr>
            <a:xfrm>
              <a:off x="4352525" y="2885400"/>
              <a:ext cx="99825" cy="85525"/>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3" name="Google Shape;3666;p73">
              <a:extLst>
                <a:ext uri="{FF2B5EF4-FFF2-40B4-BE49-F238E27FC236}">
                  <a16:creationId xmlns:a16="http://schemas.microsoft.com/office/drawing/2014/main" id="{EC07F14D-B8ED-408E-AD0C-7FE706600808}"/>
                </a:ext>
              </a:extLst>
            </p:cNvPr>
            <p:cNvSpPr/>
            <p:nvPr/>
          </p:nvSpPr>
          <p:spPr>
            <a:xfrm>
              <a:off x="4393350" y="2916150"/>
              <a:ext cx="28450" cy="2417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4" name="Google Shape;3667;p73">
              <a:extLst>
                <a:ext uri="{FF2B5EF4-FFF2-40B4-BE49-F238E27FC236}">
                  <a16:creationId xmlns:a16="http://schemas.microsoft.com/office/drawing/2014/main" id="{6CF4C938-BFF5-4101-ADC3-821B01B5F3BD}"/>
                </a:ext>
              </a:extLst>
            </p:cNvPr>
            <p:cNvSpPr/>
            <p:nvPr/>
          </p:nvSpPr>
          <p:spPr>
            <a:xfrm>
              <a:off x="4567550" y="2743950"/>
              <a:ext cx="121600" cy="104175"/>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5" name="Google Shape;3668;p73">
              <a:extLst>
                <a:ext uri="{FF2B5EF4-FFF2-40B4-BE49-F238E27FC236}">
                  <a16:creationId xmlns:a16="http://schemas.microsoft.com/office/drawing/2014/main" id="{BAAA4D18-F503-4DC5-B97D-FA149335322E}"/>
                </a:ext>
              </a:extLst>
            </p:cNvPr>
            <p:cNvSpPr/>
            <p:nvPr/>
          </p:nvSpPr>
          <p:spPr>
            <a:xfrm>
              <a:off x="4608675" y="2774925"/>
              <a:ext cx="49625" cy="42550"/>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6" name="Google Shape;3669;p73">
              <a:extLst>
                <a:ext uri="{FF2B5EF4-FFF2-40B4-BE49-F238E27FC236}">
                  <a16:creationId xmlns:a16="http://schemas.microsoft.com/office/drawing/2014/main" id="{2590D0AE-D324-426E-929D-A8B5761916EE}"/>
                </a:ext>
              </a:extLst>
            </p:cNvPr>
            <p:cNvSpPr/>
            <p:nvPr/>
          </p:nvSpPr>
          <p:spPr>
            <a:xfrm>
              <a:off x="4624400" y="2893350"/>
              <a:ext cx="100125" cy="85725"/>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7" name="Google Shape;3670;p73">
              <a:extLst>
                <a:ext uri="{FF2B5EF4-FFF2-40B4-BE49-F238E27FC236}">
                  <a16:creationId xmlns:a16="http://schemas.microsoft.com/office/drawing/2014/main" id="{C5C81BAB-C9BD-4CBF-8710-D969ED5E6856}"/>
                </a:ext>
              </a:extLst>
            </p:cNvPr>
            <p:cNvSpPr/>
            <p:nvPr/>
          </p:nvSpPr>
          <p:spPr>
            <a:xfrm>
              <a:off x="4665525" y="2924325"/>
              <a:ext cx="28150" cy="2417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8" name="Google Shape;3671;p73">
              <a:extLst>
                <a:ext uri="{FF2B5EF4-FFF2-40B4-BE49-F238E27FC236}">
                  <a16:creationId xmlns:a16="http://schemas.microsoft.com/office/drawing/2014/main" id="{769CB812-5235-4BAF-AF75-2F58E080AB61}"/>
                </a:ext>
              </a:extLst>
            </p:cNvPr>
            <p:cNvSpPr/>
            <p:nvPr/>
          </p:nvSpPr>
          <p:spPr>
            <a:xfrm>
              <a:off x="4731150" y="2864625"/>
              <a:ext cx="100125" cy="85725"/>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9" name="Google Shape;3672;p73">
              <a:extLst>
                <a:ext uri="{FF2B5EF4-FFF2-40B4-BE49-F238E27FC236}">
                  <a16:creationId xmlns:a16="http://schemas.microsoft.com/office/drawing/2014/main" id="{20A6062A-E524-4D49-8CDF-D85145F4F1F3}"/>
                </a:ext>
              </a:extLst>
            </p:cNvPr>
            <p:cNvSpPr/>
            <p:nvPr/>
          </p:nvSpPr>
          <p:spPr>
            <a:xfrm>
              <a:off x="4776525" y="2895300"/>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0" name="Google Shape;3673;p73">
              <a:extLst>
                <a:ext uri="{FF2B5EF4-FFF2-40B4-BE49-F238E27FC236}">
                  <a16:creationId xmlns:a16="http://schemas.microsoft.com/office/drawing/2014/main" id="{88C382E0-3D4E-4B15-B831-95C658485B83}"/>
                </a:ext>
              </a:extLst>
            </p:cNvPr>
            <p:cNvSpPr/>
            <p:nvPr/>
          </p:nvSpPr>
          <p:spPr>
            <a:xfrm>
              <a:off x="4804050" y="2960725"/>
              <a:ext cx="100125" cy="85500"/>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1" name="Google Shape;3674;p73">
              <a:extLst>
                <a:ext uri="{FF2B5EF4-FFF2-40B4-BE49-F238E27FC236}">
                  <a16:creationId xmlns:a16="http://schemas.microsoft.com/office/drawing/2014/main" id="{D9AFDEAF-EB08-4B69-8FEA-67D58DF95DBB}"/>
                </a:ext>
              </a:extLst>
            </p:cNvPr>
            <p:cNvSpPr/>
            <p:nvPr/>
          </p:nvSpPr>
          <p:spPr>
            <a:xfrm>
              <a:off x="4845175" y="2991450"/>
              <a:ext cx="28150" cy="2417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2" name="Google Shape;3675;p73">
              <a:extLst>
                <a:ext uri="{FF2B5EF4-FFF2-40B4-BE49-F238E27FC236}">
                  <a16:creationId xmlns:a16="http://schemas.microsoft.com/office/drawing/2014/main" id="{482178F6-5781-4FCC-82E8-1CD5EE85D6B6}"/>
                </a:ext>
              </a:extLst>
            </p:cNvPr>
            <p:cNvSpPr/>
            <p:nvPr/>
          </p:nvSpPr>
          <p:spPr>
            <a:xfrm>
              <a:off x="4539725" y="2972825"/>
              <a:ext cx="99825" cy="85500"/>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3" name="Google Shape;3676;p73">
              <a:extLst>
                <a:ext uri="{FF2B5EF4-FFF2-40B4-BE49-F238E27FC236}">
                  <a16:creationId xmlns:a16="http://schemas.microsoft.com/office/drawing/2014/main" id="{13F3C031-0757-4186-9F98-5870A9FFE21A}"/>
                </a:ext>
              </a:extLst>
            </p:cNvPr>
            <p:cNvSpPr/>
            <p:nvPr/>
          </p:nvSpPr>
          <p:spPr>
            <a:xfrm>
              <a:off x="4580550" y="3003550"/>
              <a:ext cx="28450" cy="24425"/>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4" name="Google Shape;3677;p73">
              <a:extLst>
                <a:ext uri="{FF2B5EF4-FFF2-40B4-BE49-F238E27FC236}">
                  <a16:creationId xmlns:a16="http://schemas.microsoft.com/office/drawing/2014/main" id="{D1D4AB64-8695-4612-9D67-181B86317A53}"/>
                </a:ext>
              </a:extLst>
            </p:cNvPr>
            <p:cNvSpPr/>
            <p:nvPr/>
          </p:nvSpPr>
          <p:spPr>
            <a:xfrm>
              <a:off x="4575400" y="3117975"/>
              <a:ext cx="100125" cy="85800"/>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5" name="Google Shape;3678;p73">
              <a:extLst>
                <a:ext uri="{FF2B5EF4-FFF2-40B4-BE49-F238E27FC236}">
                  <a16:creationId xmlns:a16="http://schemas.microsoft.com/office/drawing/2014/main" id="{8261D99B-E2A0-494B-8A4C-E6EB2820DBD5}"/>
                </a:ext>
              </a:extLst>
            </p:cNvPr>
            <p:cNvSpPr/>
            <p:nvPr/>
          </p:nvSpPr>
          <p:spPr>
            <a:xfrm>
              <a:off x="4616550" y="3148725"/>
              <a:ext cx="28150" cy="24400"/>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6" name="Google Shape;3679;p73">
              <a:extLst>
                <a:ext uri="{FF2B5EF4-FFF2-40B4-BE49-F238E27FC236}">
                  <a16:creationId xmlns:a16="http://schemas.microsoft.com/office/drawing/2014/main" id="{FB805773-3B8C-4426-8B1D-87E6745B54DB}"/>
                </a:ext>
              </a:extLst>
            </p:cNvPr>
            <p:cNvSpPr/>
            <p:nvPr/>
          </p:nvSpPr>
          <p:spPr>
            <a:xfrm>
              <a:off x="4443550" y="3075025"/>
              <a:ext cx="100025" cy="85500"/>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7" name="Google Shape;3680;p73">
              <a:extLst>
                <a:ext uri="{FF2B5EF4-FFF2-40B4-BE49-F238E27FC236}">
                  <a16:creationId xmlns:a16="http://schemas.microsoft.com/office/drawing/2014/main" id="{1308BEFC-DE38-469F-BDA4-25063B6F5090}"/>
                </a:ext>
              </a:extLst>
            </p:cNvPr>
            <p:cNvSpPr/>
            <p:nvPr/>
          </p:nvSpPr>
          <p:spPr>
            <a:xfrm>
              <a:off x="4488625" y="310577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8" name="Google Shape;3681;p73">
              <a:extLst>
                <a:ext uri="{FF2B5EF4-FFF2-40B4-BE49-F238E27FC236}">
                  <a16:creationId xmlns:a16="http://schemas.microsoft.com/office/drawing/2014/main" id="{FBD5CF27-70DA-4E5F-AE2A-B7773A9C8A9A}"/>
                </a:ext>
              </a:extLst>
            </p:cNvPr>
            <p:cNvSpPr/>
            <p:nvPr/>
          </p:nvSpPr>
          <p:spPr>
            <a:xfrm>
              <a:off x="5032375" y="2599625"/>
              <a:ext cx="99825" cy="85800"/>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9" name="Google Shape;3682;p73">
              <a:extLst>
                <a:ext uri="{FF2B5EF4-FFF2-40B4-BE49-F238E27FC236}">
                  <a16:creationId xmlns:a16="http://schemas.microsoft.com/office/drawing/2014/main" id="{2B1A4558-2368-46B9-98E3-D04EC5A8365C}"/>
                </a:ext>
              </a:extLst>
            </p:cNvPr>
            <p:cNvSpPr/>
            <p:nvPr/>
          </p:nvSpPr>
          <p:spPr>
            <a:xfrm>
              <a:off x="5077425" y="2630375"/>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0" name="Google Shape;3683;p73">
              <a:extLst>
                <a:ext uri="{FF2B5EF4-FFF2-40B4-BE49-F238E27FC236}">
                  <a16:creationId xmlns:a16="http://schemas.microsoft.com/office/drawing/2014/main" id="{E2772A16-CE49-4DC6-A7C7-DA21FFE084AD}"/>
                </a:ext>
              </a:extLst>
            </p:cNvPr>
            <p:cNvSpPr/>
            <p:nvPr/>
          </p:nvSpPr>
          <p:spPr>
            <a:xfrm>
              <a:off x="5066850" y="29486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1" name="Google Shape;3684;p73">
              <a:extLst>
                <a:ext uri="{FF2B5EF4-FFF2-40B4-BE49-F238E27FC236}">
                  <a16:creationId xmlns:a16="http://schemas.microsoft.com/office/drawing/2014/main" id="{6519C2C6-8EC7-413C-A951-D4CC36B7850F}"/>
                </a:ext>
              </a:extLst>
            </p:cNvPr>
            <p:cNvSpPr/>
            <p:nvPr/>
          </p:nvSpPr>
          <p:spPr>
            <a:xfrm>
              <a:off x="5107975" y="2979350"/>
              <a:ext cx="28150" cy="24325"/>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2" name="Google Shape;3685;p73">
              <a:extLst>
                <a:ext uri="{FF2B5EF4-FFF2-40B4-BE49-F238E27FC236}">
                  <a16:creationId xmlns:a16="http://schemas.microsoft.com/office/drawing/2014/main" id="{C6780CBC-9320-4A0B-A36F-D0C5C8E421D1}"/>
                </a:ext>
              </a:extLst>
            </p:cNvPr>
            <p:cNvSpPr/>
            <p:nvPr/>
          </p:nvSpPr>
          <p:spPr>
            <a:xfrm>
              <a:off x="5066850" y="30360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3" name="Google Shape;3686;p73">
              <a:extLst>
                <a:ext uri="{FF2B5EF4-FFF2-40B4-BE49-F238E27FC236}">
                  <a16:creationId xmlns:a16="http://schemas.microsoft.com/office/drawing/2014/main" id="{DDD11136-930E-442E-985D-CCA32DC1FFB2}"/>
                </a:ext>
              </a:extLst>
            </p:cNvPr>
            <p:cNvSpPr/>
            <p:nvPr/>
          </p:nvSpPr>
          <p:spPr>
            <a:xfrm>
              <a:off x="5107975" y="3066750"/>
              <a:ext cx="28150" cy="2417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4" name="Google Shape;3687;p73">
              <a:extLst>
                <a:ext uri="{FF2B5EF4-FFF2-40B4-BE49-F238E27FC236}">
                  <a16:creationId xmlns:a16="http://schemas.microsoft.com/office/drawing/2014/main" id="{C2D1D6F5-18DA-4CC7-BD25-D4B276A3655B}"/>
                </a:ext>
              </a:extLst>
            </p:cNvPr>
            <p:cNvSpPr/>
            <p:nvPr/>
          </p:nvSpPr>
          <p:spPr>
            <a:xfrm>
              <a:off x="5189625" y="3312725"/>
              <a:ext cx="99825" cy="85825"/>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5" name="Google Shape;3688;p73">
              <a:extLst>
                <a:ext uri="{FF2B5EF4-FFF2-40B4-BE49-F238E27FC236}">
                  <a16:creationId xmlns:a16="http://schemas.microsoft.com/office/drawing/2014/main" id="{0C5AD574-67EF-467D-BE3C-F8531D2476F9}"/>
                </a:ext>
              </a:extLst>
            </p:cNvPr>
            <p:cNvSpPr/>
            <p:nvPr/>
          </p:nvSpPr>
          <p:spPr>
            <a:xfrm>
              <a:off x="5230450" y="3343475"/>
              <a:ext cx="28450" cy="24300"/>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6" name="Google Shape;3689;p73">
              <a:extLst>
                <a:ext uri="{FF2B5EF4-FFF2-40B4-BE49-F238E27FC236}">
                  <a16:creationId xmlns:a16="http://schemas.microsoft.com/office/drawing/2014/main" id="{BCEAC248-F0EE-42EF-8C1B-2DFE4253893D}"/>
                </a:ext>
              </a:extLst>
            </p:cNvPr>
            <p:cNvSpPr/>
            <p:nvPr/>
          </p:nvSpPr>
          <p:spPr>
            <a:xfrm>
              <a:off x="5428525" y="2960725"/>
              <a:ext cx="100125" cy="85500"/>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7" name="Google Shape;3690;p73">
              <a:extLst>
                <a:ext uri="{FF2B5EF4-FFF2-40B4-BE49-F238E27FC236}">
                  <a16:creationId xmlns:a16="http://schemas.microsoft.com/office/drawing/2014/main" id="{ABDB4FAC-4684-49A6-8362-0DA646EAE8A1}"/>
                </a:ext>
              </a:extLst>
            </p:cNvPr>
            <p:cNvSpPr/>
            <p:nvPr/>
          </p:nvSpPr>
          <p:spPr>
            <a:xfrm>
              <a:off x="5469675" y="2991450"/>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8" name="Google Shape;3691;p73">
              <a:extLst>
                <a:ext uri="{FF2B5EF4-FFF2-40B4-BE49-F238E27FC236}">
                  <a16:creationId xmlns:a16="http://schemas.microsoft.com/office/drawing/2014/main" id="{4A366A98-6EE8-4903-971E-367A724347AC}"/>
                </a:ext>
              </a:extLst>
            </p:cNvPr>
            <p:cNvSpPr/>
            <p:nvPr/>
          </p:nvSpPr>
          <p:spPr>
            <a:xfrm>
              <a:off x="5565225" y="3091050"/>
              <a:ext cx="100125" cy="85525"/>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9" name="Google Shape;3692;p73">
              <a:extLst>
                <a:ext uri="{FF2B5EF4-FFF2-40B4-BE49-F238E27FC236}">
                  <a16:creationId xmlns:a16="http://schemas.microsoft.com/office/drawing/2014/main" id="{7EB82578-5947-4531-8A93-8CC8B7320B4F}"/>
                </a:ext>
              </a:extLst>
            </p:cNvPr>
            <p:cNvSpPr/>
            <p:nvPr/>
          </p:nvSpPr>
          <p:spPr>
            <a:xfrm>
              <a:off x="5606350" y="3121800"/>
              <a:ext cx="28150" cy="2417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0" name="Google Shape;3693;p73">
              <a:extLst>
                <a:ext uri="{FF2B5EF4-FFF2-40B4-BE49-F238E27FC236}">
                  <a16:creationId xmlns:a16="http://schemas.microsoft.com/office/drawing/2014/main" id="{1EF24C27-3D08-4611-A4CA-56CFCAC48450}"/>
                </a:ext>
              </a:extLst>
            </p:cNvPr>
            <p:cNvSpPr/>
            <p:nvPr/>
          </p:nvSpPr>
          <p:spPr>
            <a:xfrm>
              <a:off x="5622075" y="3238500"/>
              <a:ext cx="99825" cy="85650"/>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1" name="Google Shape;3694;p73">
              <a:extLst>
                <a:ext uri="{FF2B5EF4-FFF2-40B4-BE49-F238E27FC236}">
                  <a16:creationId xmlns:a16="http://schemas.microsoft.com/office/drawing/2014/main" id="{74DB0735-2A54-4B14-A8BE-0E21928FF358}"/>
                </a:ext>
              </a:extLst>
            </p:cNvPr>
            <p:cNvSpPr/>
            <p:nvPr/>
          </p:nvSpPr>
          <p:spPr>
            <a:xfrm>
              <a:off x="5667150" y="3269075"/>
              <a:ext cx="24225" cy="24225"/>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2" name="Google Shape;3695;p73">
              <a:extLst>
                <a:ext uri="{FF2B5EF4-FFF2-40B4-BE49-F238E27FC236}">
                  <a16:creationId xmlns:a16="http://schemas.microsoft.com/office/drawing/2014/main" id="{1F64425D-03B5-4252-80E7-9ECE020CD794}"/>
                </a:ext>
              </a:extLst>
            </p:cNvPr>
            <p:cNvSpPr/>
            <p:nvPr/>
          </p:nvSpPr>
          <p:spPr>
            <a:xfrm>
              <a:off x="5773600" y="3238400"/>
              <a:ext cx="99825" cy="85750"/>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3" name="Google Shape;3696;p73">
              <a:extLst>
                <a:ext uri="{FF2B5EF4-FFF2-40B4-BE49-F238E27FC236}">
                  <a16:creationId xmlns:a16="http://schemas.microsoft.com/office/drawing/2014/main" id="{2AD5974E-998F-454F-B7C4-2AD6EBA2BAA2}"/>
                </a:ext>
              </a:extLst>
            </p:cNvPr>
            <p:cNvSpPr/>
            <p:nvPr/>
          </p:nvSpPr>
          <p:spPr>
            <a:xfrm>
              <a:off x="5814425" y="3269375"/>
              <a:ext cx="28450" cy="24125"/>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4" name="Google Shape;3697;p73">
              <a:extLst>
                <a:ext uri="{FF2B5EF4-FFF2-40B4-BE49-F238E27FC236}">
                  <a16:creationId xmlns:a16="http://schemas.microsoft.com/office/drawing/2014/main" id="{323F0AD1-2CD4-4598-A04A-68375ADC879D}"/>
                </a:ext>
              </a:extLst>
            </p:cNvPr>
            <p:cNvSpPr/>
            <p:nvPr/>
          </p:nvSpPr>
          <p:spPr>
            <a:xfrm>
              <a:off x="4861800" y="2144800"/>
              <a:ext cx="99825" cy="85800"/>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5" name="Google Shape;3698;p73">
              <a:extLst>
                <a:ext uri="{FF2B5EF4-FFF2-40B4-BE49-F238E27FC236}">
                  <a16:creationId xmlns:a16="http://schemas.microsoft.com/office/drawing/2014/main" id="{6F92D7C1-C343-4193-A4B7-D34F610CD47F}"/>
                </a:ext>
              </a:extLst>
            </p:cNvPr>
            <p:cNvSpPr/>
            <p:nvPr/>
          </p:nvSpPr>
          <p:spPr>
            <a:xfrm>
              <a:off x="4902625" y="2175525"/>
              <a:ext cx="28450" cy="2417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6" name="Google Shape;3699;p73">
              <a:extLst>
                <a:ext uri="{FF2B5EF4-FFF2-40B4-BE49-F238E27FC236}">
                  <a16:creationId xmlns:a16="http://schemas.microsoft.com/office/drawing/2014/main" id="{20B193B9-C692-4958-8AC7-4F321810B28B}"/>
                </a:ext>
              </a:extLst>
            </p:cNvPr>
            <p:cNvSpPr/>
            <p:nvPr/>
          </p:nvSpPr>
          <p:spPr>
            <a:xfrm>
              <a:off x="4295075" y="2677125"/>
              <a:ext cx="99825" cy="85725"/>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7" name="Google Shape;3700;p73">
              <a:extLst>
                <a:ext uri="{FF2B5EF4-FFF2-40B4-BE49-F238E27FC236}">
                  <a16:creationId xmlns:a16="http://schemas.microsoft.com/office/drawing/2014/main" id="{66618642-C1EC-437E-ACA4-354B0B2DF6A8}"/>
                </a:ext>
              </a:extLst>
            </p:cNvPr>
            <p:cNvSpPr/>
            <p:nvPr/>
          </p:nvSpPr>
          <p:spPr>
            <a:xfrm>
              <a:off x="4336200" y="2707800"/>
              <a:ext cx="28150" cy="24400"/>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8" name="Google Shape;3701;p73">
              <a:extLst>
                <a:ext uri="{FF2B5EF4-FFF2-40B4-BE49-F238E27FC236}">
                  <a16:creationId xmlns:a16="http://schemas.microsoft.com/office/drawing/2014/main" id="{D6561AA8-AE1C-47D1-B7AE-2CF9349E7CCE}"/>
                </a:ext>
              </a:extLst>
            </p:cNvPr>
            <p:cNvSpPr/>
            <p:nvPr/>
          </p:nvSpPr>
          <p:spPr>
            <a:xfrm>
              <a:off x="4185900" y="2718475"/>
              <a:ext cx="99825" cy="85800"/>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9" name="Google Shape;3702;p73">
              <a:extLst>
                <a:ext uri="{FF2B5EF4-FFF2-40B4-BE49-F238E27FC236}">
                  <a16:creationId xmlns:a16="http://schemas.microsoft.com/office/drawing/2014/main" id="{3D5A247A-1594-4D9B-AB5C-98A6B27557DB}"/>
                </a:ext>
              </a:extLst>
            </p:cNvPr>
            <p:cNvSpPr/>
            <p:nvPr/>
          </p:nvSpPr>
          <p:spPr>
            <a:xfrm>
              <a:off x="4226725" y="2749500"/>
              <a:ext cx="28150" cy="24125"/>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0" name="Google Shape;3703;p73">
              <a:extLst>
                <a:ext uri="{FF2B5EF4-FFF2-40B4-BE49-F238E27FC236}">
                  <a16:creationId xmlns:a16="http://schemas.microsoft.com/office/drawing/2014/main" id="{32D7FBA1-CFF9-45EB-97BC-7C321BEEDF36}"/>
                </a:ext>
              </a:extLst>
            </p:cNvPr>
            <p:cNvSpPr/>
            <p:nvPr/>
          </p:nvSpPr>
          <p:spPr>
            <a:xfrm>
              <a:off x="5284575" y="2463225"/>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1" name="Google Shape;3704;p73">
              <a:extLst>
                <a:ext uri="{FF2B5EF4-FFF2-40B4-BE49-F238E27FC236}">
                  <a16:creationId xmlns:a16="http://schemas.microsoft.com/office/drawing/2014/main" id="{D273438A-A5E0-4E47-9CDA-2CA0FDA50056}"/>
                </a:ext>
              </a:extLst>
            </p:cNvPr>
            <p:cNvSpPr/>
            <p:nvPr/>
          </p:nvSpPr>
          <p:spPr>
            <a:xfrm>
              <a:off x="5329650" y="2493975"/>
              <a:ext cx="24225" cy="24225"/>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2" name="Google Shape;3705;p73">
              <a:extLst>
                <a:ext uri="{FF2B5EF4-FFF2-40B4-BE49-F238E27FC236}">
                  <a16:creationId xmlns:a16="http://schemas.microsoft.com/office/drawing/2014/main" id="{08484F9D-9919-4326-8867-76B97B8B831B}"/>
                </a:ext>
              </a:extLst>
            </p:cNvPr>
            <p:cNvSpPr/>
            <p:nvPr/>
          </p:nvSpPr>
          <p:spPr>
            <a:xfrm>
              <a:off x="5140625" y="1833850"/>
              <a:ext cx="135225" cy="116100"/>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3" name="Google Shape;3706;p73">
              <a:extLst>
                <a:ext uri="{FF2B5EF4-FFF2-40B4-BE49-F238E27FC236}">
                  <a16:creationId xmlns:a16="http://schemas.microsoft.com/office/drawing/2014/main" id="{3DBA9907-41E2-458A-AD08-3D060C69524B}"/>
                </a:ext>
              </a:extLst>
            </p:cNvPr>
            <p:cNvSpPr/>
            <p:nvPr/>
          </p:nvSpPr>
          <p:spPr>
            <a:xfrm>
              <a:off x="5190825" y="1864650"/>
              <a:ext cx="54475" cy="5445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4" name="Google Shape;3707;p73">
              <a:extLst>
                <a:ext uri="{FF2B5EF4-FFF2-40B4-BE49-F238E27FC236}">
                  <a16:creationId xmlns:a16="http://schemas.microsoft.com/office/drawing/2014/main" id="{31DCE083-247C-4D80-86C6-00C38E90324D}"/>
                </a:ext>
              </a:extLst>
            </p:cNvPr>
            <p:cNvSpPr/>
            <p:nvPr/>
          </p:nvSpPr>
          <p:spPr>
            <a:xfrm>
              <a:off x="5543150" y="1497350"/>
              <a:ext cx="127950" cy="109350"/>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5" name="Google Shape;3708;p73">
              <a:extLst>
                <a:ext uri="{FF2B5EF4-FFF2-40B4-BE49-F238E27FC236}">
                  <a16:creationId xmlns:a16="http://schemas.microsoft.com/office/drawing/2014/main" id="{93C81564-C8B4-4005-A75D-B0738A252106}"/>
                </a:ext>
              </a:extLst>
            </p:cNvPr>
            <p:cNvSpPr/>
            <p:nvPr/>
          </p:nvSpPr>
          <p:spPr>
            <a:xfrm>
              <a:off x="5592150" y="1528050"/>
              <a:ext cx="48100" cy="48125"/>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6" name="Google Shape;3709;p73">
              <a:extLst>
                <a:ext uri="{FF2B5EF4-FFF2-40B4-BE49-F238E27FC236}">
                  <a16:creationId xmlns:a16="http://schemas.microsoft.com/office/drawing/2014/main" id="{7EEBB525-76BE-4D5B-8270-F68FE22031F8}"/>
                </a:ext>
              </a:extLst>
            </p:cNvPr>
            <p:cNvSpPr/>
            <p:nvPr/>
          </p:nvSpPr>
          <p:spPr>
            <a:xfrm>
              <a:off x="5727925" y="2045500"/>
              <a:ext cx="158500" cy="135800"/>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7" name="Google Shape;3710;p73">
              <a:extLst>
                <a:ext uri="{FF2B5EF4-FFF2-40B4-BE49-F238E27FC236}">
                  <a16:creationId xmlns:a16="http://schemas.microsoft.com/office/drawing/2014/main" id="{4255A8B5-7446-4F78-93D9-8459DB0BD745}"/>
                </a:ext>
              </a:extLst>
            </p:cNvPr>
            <p:cNvSpPr/>
            <p:nvPr/>
          </p:nvSpPr>
          <p:spPr>
            <a:xfrm>
              <a:off x="5768750" y="2076350"/>
              <a:ext cx="86825" cy="74400"/>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8" name="Google Shape;3711;p73">
              <a:extLst>
                <a:ext uri="{FF2B5EF4-FFF2-40B4-BE49-F238E27FC236}">
                  <a16:creationId xmlns:a16="http://schemas.microsoft.com/office/drawing/2014/main" id="{BF244F41-14DA-4A95-8B85-BE7D021ACB9C}"/>
                </a:ext>
              </a:extLst>
            </p:cNvPr>
            <p:cNvSpPr/>
            <p:nvPr/>
          </p:nvSpPr>
          <p:spPr>
            <a:xfrm>
              <a:off x="5610000" y="2765350"/>
              <a:ext cx="99800" cy="85500"/>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9" name="Google Shape;3712;p73">
              <a:extLst>
                <a:ext uri="{FF2B5EF4-FFF2-40B4-BE49-F238E27FC236}">
                  <a16:creationId xmlns:a16="http://schemas.microsoft.com/office/drawing/2014/main" id="{FD99E816-B0F4-4433-9929-7F34E589F4FF}"/>
                </a:ext>
              </a:extLst>
            </p:cNvPr>
            <p:cNvSpPr/>
            <p:nvPr/>
          </p:nvSpPr>
          <p:spPr>
            <a:xfrm>
              <a:off x="5655050" y="2796100"/>
              <a:ext cx="24225" cy="24225"/>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0" name="Google Shape;3713;p73">
              <a:extLst>
                <a:ext uri="{FF2B5EF4-FFF2-40B4-BE49-F238E27FC236}">
                  <a16:creationId xmlns:a16="http://schemas.microsoft.com/office/drawing/2014/main" id="{49E6A986-3FDD-419E-BE8E-F5787B45213A}"/>
                </a:ext>
              </a:extLst>
            </p:cNvPr>
            <p:cNvSpPr/>
            <p:nvPr/>
          </p:nvSpPr>
          <p:spPr>
            <a:xfrm>
              <a:off x="5773600" y="299700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1" name="Google Shape;3714;p73">
              <a:extLst>
                <a:ext uri="{FF2B5EF4-FFF2-40B4-BE49-F238E27FC236}">
                  <a16:creationId xmlns:a16="http://schemas.microsoft.com/office/drawing/2014/main" id="{39FF0579-3A4A-40D7-BBF9-A872B9DCAB4A}"/>
                </a:ext>
              </a:extLst>
            </p:cNvPr>
            <p:cNvSpPr/>
            <p:nvPr/>
          </p:nvSpPr>
          <p:spPr>
            <a:xfrm>
              <a:off x="5814425" y="3027750"/>
              <a:ext cx="28450" cy="2417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2" name="Google Shape;3715;p73">
              <a:extLst>
                <a:ext uri="{FF2B5EF4-FFF2-40B4-BE49-F238E27FC236}">
                  <a16:creationId xmlns:a16="http://schemas.microsoft.com/office/drawing/2014/main" id="{5E8A21C5-A0A7-4403-AD3A-BF5603691F6C}"/>
                </a:ext>
              </a:extLst>
            </p:cNvPr>
            <p:cNvSpPr/>
            <p:nvPr/>
          </p:nvSpPr>
          <p:spPr>
            <a:xfrm>
              <a:off x="6082975" y="275325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3" name="Google Shape;3716;p73">
              <a:extLst>
                <a:ext uri="{FF2B5EF4-FFF2-40B4-BE49-F238E27FC236}">
                  <a16:creationId xmlns:a16="http://schemas.microsoft.com/office/drawing/2014/main" id="{5A3FD2E6-D426-43D5-B318-B060A5F672EE}"/>
                </a:ext>
              </a:extLst>
            </p:cNvPr>
            <p:cNvSpPr/>
            <p:nvPr/>
          </p:nvSpPr>
          <p:spPr>
            <a:xfrm>
              <a:off x="6128025" y="2784000"/>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4" name="Google Shape;3717;p73">
              <a:extLst>
                <a:ext uri="{FF2B5EF4-FFF2-40B4-BE49-F238E27FC236}">
                  <a16:creationId xmlns:a16="http://schemas.microsoft.com/office/drawing/2014/main" id="{E4B0281E-EE41-4983-A561-1080E92A4D61}"/>
                </a:ext>
              </a:extLst>
            </p:cNvPr>
            <p:cNvSpPr/>
            <p:nvPr/>
          </p:nvSpPr>
          <p:spPr>
            <a:xfrm>
              <a:off x="5998300" y="2508600"/>
              <a:ext cx="100125" cy="85800"/>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5" name="Google Shape;3718;p73">
              <a:extLst>
                <a:ext uri="{FF2B5EF4-FFF2-40B4-BE49-F238E27FC236}">
                  <a16:creationId xmlns:a16="http://schemas.microsoft.com/office/drawing/2014/main" id="{0411C659-FFC7-4067-80D2-8389089CACB9}"/>
                </a:ext>
              </a:extLst>
            </p:cNvPr>
            <p:cNvSpPr/>
            <p:nvPr/>
          </p:nvSpPr>
          <p:spPr>
            <a:xfrm>
              <a:off x="6043650" y="2539650"/>
              <a:ext cx="23925" cy="23900"/>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6" name="Google Shape;3719;p73">
              <a:extLst>
                <a:ext uri="{FF2B5EF4-FFF2-40B4-BE49-F238E27FC236}">
                  <a16:creationId xmlns:a16="http://schemas.microsoft.com/office/drawing/2014/main" id="{93FC600D-6E8E-4C4B-88A7-3131B4F249E4}"/>
                </a:ext>
              </a:extLst>
            </p:cNvPr>
            <p:cNvSpPr/>
            <p:nvPr/>
          </p:nvSpPr>
          <p:spPr>
            <a:xfrm>
              <a:off x="6210900" y="4116850"/>
              <a:ext cx="99825" cy="85525"/>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7" name="Google Shape;3720;p73">
              <a:extLst>
                <a:ext uri="{FF2B5EF4-FFF2-40B4-BE49-F238E27FC236}">
                  <a16:creationId xmlns:a16="http://schemas.microsoft.com/office/drawing/2014/main" id="{EC33BE1D-6E66-4778-BA0F-D296ECE9A7FB}"/>
                </a:ext>
              </a:extLst>
            </p:cNvPr>
            <p:cNvSpPr/>
            <p:nvPr/>
          </p:nvSpPr>
          <p:spPr>
            <a:xfrm>
              <a:off x="6255950" y="4147600"/>
              <a:ext cx="24225" cy="24225"/>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8" name="Google Shape;3721;p73">
              <a:extLst>
                <a:ext uri="{FF2B5EF4-FFF2-40B4-BE49-F238E27FC236}">
                  <a16:creationId xmlns:a16="http://schemas.microsoft.com/office/drawing/2014/main" id="{8C6DB0EC-8433-4649-8DAA-CB7EB01E6042}"/>
                </a:ext>
              </a:extLst>
            </p:cNvPr>
            <p:cNvSpPr/>
            <p:nvPr/>
          </p:nvSpPr>
          <p:spPr>
            <a:xfrm>
              <a:off x="6540225" y="4281675"/>
              <a:ext cx="100125" cy="85500"/>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9" name="Google Shape;3722;p73">
              <a:extLst>
                <a:ext uri="{FF2B5EF4-FFF2-40B4-BE49-F238E27FC236}">
                  <a16:creationId xmlns:a16="http://schemas.microsoft.com/office/drawing/2014/main" id="{6FD4CBAA-E99D-4F02-93F2-1D4818C7D428}"/>
                </a:ext>
              </a:extLst>
            </p:cNvPr>
            <p:cNvSpPr/>
            <p:nvPr/>
          </p:nvSpPr>
          <p:spPr>
            <a:xfrm>
              <a:off x="6585300" y="431242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0" name="Google Shape;3723;p73">
              <a:extLst>
                <a:ext uri="{FF2B5EF4-FFF2-40B4-BE49-F238E27FC236}">
                  <a16:creationId xmlns:a16="http://schemas.microsoft.com/office/drawing/2014/main" id="{144C1EDE-F1DD-497B-939C-275155DD9C44}"/>
                </a:ext>
              </a:extLst>
            </p:cNvPr>
            <p:cNvSpPr/>
            <p:nvPr/>
          </p:nvSpPr>
          <p:spPr>
            <a:xfrm>
              <a:off x="6201225" y="2037025"/>
              <a:ext cx="85300" cy="8560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1" name="Google Shape;3724;p73">
              <a:extLst>
                <a:ext uri="{FF2B5EF4-FFF2-40B4-BE49-F238E27FC236}">
                  <a16:creationId xmlns:a16="http://schemas.microsoft.com/office/drawing/2014/main" id="{244E49CB-3743-41D5-A285-FD5AB86067CE}"/>
                </a:ext>
              </a:extLst>
            </p:cNvPr>
            <p:cNvSpPr/>
            <p:nvPr/>
          </p:nvSpPr>
          <p:spPr>
            <a:xfrm>
              <a:off x="6231750" y="2067875"/>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2" name="Google Shape;3725;p73">
              <a:extLst>
                <a:ext uri="{FF2B5EF4-FFF2-40B4-BE49-F238E27FC236}">
                  <a16:creationId xmlns:a16="http://schemas.microsoft.com/office/drawing/2014/main" id="{76919CD1-DFAA-4E5E-87C7-C051E2C3A638}"/>
                </a:ext>
              </a:extLst>
            </p:cNvPr>
            <p:cNvSpPr/>
            <p:nvPr/>
          </p:nvSpPr>
          <p:spPr>
            <a:xfrm>
              <a:off x="6481875" y="2061325"/>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3" name="Google Shape;3726;p73">
              <a:extLst>
                <a:ext uri="{FF2B5EF4-FFF2-40B4-BE49-F238E27FC236}">
                  <a16:creationId xmlns:a16="http://schemas.microsoft.com/office/drawing/2014/main" id="{BEEBA291-ADA3-43B5-AF18-1EBDB6250205}"/>
                </a:ext>
              </a:extLst>
            </p:cNvPr>
            <p:cNvSpPr/>
            <p:nvPr/>
          </p:nvSpPr>
          <p:spPr>
            <a:xfrm>
              <a:off x="6526925" y="2092075"/>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4" name="Google Shape;3727;p73">
              <a:extLst>
                <a:ext uri="{FF2B5EF4-FFF2-40B4-BE49-F238E27FC236}">
                  <a16:creationId xmlns:a16="http://schemas.microsoft.com/office/drawing/2014/main" id="{1633027C-4B1A-4587-A0AC-780B66A1A567}"/>
                </a:ext>
              </a:extLst>
            </p:cNvPr>
            <p:cNvSpPr/>
            <p:nvPr/>
          </p:nvSpPr>
          <p:spPr>
            <a:xfrm>
              <a:off x="6385100" y="20250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5" name="Google Shape;3728;p73">
              <a:extLst>
                <a:ext uri="{FF2B5EF4-FFF2-40B4-BE49-F238E27FC236}">
                  <a16:creationId xmlns:a16="http://schemas.microsoft.com/office/drawing/2014/main" id="{DA08D4D2-E446-46C4-8EEC-918608F2DD7F}"/>
                </a:ext>
              </a:extLst>
            </p:cNvPr>
            <p:cNvSpPr/>
            <p:nvPr/>
          </p:nvSpPr>
          <p:spPr>
            <a:xfrm>
              <a:off x="6425925" y="2055775"/>
              <a:ext cx="28450" cy="24100"/>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6" name="Google Shape;3729;p73">
              <a:extLst>
                <a:ext uri="{FF2B5EF4-FFF2-40B4-BE49-F238E27FC236}">
                  <a16:creationId xmlns:a16="http://schemas.microsoft.com/office/drawing/2014/main" id="{9AA09BE3-6DF3-409B-8C0C-D57073824647}"/>
                </a:ext>
              </a:extLst>
            </p:cNvPr>
            <p:cNvSpPr/>
            <p:nvPr/>
          </p:nvSpPr>
          <p:spPr>
            <a:xfrm>
              <a:off x="6629150" y="1530150"/>
              <a:ext cx="100125" cy="85625"/>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7" name="Google Shape;3730;p73">
              <a:extLst>
                <a:ext uri="{FF2B5EF4-FFF2-40B4-BE49-F238E27FC236}">
                  <a16:creationId xmlns:a16="http://schemas.microsoft.com/office/drawing/2014/main" id="{B6E8F975-D5AB-481C-9888-48E181F3E62D}"/>
                </a:ext>
              </a:extLst>
            </p:cNvPr>
            <p:cNvSpPr/>
            <p:nvPr/>
          </p:nvSpPr>
          <p:spPr>
            <a:xfrm>
              <a:off x="6670275" y="1561000"/>
              <a:ext cx="28450" cy="24125"/>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8" name="Google Shape;3731;p73">
              <a:extLst>
                <a:ext uri="{FF2B5EF4-FFF2-40B4-BE49-F238E27FC236}">
                  <a16:creationId xmlns:a16="http://schemas.microsoft.com/office/drawing/2014/main" id="{BE0176AB-35CA-4DDD-90C2-77C095D2BE0F}"/>
                </a:ext>
              </a:extLst>
            </p:cNvPr>
            <p:cNvSpPr/>
            <p:nvPr/>
          </p:nvSpPr>
          <p:spPr>
            <a:xfrm>
              <a:off x="4161400" y="2124225"/>
              <a:ext cx="100125" cy="85500"/>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9" name="Google Shape;3732;p73">
              <a:extLst>
                <a:ext uri="{FF2B5EF4-FFF2-40B4-BE49-F238E27FC236}">
                  <a16:creationId xmlns:a16="http://schemas.microsoft.com/office/drawing/2014/main" id="{CF0B9B08-22E3-4892-88C7-6734E410118E}"/>
                </a:ext>
              </a:extLst>
            </p:cNvPr>
            <p:cNvSpPr/>
            <p:nvPr/>
          </p:nvSpPr>
          <p:spPr>
            <a:xfrm>
              <a:off x="4202525" y="2154975"/>
              <a:ext cx="28450" cy="2417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0" name="Google Shape;3733;p73">
              <a:extLst>
                <a:ext uri="{FF2B5EF4-FFF2-40B4-BE49-F238E27FC236}">
                  <a16:creationId xmlns:a16="http://schemas.microsoft.com/office/drawing/2014/main" id="{F9DB0C8E-062C-489A-88C8-58E845479805}"/>
                </a:ext>
              </a:extLst>
            </p:cNvPr>
            <p:cNvSpPr/>
            <p:nvPr/>
          </p:nvSpPr>
          <p:spPr>
            <a:xfrm>
              <a:off x="4364625" y="2374625"/>
              <a:ext cx="99825" cy="85500"/>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1" name="Google Shape;3734;p73">
              <a:extLst>
                <a:ext uri="{FF2B5EF4-FFF2-40B4-BE49-F238E27FC236}">
                  <a16:creationId xmlns:a16="http://schemas.microsoft.com/office/drawing/2014/main" id="{DF100E60-59FA-4465-A092-7E9B64E5A684}"/>
                </a:ext>
              </a:extLst>
            </p:cNvPr>
            <p:cNvSpPr/>
            <p:nvPr/>
          </p:nvSpPr>
          <p:spPr>
            <a:xfrm>
              <a:off x="4405450" y="2405375"/>
              <a:ext cx="28450" cy="2417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2" name="Google Shape;3735;p73">
              <a:extLst>
                <a:ext uri="{FF2B5EF4-FFF2-40B4-BE49-F238E27FC236}">
                  <a16:creationId xmlns:a16="http://schemas.microsoft.com/office/drawing/2014/main" id="{92285C5C-1A49-4A73-AF4A-B4275C0EE7B3}"/>
                </a:ext>
              </a:extLst>
            </p:cNvPr>
            <p:cNvSpPr/>
            <p:nvPr/>
          </p:nvSpPr>
          <p:spPr>
            <a:xfrm>
              <a:off x="4314425" y="2463225"/>
              <a:ext cx="100125" cy="85825"/>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3" name="Google Shape;3736;p73">
              <a:extLst>
                <a:ext uri="{FF2B5EF4-FFF2-40B4-BE49-F238E27FC236}">
                  <a16:creationId xmlns:a16="http://schemas.microsoft.com/office/drawing/2014/main" id="{B848642A-346B-4460-82BE-852B4F0037B4}"/>
                </a:ext>
              </a:extLst>
            </p:cNvPr>
            <p:cNvSpPr/>
            <p:nvPr/>
          </p:nvSpPr>
          <p:spPr>
            <a:xfrm>
              <a:off x="4355550" y="2493975"/>
              <a:ext cx="28450" cy="24325"/>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4" name="Google Shape;3737;p73">
              <a:extLst>
                <a:ext uri="{FF2B5EF4-FFF2-40B4-BE49-F238E27FC236}">
                  <a16:creationId xmlns:a16="http://schemas.microsoft.com/office/drawing/2014/main" id="{A421DA18-EB92-445E-A181-4DFB86C2C2FF}"/>
                </a:ext>
              </a:extLst>
            </p:cNvPr>
            <p:cNvSpPr/>
            <p:nvPr/>
          </p:nvSpPr>
          <p:spPr>
            <a:xfrm>
              <a:off x="4189525" y="2537525"/>
              <a:ext cx="51725" cy="51450"/>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5" name="Google Shape;3738;p73">
              <a:extLst>
                <a:ext uri="{FF2B5EF4-FFF2-40B4-BE49-F238E27FC236}">
                  <a16:creationId xmlns:a16="http://schemas.microsoft.com/office/drawing/2014/main" id="{EEBDED60-10EB-4E09-A84A-BE59E5CF019C}"/>
                </a:ext>
              </a:extLst>
            </p:cNvPr>
            <p:cNvSpPr/>
            <p:nvPr/>
          </p:nvSpPr>
          <p:spPr>
            <a:xfrm>
              <a:off x="4207975" y="2555975"/>
              <a:ext cx="14850" cy="14550"/>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6" name="Google Shape;3739;p73">
              <a:extLst>
                <a:ext uri="{FF2B5EF4-FFF2-40B4-BE49-F238E27FC236}">
                  <a16:creationId xmlns:a16="http://schemas.microsoft.com/office/drawing/2014/main" id="{24C7425A-A1BD-4DCF-AB52-02D917A1B835}"/>
                </a:ext>
              </a:extLst>
            </p:cNvPr>
            <p:cNvSpPr/>
            <p:nvPr/>
          </p:nvSpPr>
          <p:spPr>
            <a:xfrm>
              <a:off x="3822075" y="2410925"/>
              <a:ext cx="100125" cy="85500"/>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7" name="Google Shape;3740;p73">
              <a:extLst>
                <a:ext uri="{FF2B5EF4-FFF2-40B4-BE49-F238E27FC236}">
                  <a16:creationId xmlns:a16="http://schemas.microsoft.com/office/drawing/2014/main" id="{3B91EB58-967C-41B6-A2C7-729E561BB8EC}"/>
                </a:ext>
              </a:extLst>
            </p:cNvPr>
            <p:cNvSpPr/>
            <p:nvPr/>
          </p:nvSpPr>
          <p:spPr>
            <a:xfrm>
              <a:off x="3863225" y="2441650"/>
              <a:ext cx="28150" cy="24125"/>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8" name="Google Shape;3741;p73">
              <a:extLst>
                <a:ext uri="{FF2B5EF4-FFF2-40B4-BE49-F238E27FC236}">
                  <a16:creationId xmlns:a16="http://schemas.microsoft.com/office/drawing/2014/main" id="{FCC420D8-BA23-4C1E-8231-C22505EF2C63}"/>
                </a:ext>
              </a:extLst>
            </p:cNvPr>
            <p:cNvSpPr/>
            <p:nvPr/>
          </p:nvSpPr>
          <p:spPr>
            <a:xfrm>
              <a:off x="3581350" y="2509500"/>
              <a:ext cx="99825" cy="85525"/>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9" name="Google Shape;3742;p73">
              <a:extLst>
                <a:ext uri="{FF2B5EF4-FFF2-40B4-BE49-F238E27FC236}">
                  <a16:creationId xmlns:a16="http://schemas.microsoft.com/office/drawing/2014/main" id="{4CAFB840-BD5C-4773-90C5-C3074F41AF8D}"/>
                </a:ext>
              </a:extLst>
            </p:cNvPr>
            <p:cNvSpPr/>
            <p:nvPr/>
          </p:nvSpPr>
          <p:spPr>
            <a:xfrm>
              <a:off x="3626425" y="2540250"/>
              <a:ext cx="24200" cy="24225"/>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0" name="Google Shape;3743;p73">
              <a:extLst>
                <a:ext uri="{FF2B5EF4-FFF2-40B4-BE49-F238E27FC236}">
                  <a16:creationId xmlns:a16="http://schemas.microsoft.com/office/drawing/2014/main" id="{7BD40FDF-E54B-4345-A579-EFEC66633504}"/>
                </a:ext>
              </a:extLst>
            </p:cNvPr>
            <p:cNvSpPr/>
            <p:nvPr/>
          </p:nvSpPr>
          <p:spPr>
            <a:xfrm>
              <a:off x="3445875" y="2365850"/>
              <a:ext cx="100125" cy="85825"/>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1" name="Google Shape;3744;p73">
              <a:extLst>
                <a:ext uri="{FF2B5EF4-FFF2-40B4-BE49-F238E27FC236}">
                  <a16:creationId xmlns:a16="http://schemas.microsoft.com/office/drawing/2014/main" id="{FA2C3C77-68E1-44F9-9132-FCA5CAF4AEDD}"/>
                </a:ext>
              </a:extLst>
            </p:cNvPr>
            <p:cNvSpPr/>
            <p:nvPr/>
          </p:nvSpPr>
          <p:spPr>
            <a:xfrm>
              <a:off x="3490925" y="23966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2" name="Google Shape;3745;p73">
              <a:extLst>
                <a:ext uri="{FF2B5EF4-FFF2-40B4-BE49-F238E27FC236}">
                  <a16:creationId xmlns:a16="http://schemas.microsoft.com/office/drawing/2014/main" id="{CC6F862F-F1E1-4352-8882-D291210E18DB}"/>
                </a:ext>
              </a:extLst>
            </p:cNvPr>
            <p:cNvSpPr/>
            <p:nvPr/>
          </p:nvSpPr>
          <p:spPr>
            <a:xfrm>
              <a:off x="3572600" y="2365850"/>
              <a:ext cx="100125" cy="85825"/>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3" name="Google Shape;3746;p73">
              <a:extLst>
                <a:ext uri="{FF2B5EF4-FFF2-40B4-BE49-F238E27FC236}">
                  <a16:creationId xmlns:a16="http://schemas.microsoft.com/office/drawing/2014/main" id="{F851FA34-B6A3-45D1-9B33-6EC1524E6F45}"/>
                </a:ext>
              </a:extLst>
            </p:cNvPr>
            <p:cNvSpPr/>
            <p:nvPr/>
          </p:nvSpPr>
          <p:spPr>
            <a:xfrm>
              <a:off x="3613725" y="2396600"/>
              <a:ext cx="28150" cy="24400"/>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4" name="Google Shape;3747;p73">
              <a:extLst>
                <a:ext uri="{FF2B5EF4-FFF2-40B4-BE49-F238E27FC236}">
                  <a16:creationId xmlns:a16="http://schemas.microsoft.com/office/drawing/2014/main" id="{14597776-84C6-40F1-AE2A-D50BA0D87311}"/>
                </a:ext>
              </a:extLst>
            </p:cNvPr>
            <p:cNvSpPr/>
            <p:nvPr/>
          </p:nvSpPr>
          <p:spPr>
            <a:xfrm>
              <a:off x="3433775" y="2563325"/>
              <a:ext cx="100125" cy="85525"/>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5" name="Google Shape;3748;p73">
              <a:extLst>
                <a:ext uri="{FF2B5EF4-FFF2-40B4-BE49-F238E27FC236}">
                  <a16:creationId xmlns:a16="http://schemas.microsoft.com/office/drawing/2014/main" id="{9A30F852-8F7B-4305-B5D0-4C51755065A7}"/>
                </a:ext>
              </a:extLst>
            </p:cNvPr>
            <p:cNvSpPr/>
            <p:nvPr/>
          </p:nvSpPr>
          <p:spPr>
            <a:xfrm>
              <a:off x="3478850" y="2594075"/>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6" name="Google Shape;3749;p73">
              <a:extLst>
                <a:ext uri="{FF2B5EF4-FFF2-40B4-BE49-F238E27FC236}">
                  <a16:creationId xmlns:a16="http://schemas.microsoft.com/office/drawing/2014/main" id="{325F2A7A-2CE8-4752-9FEE-B6CF9032F4C6}"/>
                </a:ext>
              </a:extLst>
            </p:cNvPr>
            <p:cNvSpPr/>
            <p:nvPr/>
          </p:nvSpPr>
          <p:spPr>
            <a:xfrm>
              <a:off x="4004450" y="2497600"/>
              <a:ext cx="85600" cy="85325"/>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7" name="Google Shape;3750;p73">
              <a:extLst>
                <a:ext uri="{FF2B5EF4-FFF2-40B4-BE49-F238E27FC236}">
                  <a16:creationId xmlns:a16="http://schemas.microsoft.com/office/drawing/2014/main" id="{103B4D06-D2A5-47BD-BEA5-4AB1CFC61004}"/>
                </a:ext>
              </a:extLst>
            </p:cNvPr>
            <p:cNvSpPr/>
            <p:nvPr/>
          </p:nvSpPr>
          <p:spPr>
            <a:xfrm>
              <a:off x="4031350" y="2528150"/>
              <a:ext cx="28150" cy="24125"/>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8" name="Google Shape;3751;p73">
              <a:extLst>
                <a:ext uri="{FF2B5EF4-FFF2-40B4-BE49-F238E27FC236}">
                  <a16:creationId xmlns:a16="http://schemas.microsoft.com/office/drawing/2014/main" id="{9A400A3F-BDEE-47EA-B7DA-F88FBA82F519}"/>
                </a:ext>
              </a:extLst>
            </p:cNvPr>
            <p:cNvSpPr/>
            <p:nvPr/>
          </p:nvSpPr>
          <p:spPr>
            <a:xfrm>
              <a:off x="4083975" y="2442675"/>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9" name="Google Shape;3752;p73">
              <a:extLst>
                <a:ext uri="{FF2B5EF4-FFF2-40B4-BE49-F238E27FC236}">
                  <a16:creationId xmlns:a16="http://schemas.microsoft.com/office/drawing/2014/main" id="{6F342769-A9C9-4BFB-9A8C-E5608C84A4A5}"/>
                </a:ext>
              </a:extLst>
            </p:cNvPr>
            <p:cNvSpPr/>
            <p:nvPr/>
          </p:nvSpPr>
          <p:spPr>
            <a:xfrm>
              <a:off x="4129050" y="2473425"/>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0" name="Google Shape;3753;p73">
              <a:extLst>
                <a:ext uri="{FF2B5EF4-FFF2-40B4-BE49-F238E27FC236}">
                  <a16:creationId xmlns:a16="http://schemas.microsoft.com/office/drawing/2014/main" id="{DB3B24EA-6603-4640-A0E7-4170DBE99181}"/>
                </a:ext>
              </a:extLst>
            </p:cNvPr>
            <p:cNvSpPr/>
            <p:nvPr/>
          </p:nvSpPr>
          <p:spPr>
            <a:xfrm>
              <a:off x="4150200" y="1716875"/>
              <a:ext cx="99825" cy="85500"/>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1" name="Google Shape;3754;p73">
              <a:extLst>
                <a:ext uri="{FF2B5EF4-FFF2-40B4-BE49-F238E27FC236}">
                  <a16:creationId xmlns:a16="http://schemas.microsoft.com/office/drawing/2014/main" id="{487D7D8E-1D03-4985-9347-3257D2B05D07}"/>
                </a:ext>
              </a:extLst>
            </p:cNvPr>
            <p:cNvSpPr/>
            <p:nvPr/>
          </p:nvSpPr>
          <p:spPr>
            <a:xfrm>
              <a:off x="4195275" y="1747600"/>
              <a:ext cx="23900" cy="24225"/>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2" name="Google Shape;3755;p73">
              <a:extLst>
                <a:ext uri="{FF2B5EF4-FFF2-40B4-BE49-F238E27FC236}">
                  <a16:creationId xmlns:a16="http://schemas.microsoft.com/office/drawing/2014/main" id="{DE66101A-EB10-44C1-B1F9-72068720C563}"/>
                </a:ext>
              </a:extLst>
            </p:cNvPr>
            <p:cNvSpPr/>
            <p:nvPr/>
          </p:nvSpPr>
          <p:spPr>
            <a:xfrm>
              <a:off x="3795175" y="1659100"/>
              <a:ext cx="100125" cy="85825"/>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3" name="Google Shape;3756;p73">
              <a:extLst>
                <a:ext uri="{FF2B5EF4-FFF2-40B4-BE49-F238E27FC236}">
                  <a16:creationId xmlns:a16="http://schemas.microsoft.com/office/drawing/2014/main" id="{A47C1F4B-F250-461B-8A4E-4E91CFF8300D}"/>
                </a:ext>
              </a:extLst>
            </p:cNvPr>
            <p:cNvSpPr/>
            <p:nvPr/>
          </p:nvSpPr>
          <p:spPr>
            <a:xfrm>
              <a:off x="3840525" y="1690150"/>
              <a:ext cx="23925" cy="23925"/>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4" name="Google Shape;3757;p73">
              <a:extLst>
                <a:ext uri="{FF2B5EF4-FFF2-40B4-BE49-F238E27FC236}">
                  <a16:creationId xmlns:a16="http://schemas.microsoft.com/office/drawing/2014/main" id="{E4C15CDC-5EF0-4890-9B63-9DD1F9B9CF0C}"/>
                </a:ext>
              </a:extLst>
            </p:cNvPr>
            <p:cNvSpPr/>
            <p:nvPr/>
          </p:nvSpPr>
          <p:spPr>
            <a:xfrm>
              <a:off x="4047700" y="1961725"/>
              <a:ext cx="85600" cy="8560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5" name="Google Shape;3758;p73">
              <a:extLst>
                <a:ext uri="{FF2B5EF4-FFF2-40B4-BE49-F238E27FC236}">
                  <a16:creationId xmlns:a16="http://schemas.microsoft.com/office/drawing/2014/main" id="{A52BE40E-5D10-45E2-A5B8-8CC66A6F902F}"/>
                </a:ext>
              </a:extLst>
            </p:cNvPr>
            <p:cNvSpPr/>
            <p:nvPr/>
          </p:nvSpPr>
          <p:spPr>
            <a:xfrm>
              <a:off x="4074600" y="1992275"/>
              <a:ext cx="28150" cy="2417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6" name="Google Shape;3759;p73">
              <a:extLst>
                <a:ext uri="{FF2B5EF4-FFF2-40B4-BE49-F238E27FC236}">
                  <a16:creationId xmlns:a16="http://schemas.microsoft.com/office/drawing/2014/main" id="{2DA930EA-69E9-4999-A2F9-5636EA7244D9}"/>
                </a:ext>
              </a:extLst>
            </p:cNvPr>
            <p:cNvSpPr/>
            <p:nvPr/>
          </p:nvSpPr>
          <p:spPr>
            <a:xfrm>
              <a:off x="3560800" y="2016700"/>
              <a:ext cx="99825" cy="85675"/>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7" name="Google Shape;3760;p73">
              <a:extLst>
                <a:ext uri="{FF2B5EF4-FFF2-40B4-BE49-F238E27FC236}">
                  <a16:creationId xmlns:a16="http://schemas.microsoft.com/office/drawing/2014/main" id="{A1EDBFE4-0597-42BE-BB66-E78F03D6F789}"/>
                </a:ext>
              </a:extLst>
            </p:cNvPr>
            <p:cNvSpPr/>
            <p:nvPr/>
          </p:nvSpPr>
          <p:spPr>
            <a:xfrm>
              <a:off x="3605850" y="2047300"/>
              <a:ext cx="23925" cy="24225"/>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8" name="Google Shape;3761;p73">
              <a:extLst>
                <a:ext uri="{FF2B5EF4-FFF2-40B4-BE49-F238E27FC236}">
                  <a16:creationId xmlns:a16="http://schemas.microsoft.com/office/drawing/2014/main" id="{82FC460B-923D-489E-8FFF-1A34C93AE4D6}"/>
                </a:ext>
              </a:extLst>
            </p:cNvPr>
            <p:cNvSpPr/>
            <p:nvPr/>
          </p:nvSpPr>
          <p:spPr>
            <a:xfrm>
              <a:off x="3694475" y="2386725"/>
              <a:ext cx="100125" cy="85500"/>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9" name="Google Shape;3762;p73">
              <a:extLst>
                <a:ext uri="{FF2B5EF4-FFF2-40B4-BE49-F238E27FC236}">
                  <a16:creationId xmlns:a16="http://schemas.microsoft.com/office/drawing/2014/main" id="{C6DC08F1-B4CE-4CD7-9D11-AC7DCAF35B88}"/>
                </a:ext>
              </a:extLst>
            </p:cNvPr>
            <p:cNvSpPr/>
            <p:nvPr/>
          </p:nvSpPr>
          <p:spPr>
            <a:xfrm>
              <a:off x="3735600" y="2417475"/>
              <a:ext cx="28450" cy="24100"/>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0" name="Google Shape;3763;p73">
              <a:extLst>
                <a:ext uri="{FF2B5EF4-FFF2-40B4-BE49-F238E27FC236}">
                  <a16:creationId xmlns:a16="http://schemas.microsoft.com/office/drawing/2014/main" id="{D90FA562-2D09-4128-9442-90E856EA8B8F}"/>
                </a:ext>
              </a:extLst>
            </p:cNvPr>
            <p:cNvSpPr/>
            <p:nvPr/>
          </p:nvSpPr>
          <p:spPr>
            <a:xfrm>
              <a:off x="3795175" y="2028650"/>
              <a:ext cx="100125" cy="85825"/>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1" name="Google Shape;3764;p73">
              <a:extLst>
                <a:ext uri="{FF2B5EF4-FFF2-40B4-BE49-F238E27FC236}">
                  <a16:creationId xmlns:a16="http://schemas.microsoft.com/office/drawing/2014/main" id="{488ECD2C-C21A-4440-AD87-36FBBD5BF0A3}"/>
                </a:ext>
              </a:extLst>
            </p:cNvPr>
            <p:cNvSpPr/>
            <p:nvPr/>
          </p:nvSpPr>
          <p:spPr>
            <a:xfrm>
              <a:off x="3836300"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2" name="Google Shape;3765;p73">
              <a:extLst>
                <a:ext uri="{FF2B5EF4-FFF2-40B4-BE49-F238E27FC236}">
                  <a16:creationId xmlns:a16="http://schemas.microsoft.com/office/drawing/2014/main" id="{4132E431-090E-40C6-A7EC-18A867C419FB}"/>
                </a:ext>
              </a:extLst>
            </p:cNvPr>
            <p:cNvSpPr/>
            <p:nvPr/>
          </p:nvSpPr>
          <p:spPr>
            <a:xfrm>
              <a:off x="3795175" y="1911325"/>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3" name="Google Shape;3766;p73">
              <a:extLst>
                <a:ext uri="{FF2B5EF4-FFF2-40B4-BE49-F238E27FC236}">
                  <a16:creationId xmlns:a16="http://schemas.microsoft.com/office/drawing/2014/main" id="{CBDB5FE9-F86E-4F12-B467-59576D5944A7}"/>
                </a:ext>
              </a:extLst>
            </p:cNvPr>
            <p:cNvSpPr/>
            <p:nvPr/>
          </p:nvSpPr>
          <p:spPr>
            <a:xfrm>
              <a:off x="3836300" y="1942075"/>
              <a:ext cx="28150" cy="24100"/>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4" name="Google Shape;3767;p73">
              <a:extLst>
                <a:ext uri="{FF2B5EF4-FFF2-40B4-BE49-F238E27FC236}">
                  <a16:creationId xmlns:a16="http://schemas.microsoft.com/office/drawing/2014/main" id="{7092CD00-F680-4417-BC26-CD5155588258}"/>
                </a:ext>
              </a:extLst>
            </p:cNvPr>
            <p:cNvSpPr/>
            <p:nvPr/>
          </p:nvSpPr>
          <p:spPr>
            <a:xfrm>
              <a:off x="3952725" y="1807600"/>
              <a:ext cx="100125" cy="85500"/>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5" name="Google Shape;3768;p73">
              <a:extLst>
                <a:ext uri="{FF2B5EF4-FFF2-40B4-BE49-F238E27FC236}">
                  <a16:creationId xmlns:a16="http://schemas.microsoft.com/office/drawing/2014/main" id="{D4056F30-7E23-49EB-9D44-F36862759B47}"/>
                </a:ext>
              </a:extLst>
            </p:cNvPr>
            <p:cNvSpPr/>
            <p:nvPr/>
          </p:nvSpPr>
          <p:spPr>
            <a:xfrm>
              <a:off x="3997800" y="1838325"/>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6" name="Google Shape;3769;p73">
              <a:extLst>
                <a:ext uri="{FF2B5EF4-FFF2-40B4-BE49-F238E27FC236}">
                  <a16:creationId xmlns:a16="http://schemas.microsoft.com/office/drawing/2014/main" id="{0AE11FB9-41AB-440F-A96B-03248496F468}"/>
                </a:ext>
              </a:extLst>
            </p:cNvPr>
            <p:cNvSpPr/>
            <p:nvPr/>
          </p:nvSpPr>
          <p:spPr>
            <a:xfrm>
              <a:off x="3931550" y="2028850"/>
              <a:ext cx="85625" cy="85625"/>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7" name="Google Shape;3770;p73">
              <a:extLst>
                <a:ext uri="{FF2B5EF4-FFF2-40B4-BE49-F238E27FC236}">
                  <a16:creationId xmlns:a16="http://schemas.microsoft.com/office/drawing/2014/main" id="{50D724D6-4222-4A67-BD7F-A135DF9A53CC}"/>
                </a:ext>
              </a:extLst>
            </p:cNvPr>
            <p:cNvSpPr/>
            <p:nvPr/>
          </p:nvSpPr>
          <p:spPr>
            <a:xfrm>
              <a:off x="3958175"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8" name="Google Shape;3771;p73">
              <a:extLst>
                <a:ext uri="{FF2B5EF4-FFF2-40B4-BE49-F238E27FC236}">
                  <a16:creationId xmlns:a16="http://schemas.microsoft.com/office/drawing/2014/main" id="{EA0EF082-23AA-4F2D-85DD-E950C2DE2BD6}"/>
                </a:ext>
              </a:extLst>
            </p:cNvPr>
            <p:cNvSpPr/>
            <p:nvPr/>
          </p:nvSpPr>
          <p:spPr>
            <a:xfrm>
              <a:off x="4021375" y="1626450"/>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9" name="Google Shape;3772;p73">
              <a:extLst>
                <a:ext uri="{FF2B5EF4-FFF2-40B4-BE49-F238E27FC236}">
                  <a16:creationId xmlns:a16="http://schemas.microsoft.com/office/drawing/2014/main" id="{B300ADA1-9651-477F-A922-7FD33BD983D6}"/>
                </a:ext>
              </a:extLst>
            </p:cNvPr>
            <p:cNvSpPr/>
            <p:nvPr/>
          </p:nvSpPr>
          <p:spPr>
            <a:xfrm>
              <a:off x="4066450" y="1657200"/>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0" name="Google Shape;3773;p73">
              <a:extLst>
                <a:ext uri="{FF2B5EF4-FFF2-40B4-BE49-F238E27FC236}">
                  <a16:creationId xmlns:a16="http://schemas.microsoft.com/office/drawing/2014/main" id="{C0002827-ABF7-4F68-848A-8A9C02E66C1B}"/>
                </a:ext>
              </a:extLst>
            </p:cNvPr>
            <p:cNvSpPr/>
            <p:nvPr/>
          </p:nvSpPr>
          <p:spPr>
            <a:xfrm>
              <a:off x="4127225" y="3552550"/>
              <a:ext cx="118875" cy="101825"/>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1" name="Google Shape;3774;p73">
              <a:extLst>
                <a:ext uri="{FF2B5EF4-FFF2-40B4-BE49-F238E27FC236}">
                  <a16:creationId xmlns:a16="http://schemas.microsoft.com/office/drawing/2014/main" id="{CF790110-A09E-4345-AE7E-C3A636B2744E}"/>
                </a:ext>
              </a:extLst>
            </p:cNvPr>
            <p:cNvSpPr/>
            <p:nvPr/>
          </p:nvSpPr>
          <p:spPr>
            <a:xfrm>
              <a:off x="4168050" y="3583300"/>
              <a:ext cx="47200" cy="40425"/>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2" name="Google Shape;3775;p73">
              <a:extLst>
                <a:ext uri="{FF2B5EF4-FFF2-40B4-BE49-F238E27FC236}">
                  <a16:creationId xmlns:a16="http://schemas.microsoft.com/office/drawing/2014/main" id="{130D05E5-E23F-4493-B075-6A4298738DF2}"/>
                </a:ext>
              </a:extLst>
            </p:cNvPr>
            <p:cNvSpPr/>
            <p:nvPr/>
          </p:nvSpPr>
          <p:spPr>
            <a:xfrm>
              <a:off x="4126025" y="4060600"/>
              <a:ext cx="99825" cy="85525"/>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3" name="Google Shape;3776;p73">
              <a:extLst>
                <a:ext uri="{FF2B5EF4-FFF2-40B4-BE49-F238E27FC236}">
                  <a16:creationId xmlns:a16="http://schemas.microsoft.com/office/drawing/2014/main" id="{5BD95AC3-76FE-45EC-BF13-93026D1ECCC1}"/>
                </a:ext>
              </a:extLst>
            </p:cNvPr>
            <p:cNvSpPr/>
            <p:nvPr/>
          </p:nvSpPr>
          <p:spPr>
            <a:xfrm>
              <a:off x="4166850" y="4091050"/>
              <a:ext cx="28450" cy="24425"/>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4" name="Google Shape;3777;p73">
              <a:extLst>
                <a:ext uri="{FF2B5EF4-FFF2-40B4-BE49-F238E27FC236}">
                  <a16:creationId xmlns:a16="http://schemas.microsoft.com/office/drawing/2014/main" id="{4C9C0088-E09C-447C-B54E-B65D7EF651E0}"/>
                </a:ext>
              </a:extLst>
            </p:cNvPr>
            <p:cNvSpPr/>
            <p:nvPr/>
          </p:nvSpPr>
          <p:spPr>
            <a:xfrm>
              <a:off x="4173500" y="3140650"/>
              <a:ext cx="100125" cy="85500"/>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5" name="Google Shape;3778;p73">
              <a:extLst>
                <a:ext uri="{FF2B5EF4-FFF2-40B4-BE49-F238E27FC236}">
                  <a16:creationId xmlns:a16="http://schemas.microsoft.com/office/drawing/2014/main" id="{2A259BA7-2059-4254-A98D-D74D28D6CD56}"/>
                </a:ext>
              </a:extLst>
            </p:cNvPr>
            <p:cNvSpPr/>
            <p:nvPr/>
          </p:nvSpPr>
          <p:spPr>
            <a:xfrm>
              <a:off x="4214625" y="3171400"/>
              <a:ext cx="28450" cy="24100"/>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6" name="Google Shape;3779;p73">
              <a:extLst>
                <a:ext uri="{FF2B5EF4-FFF2-40B4-BE49-F238E27FC236}">
                  <a16:creationId xmlns:a16="http://schemas.microsoft.com/office/drawing/2014/main" id="{E89BD510-15D7-4E0B-8AFD-1F0810D8E80B}"/>
                </a:ext>
              </a:extLst>
            </p:cNvPr>
            <p:cNvSpPr/>
            <p:nvPr/>
          </p:nvSpPr>
          <p:spPr>
            <a:xfrm>
              <a:off x="3610700" y="3121125"/>
              <a:ext cx="117050" cy="100200"/>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7" name="Google Shape;3780;p73">
              <a:extLst>
                <a:ext uri="{FF2B5EF4-FFF2-40B4-BE49-F238E27FC236}">
                  <a16:creationId xmlns:a16="http://schemas.microsoft.com/office/drawing/2014/main" id="{4FC5E289-181A-465B-8E79-DEB7E79A9BE9}"/>
                </a:ext>
              </a:extLst>
            </p:cNvPr>
            <p:cNvSpPr/>
            <p:nvPr/>
          </p:nvSpPr>
          <p:spPr>
            <a:xfrm>
              <a:off x="3658175" y="3152050"/>
              <a:ext cx="38725" cy="38725"/>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8" name="Google Shape;3781;p73">
              <a:extLst>
                <a:ext uri="{FF2B5EF4-FFF2-40B4-BE49-F238E27FC236}">
                  <a16:creationId xmlns:a16="http://schemas.microsoft.com/office/drawing/2014/main" id="{9CDFA1AA-1CB6-4B8E-8206-075F26AFB40B}"/>
                </a:ext>
              </a:extLst>
            </p:cNvPr>
            <p:cNvSpPr/>
            <p:nvPr/>
          </p:nvSpPr>
          <p:spPr>
            <a:xfrm>
              <a:off x="2178425" y="3469700"/>
              <a:ext cx="116175" cy="99700"/>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9" name="Google Shape;3782;p73">
              <a:extLst>
                <a:ext uri="{FF2B5EF4-FFF2-40B4-BE49-F238E27FC236}">
                  <a16:creationId xmlns:a16="http://schemas.microsoft.com/office/drawing/2014/main" id="{0D331D4E-8A95-4D37-813D-AC0030EBA8B8}"/>
                </a:ext>
              </a:extLst>
            </p:cNvPr>
            <p:cNvSpPr/>
            <p:nvPr/>
          </p:nvSpPr>
          <p:spPr>
            <a:xfrm>
              <a:off x="2225925" y="3500425"/>
              <a:ext cx="38125" cy="38125"/>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0" name="Google Shape;3783;p73">
              <a:extLst>
                <a:ext uri="{FF2B5EF4-FFF2-40B4-BE49-F238E27FC236}">
                  <a16:creationId xmlns:a16="http://schemas.microsoft.com/office/drawing/2014/main" id="{4933D68A-6620-4097-A56B-F68D2655E913}"/>
                </a:ext>
              </a:extLst>
            </p:cNvPr>
            <p:cNvSpPr/>
            <p:nvPr/>
          </p:nvSpPr>
          <p:spPr>
            <a:xfrm>
              <a:off x="1469875" y="2529475"/>
              <a:ext cx="100125" cy="85800"/>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1" name="Google Shape;3784;p73">
              <a:extLst>
                <a:ext uri="{FF2B5EF4-FFF2-40B4-BE49-F238E27FC236}">
                  <a16:creationId xmlns:a16="http://schemas.microsoft.com/office/drawing/2014/main" id="{5AD25135-7C6F-4155-AD21-F31F8B06966F}"/>
                </a:ext>
              </a:extLst>
            </p:cNvPr>
            <p:cNvSpPr/>
            <p:nvPr/>
          </p:nvSpPr>
          <p:spPr>
            <a:xfrm>
              <a:off x="1511000" y="2560200"/>
              <a:ext cx="28150" cy="2417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2" name="Google Shape;3785;p73">
              <a:extLst>
                <a:ext uri="{FF2B5EF4-FFF2-40B4-BE49-F238E27FC236}">
                  <a16:creationId xmlns:a16="http://schemas.microsoft.com/office/drawing/2014/main" id="{ED5C63EB-B47E-457F-8B31-AAD06735EABD}"/>
                </a:ext>
              </a:extLst>
            </p:cNvPr>
            <p:cNvSpPr/>
            <p:nvPr/>
          </p:nvSpPr>
          <p:spPr>
            <a:xfrm>
              <a:off x="1786500" y="2996100"/>
              <a:ext cx="99825" cy="85500"/>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3" name="Google Shape;3786;p73">
              <a:extLst>
                <a:ext uri="{FF2B5EF4-FFF2-40B4-BE49-F238E27FC236}">
                  <a16:creationId xmlns:a16="http://schemas.microsoft.com/office/drawing/2014/main" id="{39520B66-3A59-4F7B-81F3-08805F7A5C08}"/>
                </a:ext>
              </a:extLst>
            </p:cNvPr>
            <p:cNvSpPr/>
            <p:nvPr/>
          </p:nvSpPr>
          <p:spPr>
            <a:xfrm>
              <a:off x="1831250" y="30268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4" name="Google Shape;3787;p73">
              <a:extLst>
                <a:ext uri="{FF2B5EF4-FFF2-40B4-BE49-F238E27FC236}">
                  <a16:creationId xmlns:a16="http://schemas.microsoft.com/office/drawing/2014/main" id="{ADB44851-78DB-4214-B542-6298BD92C058}"/>
                </a:ext>
              </a:extLst>
            </p:cNvPr>
            <p:cNvSpPr/>
            <p:nvPr/>
          </p:nvSpPr>
          <p:spPr>
            <a:xfrm>
              <a:off x="1886600" y="3253450"/>
              <a:ext cx="99825" cy="85525"/>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5" name="Google Shape;3788;p73">
              <a:extLst>
                <a:ext uri="{FF2B5EF4-FFF2-40B4-BE49-F238E27FC236}">
                  <a16:creationId xmlns:a16="http://schemas.microsoft.com/office/drawing/2014/main" id="{E41E1DEB-F60E-4E07-B627-3A7EFDABD742}"/>
                </a:ext>
              </a:extLst>
            </p:cNvPr>
            <p:cNvSpPr/>
            <p:nvPr/>
          </p:nvSpPr>
          <p:spPr>
            <a:xfrm>
              <a:off x="1931650" y="32842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6" name="Google Shape;3789;p73">
              <a:extLst>
                <a:ext uri="{FF2B5EF4-FFF2-40B4-BE49-F238E27FC236}">
                  <a16:creationId xmlns:a16="http://schemas.microsoft.com/office/drawing/2014/main" id="{688D79B8-D508-4AA1-BF46-0DDD4CD1FBE2}"/>
                </a:ext>
              </a:extLst>
            </p:cNvPr>
            <p:cNvSpPr/>
            <p:nvPr/>
          </p:nvSpPr>
          <p:spPr>
            <a:xfrm>
              <a:off x="2044475" y="2563325"/>
              <a:ext cx="100125" cy="85525"/>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7" name="Google Shape;3790;p73">
              <a:extLst>
                <a:ext uri="{FF2B5EF4-FFF2-40B4-BE49-F238E27FC236}">
                  <a16:creationId xmlns:a16="http://schemas.microsoft.com/office/drawing/2014/main" id="{82062254-2E89-4C75-999C-A8E97298CE81}"/>
                </a:ext>
              </a:extLst>
            </p:cNvPr>
            <p:cNvSpPr/>
            <p:nvPr/>
          </p:nvSpPr>
          <p:spPr>
            <a:xfrm>
              <a:off x="2089525" y="2594075"/>
              <a:ext cx="24525" cy="24225"/>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8" name="Google Shape;3791;p73">
              <a:extLst>
                <a:ext uri="{FF2B5EF4-FFF2-40B4-BE49-F238E27FC236}">
                  <a16:creationId xmlns:a16="http://schemas.microsoft.com/office/drawing/2014/main" id="{BE250054-059E-4B95-9A85-3E475A4F7604}"/>
                </a:ext>
              </a:extLst>
            </p:cNvPr>
            <p:cNvSpPr/>
            <p:nvPr/>
          </p:nvSpPr>
          <p:spPr>
            <a:xfrm>
              <a:off x="1400000" y="1781450"/>
              <a:ext cx="99825" cy="85650"/>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9" name="Google Shape;3792;p73">
              <a:extLst>
                <a:ext uri="{FF2B5EF4-FFF2-40B4-BE49-F238E27FC236}">
                  <a16:creationId xmlns:a16="http://schemas.microsoft.com/office/drawing/2014/main" id="{16AD5F0A-01BA-462E-B21E-7A6F5ED6F4D6}"/>
                </a:ext>
              </a:extLst>
            </p:cNvPr>
            <p:cNvSpPr/>
            <p:nvPr/>
          </p:nvSpPr>
          <p:spPr>
            <a:xfrm>
              <a:off x="1440825" y="1812325"/>
              <a:ext cx="28450" cy="24125"/>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0" name="Google Shape;3793;p73">
              <a:extLst>
                <a:ext uri="{FF2B5EF4-FFF2-40B4-BE49-F238E27FC236}">
                  <a16:creationId xmlns:a16="http://schemas.microsoft.com/office/drawing/2014/main" id="{CC9DDEDB-86B2-4740-AC24-5155433F4056}"/>
                </a:ext>
              </a:extLst>
            </p:cNvPr>
            <p:cNvSpPr/>
            <p:nvPr/>
          </p:nvSpPr>
          <p:spPr>
            <a:xfrm>
              <a:off x="1944050" y="1353350"/>
              <a:ext cx="100125" cy="85825"/>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1" name="Google Shape;3794;p73">
              <a:extLst>
                <a:ext uri="{FF2B5EF4-FFF2-40B4-BE49-F238E27FC236}">
                  <a16:creationId xmlns:a16="http://schemas.microsoft.com/office/drawing/2014/main" id="{A11CEA51-2B29-4B97-90F2-A549445D51C6}"/>
                </a:ext>
              </a:extLst>
            </p:cNvPr>
            <p:cNvSpPr/>
            <p:nvPr/>
          </p:nvSpPr>
          <p:spPr>
            <a:xfrm>
              <a:off x="1989425" y="1384100"/>
              <a:ext cx="24225" cy="24225"/>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2" name="Google Shape;3795;p73">
              <a:extLst>
                <a:ext uri="{FF2B5EF4-FFF2-40B4-BE49-F238E27FC236}">
                  <a16:creationId xmlns:a16="http://schemas.microsoft.com/office/drawing/2014/main" id="{EF4716E2-4C56-4C01-885B-A6690462F600}"/>
                </a:ext>
              </a:extLst>
            </p:cNvPr>
            <p:cNvSpPr/>
            <p:nvPr/>
          </p:nvSpPr>
          <p:spPr>
            <a:xfrm>
              <a:off x="1638625" y="1365450"/>
              <a:ext cx="99825" cy="85825"/>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3" name="Google Shape;3796;p73">
              <a:extLst>
                <a:ext uri="{FF2B5EF4-FFF2-40B4-BE49-F238E27FC236}">
                  <a16:creationId xmlns:a16="http://schemas.microsoft.com/office/drawing/2014/main" id="{1325EC7E-ED52-4025-987D-C7C3B6A3A55C}"/>
                </a:ext>
              </a:extLst>
            </p:cNvPr>
            <p:cNvSpPr/>
            <p:nvPr/>
          </p:nvSpPr>
          <p:spPr>
            <a:xfrm>
              <a:off x="1683375" y="13962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4" name="Google Shape;3797;p73">
              <a:extLst>
                <a:ext uri="{FF2B5EF4-FFF2-40B4-BE49-F238E27FC236}">
                  <a16:creationId xmlns:a16="http://schemas.microsoft.com/office/drawing/2014/main" id="{83C55DB1-D358-479B-8392-340B903206F8}"/>
                </a:ext>
              </a:extLst>
            </p:cNvPr>
            <p:cNvSpPr/>
            <p:nvPr/>
          </p:nvSpPr>
          <p:spPr>
            <a:xfrm>
              <a:off x="1575725" y="12626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5" name="Google Shape;3798;p73">
              <a:extLst>
                <a:ext uri="{FF2B5EF4-FFF2-40B4-BE49-F238E27FC236}">
                  <a16:creationId xmlns:a16="http://schemas.microsoft.com/office/drawing/2014/main" id="{81FBA410-3660-4D6F-AA04-F9C0B0060E2F}"/>
                </a:ext>
              </a:extLst>
            </p:cNvPr>
            <p:cNvSpPr/>
            <p:nvPr/>
          </p:nvSpPr>
          <p:spPr>
            <a:xfrm>
              <a:off x="162077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6" name="Google Shape;3799;p73">
              <a:extLst>
                <a:ext uri="{FF2B5EF4-FFF2-40B4-BE49-F238E27FC236}">
                  <a16:creationId xmlns:a16="http://schemas.microsoft.com/office/drawing/2014/main" id="{3B088A6E-8736-4E56-92B4-E8A9AEA5CD47}"/>
                </a:ext>
              </a:extLst>
            </p:cNvPr>
            <p:cNvSpPr/>
            <p:nvPr/>
          </p:nvSpPr>
          <p:spPr>
            <a:xfrm>
              <a:off x="1513425" y="1444250"/>
              <a:ext cx="100125" cy="85650"/>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7" name="Google Shape;3800;p73">
              <a:extLst>
                <a:ext uri="{FF2B5EF4-FFF2-40B4-BE49-F238E27FC236}">
                  <a16:creationId xmlns:a16="http://schemas.microsoft.com/office/drawing/2014/main" id="{2F71990C-183B-44DC-8F23-0322B2791979}"/>
                </a:ext>
              </a:extLst>
            </p:cNvPr>
            <p:cNvSpPr/>
            <p:nvPr/>
          </p:nvSpPr>
          <p:spPr>
            <a:xfrm>
              <a:off x="1554550" y="1475125"/>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8" name="Google Shape;3801;p73">
              <a:extLst>
                <a:ext uri="{FF2B5EF4-FFF2-40B4-BE49-F238E27FC236}">
                  <a16:creationId xmlns:a16="http://schemas.microsoft.com/office/drawing/2014/main" id="{B5F44C04-1B35-4D88-8DBA-68B5AD97B03A}"/>
                </a:ext>
              </a:extLst>
            </p:cNvPr>
            <p:cNvSpPr/>
            <p:nvPr/>
          </p:nvSpPr>
          <p:spPr>
            <a:xfrm>
              <a:off x="1778025" y="1377550"/>
              <a:ext cx="100025" cy="85500"/>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9" name="Google Shape;3802;p73">
              <a:extLst>
                <a:ext uri="{FF2B5EF4-FFF2-40B4-BE49-F238E27FC236}">
                  <a16:creationId xmlns:a16="http://schemas.microsoft.com/office/drawing/2014/main" id="{AD0FDBC1-ABA7-462F-83EB-FCD037999FCF}"/>
                </a:ext>
              </a:extLst>
            </p:cNvPr>
            <p:cNvSpPr/>
            <p:nvPr/>
          </p:nvSpPr>
          <p:spPr>
            <a:xfrm>
              <a:off x="1823100" y="1408300"/>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0" name="Google Shape;3803;p73">
              <a:extLst>
                <a:ext uri="{FF2B5EF4-FFF2-40B4-BE49-F238E27FC236}">
                  <a16:creationId xmlns:a16="http://schemas.microsoft.com/office/drawing/2014/main" id="{7043381D-AAAD-44C3-8EDA-E107794A021A}"/>
                </a:ext>
              </a:extLst>
            </p:cNvPr>
            <p:cNvSpPr/>
            <p:nvPr/>
          </p:nvSpPr>
          <p:spPr>
            <a:xfrm>
              <a:off x="2014825" y="1420050"/>
              <a:ext cx="99825" cy="85650"/>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1" name="Google Shape;3804;p73">
              <a:extLst>
                <a:ext uri="{FF2B5EF4-FFF2-40B4-BE49-F238E27FC236}">
                  <a16:creationId xmlns:a16="http://schemas.microsoft.com/office/drawing/2014/main" id="{C4972972-4AC0-4736-B5D9-74082CFA1D91}"/>
                </a:ext>
              </a:extLst>
            </p:cNvPr>
            <p:cNvSpPr/>
            <p:nvPr/>
          </p:nvSpPr>
          <p:spPr>
            <a:xfrm>
              <a:off x="2059875" y="14509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2" name="Google Shape;3805;p73">
              <a:extLst>
                <a:ext uri="{FF2B5EF4-FFF2-40B4-BE49-F238E27FC236}">
                  <a16:creationId xmlns:a16="http://schemas.microsoft.com/office/drawing/2014/main" id="{BF762DFA-7F6C-47B1-91FA-F43C812B65A1}"/>
                </a:ext>
              </a:extLst>
            </p:cNvPr>
            <p:cNvSpPr/>
            <p:nvPr/>
          </p:nvSpPr>
          <p:spPr>
            <a:xfrm>
              <a:off x="2149400" y="1377625"/>
              <a:ext cx="99825" cy="85450"/>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3" name="Google Shape;3806;p73">
              <a:extLst>
                <a:ext uri="{FF2B5EF4-FFF2-40B4-BE49-F238E27FC236}">
                  <a16:creationId xmlns:a16="http://schemas.microsoft.com/office/drawing/2014/main" id="{62F7D737-54AE-45BD-B7A4-503F55A78DE8}"/>
                </a:ext>
              </a:extLst>
            </p:cNvPr>
            <p:cNvSpPr/>
            <p:nvPr/>
          </p:nvSpPr>
          <p:spPr>
            <a:xfrm>
              <a:off x="2190025" y="1408600"/>
              <a:ext cx="28350" cy="24100"/>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4" name="Google Shape;3807;p73">
              <a:extLst>
                <a:ext uri="{FF2B5EF4-FFF2-40B4-BE49-F238E27FC236}">
                  <a16:creationId xmlns:a16="http://schemas.microsoft.com/office/drawing/2014/main" id="{C0A70E14-AE8B-46F7-B813-4EF324A4C4D9}"/>
                </a:ext>
              </a:extLst>
            </p:cNvPr>
            <p:cNvSpPr/>
            <p:nvPr/>
          </p:nvSpPr>
          <p:spPr>
            <a:xfrm>
              <a:off x="2149400" y="1605775"/>
              <a:ext cx="99825" cy="8560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5" name="Google Shape;3808;p73">
              <a:extLst>
                <a:ext uri="{FF2B5EF4-FFF2-40B4-BE49-F238E27FC236}">
                  <a16:creationId xmlns:a16="http://schemas.microsoft.com/office/drawing/2014/main" id="{6F667FFC-16C7-44CD-8815-F6BD00690F51}"/>
                </a:ext>
              </a:extLst>
            </p:cNvPr>
            <p:cNvSpPr/>
            <p:nvPr/>
          </p:nvSpPr>
          <p:spPr>
            <a:xfrm>
              <a:off x="2190025" y="1636600"/>
              <a:ext cx="28350" cy="24125"/>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6" name="Google Shape;3809;p73">
              <a:extLst>
                <a:ext uri="{FF2B5EF4-FFF2-40B4-BE49-F238E27FC236}">
                  <a16:creationId xmlns:a16="http://schemas.microsoft.com/office/drawing/2014/main" id="{D1908253-CC10-4F0D-87D4-43C87487088F}"/>
                </a:ext>
              </a:extLst>
            </p:cNvPr>
            <p:cNvSpPr/>
            <p:nvPr/>
          </p:nvSpPr>
          <p:spPr>
            <a:xfrm>
              <a:off x="2266125" y="1703850"/>
              <a:ext cx="99825" cy="85825"/>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7" name="Google Shape;3810;p73">
              <a:extLst>
                <a:ext uri="{FF2B5EF4-FFF2-40B4-BE49-F238E27FC236}">
                  <a16:creationId xmlns:a16="http://schemas.microsoft.com/office/drawing/2014/main" id="{512072AD-0550-4362-B28B-E64A1B67EA7B}"/>
                </a:ext>
              </a:extLst>
            </p:cNvPr>
            <p:cNvSpPr/>
            <p:nvPr/>
          </p:nvSpPr>
          <p:spPr>
            <a:xfrm>
              <a:off x="2307275" y="1734600"/>
              <a:ext cx="28150" cy="2417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8" name="Google Shape;3811;p73">
              <a:extLst>
                <a:ext uri="{FF2B5EF4-FFF2-40B4-BE49-F238E27FC236}">
                  <a16:creationId xmlns:a16="http://schemas.microsoft.com/office/drawing/2014/main" id="{E195ACD1-4160-487A-BEB1-818CA75E72D1}"/>
                </a:ext>
              </a:extLst>
            </p:cNvPr>
            <p:cNvSpPr/>
            <p:nvPr/>
          </p:nvSpPr>
          <p:spPr>
            <a:xfrm>
              <a:off x="2068950" y="965875"/>
              <a:ext cx="99825" cy="8560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9" name="Google Shape;3812;p73">
              <a:extLst>
                <a:ext uri="{FF2B5EF4-FFF2-40B4-BE49-F238E27FC236}">
                  <a16:creationId xmlns:a16="http://schemas.microsoft.com/office/drawing/2014/main" id="{A46FD228-BE33-4D42-BB3A-45D5B61E6A29}"/>
                </a:ext>
              </a:extLst>
            </p:cNvPr>
            <p:cNvSpPr/>
            <p:nvPr/>
          </p:nvSpPr>
          <p:spPr>
            <a:xfrm>
              <a:off x="2113725" y="996700"/>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0" name="Google Shape;3813;p73">
              <a:extLst>
                <a:ext uri="{FF2B5EF4-FFF2-40B4-BE49-F238E27FC236}">
                  <a16:creationId xmlns:a16="http://schemas.microsoft.com/office/drawing/2014/main" id="{307A86AF-89B9-4D59-BBA7-FD9D2DF59CC1}"/>
                </a:ext>
              </a:extLst>
            </p:cNvPr>
            <p:cNvSpPr/>
            <p:nvPr/>
          </p:nvSpPr>
          <p:spPr>
            <a:xfrm>
              <a:off x="2056550" y="1743775"/>
              <a:ext cx="100125" cy="85825"/>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1" name="Google Shape;3814;p73">
              <a:extLst>
                <a:ext uri="{FF2B5EF4-FFF2-40B4-BE49-F238E27FC236}">
                  <a16:creationId xmlns:a16="http://schemas.microsoft.com/office/drawing/2014/main" id="{F14F5C88-CF59-4831-B637-143C752CAA42}"/>
                </a:ext>
              </a:extLst>
            </p:cNvPr>
            <p:cNvSpPr/>
            <p:nvPr/>
          </p:nvSpPr>
          <p:spPr>
            <a:xfrm>
              <a:off x="2097700" y="1774525"/>
              <a:ext cx="28150" cy="2417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2" name="Google Shape;3815;p73">
              <a:extLst>
                <a:ext uri="{FF2B5EF4-FFF2-40B4-BE49-F238E27FC236}">
                  <a16:creationId xmlns:a16="http://schemas.microsoft.com/office/drawing/2014/main" id="{A157C75B-ABE5-4459-BEAA-FCDF87239C18}"/>
                </a:ext>
              </a:extLst>
            </p:cNvPr>
            <p:cNvSpPr/>
            <p:nvPr/>
          </p:nvSpPr>
          <p:spPr>
            <a:xfrm>
              <a:off x="1931975" y="1015550"/>
              <a:ext cx="100125" cy="85825"/>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3" name="Google Shape;3816;p73">
              <a:extLst>
                <a:ext uri="{FF2B5EF4-FFF2-40B4-BE49-F238E27FC236}">
                  <a16:creationId xmlns:a16="http://schemas.microsoft.com/office/drawing/2014/main" id="{00797C61-86F4-4C69-954C-DFFD2498EDB1}"/>
                </a:ext>
              </a:extLst>
            </p:cNvPr>
            <p:cNvSpPr/>
            <p:nvPr/>
          </p:nvSpPr>
          <p:spPr>
            <a:xfrm>
              <a:off x="1977025" y="10463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4" name="Google Shape;3817;p73">
              <a:extLst>
                <a:ext uri="{FF2B5EF4-FFF2-40B4-BE49-F238E27FC236}">
                  <a16:creationId xmlns:a16="http://schemas.microsoft.com/office/drawing/2014/main" id="{4B815B87-90CD-4F3D-B958-00BC1D89D023}"/>
                </a:ext>
              </a:extLst>
            </p:cNvPr>
            <p:cNvSpPr/>
            <p:nvPr/>
          </p:nvSpPr>
          <p:spPr>
            <a:xfrm>
              <a:off x="1873900" y="1166775"/>
              <a:ext cx="99825" cy="85800"/>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5" name="Google Shape;3818;p73">
              <a:extLst>
                <a:ext uri="{FF2B5EF4-FFF2-40B4-BE49-F238E27FC236}">
                  <a16:creationId xmlns:a16="http://schemas.microsoft.com/office/drawing/2014/main" id="{7B6017C6-D5E0-4A1E-88F4-4233F120F693}"/>
                </a:ext>
              </a:extLst>
            </p:cNvPr>
            <p:cNvSpPr/>
            <p:nvPr/>
          </p:nvSpPr>
          <p:spPr>
            <a:xfrm>
              <a:off x="1914725" y="1197500"/>
              <a:ext cx="28450" cy="24425"/>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6" name="Google Shape;3819;p73">
              <a:extLst>
                <a:ext uri="{FF2B5EF4-FFF2-40B4-BE49-F238E27FC236}">
                  <a16:creationId xmlns:a16="http://schemas.microsoft.com/office/drawing/2014/main" id="{F6487552-EB5D-400F-9D1F-C5A3608C41B1}"/>
                </a:ext>
              </a:extLst>
            </p:cNvPr>
            <p:cNvSpPr/>
            <p:nvPr/>
          </p:nvSpPr>
          <p:spPr>
            <a:xfrm>
              <a:off x="1726925" y="1199725"/>
              <a:ext cx="100125" cy="85525"/>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7" name="Google Shape;3820;p73">
              <a:extLst>
                <a:ext uri="{FF2B5EF4-FFF2-40B4-BE49-F238E27FC236}">
                  <a16:creationId xmlns:a16="http://schemas.microsoft.com/office/drawing/2014/main" id="{3D33ECEB-811D-4395-8644-DE510F67C684}"/>
                </a:ext>
              </a:extLst>
            </p:cNvPr>
            <p:cNvSpPr/>
            <p:nvPr/>
          </p:nvSpPr>
          <p:spPr>
            <a:xfrm>
              <a:off x="1768050" y="1230475"/>
              <a:ext cx="28150" cy="24100"/>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8" name="Google Shape;3821;p73">
              <a:extLst>
                <a:ext uri="{FF2B5EF4-FFF2-40B4-BE49-F238E27FC236}">
                  <a16:creationId xmlns:a16="http://schemas.microsoft.com/office/drawing/2014/main" id="{C51089D4-FAC1-4AB9-9D5E-838DF4B6259E}"/>
                </a:ext>
              </a:extLst>
            </p:cNvPr>
            <p:cNvSpPr/>
            <p:nvPr/>
          </p:nvSpPr>
          <p:spPr>
            <a:xfrm>
              <a:off x="2210800" y="764250"/>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9" name="Google Shape;3822;p73">
              <a:extLst>
                <a:ext uri="{FF2B5EF4-FFF2-40B4-BE49-F238E27FC236}">
                  <a16:creationId xmlns:a16="http://schemas.microsoft.com/office/drawing/2014/main" id="{6700B2CA-7B67-4A1B-873C-408677FB2FFB}"/>
                </a:ext>
              </a:extLst>
            </p:cNvPr>
            <p:cNvSpPr/>
            <p:nvPr/>
          </p:nvSpPr>
          <p:spPr>
            <a:xfrm>
              <a:off x="2255850" y="794700"/>
              <a:ext cx="24225" cy="24200"/>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0" name="Google Shape;3823;p73">
              <a:extLst>
                <a:ext uri="{FF2B5EF4-FFF2-40B4-BE49-F238E27FC236}">
                  <a16:creationId xmlns:a16="http://schemas.microsoft.com/office/drawing/2014/main" id="{7683CBE4-FCB7-474A-826E-11AEEA1871E8}"/>
                </a:ext>
              </a:extLst>
            </p:cNvPr>
            <p:cNvSpPr/>
            <p:nvPr/>
          </p:nvSpPr>
          <p:spPr>
            <a:xfrm>
              <a:off x="1094575" y="1262625"/>
              <a:ext cx="100125" cy="85525"/>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1" name="Google Shape;3824;p73">
              <a:extLst>
                <a:ext uri="{FF2B5EF4-FFF2-40B4-BE49-F238E27FC236}">
                  <a16:creationId xmlns:a16="http://schemas.microsoft.com/office/drawing/2014/main" id="{87AC603B-BF4C-4425-90A8-16903B0AAFE1}"/>
                </a:ext>
              </a:extLst>
            </p:cNvPr>
            <p:cNvSpPr/>
            <p:nvPr/>
          </p:nvSpPr>
          <p:spPr>
            <a:xfrm>
              <a:off x="113962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2" name="Google Shape;3825;p73">
              <a:extLst>
                <a:ext uri="{FF2B5EF4-FFF2-40B4-BE49-F238E27FC236}">
                  <a16:creationId xmlns:a16="http://schemas.microsoft.com/office/drawing/2014/main" id="{48DC74D8-7334-48FC-AFA1-9439BCAB8459}"/>
                </a:ext>
              </a:extLst>
            </p:cNvPr>
            <p:cNvSpPr/>
            <p:nvPr/>
          </p:nvSpPr>
          <p:spPr>
            <a:xfrm>
              <a:off x="2909075" y="1091475"/>
              <a:ext cx="100125" cy="85500"/>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3" name="Google Shape;3826;p73">
              <a:extLst>
                <a:ext uri="{FF2B5EF4-FFF2-40B4-BE49-F238E27FC236}">
                  <a16:creationId xmlns:a16="http://schemas.microsoft.com/office/drawing/2014/main" id="{BA2D717D-E5C9-4E54-A293-D9E9089961A8}"/>
                </a:ext>
              </a:extLst>
            </p:cNvPr>
            <p:cNvSpPr/>
            <p:nvPr/>
          </p:nvSpPr>
          <p:spPr>
            <a:xfrm>
              <a:off x="2954150" y="11222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4" name="Google Shape;3827;p73">
              <a:extLst>
                <a:ext uri="{FF2B5EF4-FFF2-40B4-BE49-F238E27FC236}">
                  <a16:creationId xmlns:a16="http://schemas.microsoft.com/office/drawing/2014/main" id="{05DA1623-12B7-4C44-8002-33909EF554BB}"/>
                </a:ext>
              </a:extLst>
            </p:cNvPr>
            <p:cNvSpPr/>
            <p:nvPr/>
          </p:nvSpPr>
          <p:spPr>
            <a:xfrm>
              <a:off x="2623000" y="1027650"/>
              <a:ext cx="99825" cy="85825"/>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5" name="Google Shape;3828;p73">
              <a:extLst>
                <a:ext uri="{FF2B5EF4-FFF2-40B4-BE49-F238E27FC236}">
                  <a16:creationId xmlns:a16="http://schemas.microsoft.com/office/drawing/2014/main" id="{5BEE3FFC-CC35-4E4C-8FE1-DA5ECE63D1E6}"/>
                </a:ext>
              </a:extLst>
            </p:cNvPr>
            <p:cNvSpPr/>
            <p:nvPr/>
          </p:nvSpPr>
          <p:spPr>
            <a:xfrm>
              <a:off x="2668050" y="1058400"/>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6" name="Google Shape;3829;p73">
              <a:extLst>
                <a:ext uri="{FF2B5EF4-FFF2-40B4-BE49-F238E27FC236}">
                  <a16:creationId xmlns:a16="http://schemas.microsoft.com/office/drawing/2014/main" id="{17B34275-017F-4DF0-9DF9-C801420D2750}"/>
                </a:ext>
              </a:extLst>
            </p:cNvPr>
            <p:cNvSpPr/>
            <p:nvPr/>
          </p:nvSpPr>
          <p:spPr>
            <a:xfrm>
              <a:off x="1270875" y="2091250"/>
              <a:ext cx="99825" cy="85825"/>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7" name="Google Shape;3830;p73">
              <a:extLst>
                <a:ext uri="{FF2B5EF4-FFF2-40B4-BE49-F238E27FC236}">
                  <a16:creationId xmlns:a16="http://schemas.microsoft.com/office/drawing/2014/main" id="{865EDCB2-A35C-4AAD-8CAD-22F0F696B50E}"/>
                </a:ext>
              </a:extLst>
            </p:cNvPr>
            <p:cNvSpPr/>
            <p:nvPr/>
          </p:nvSpPr>
          <p:spPr>
            <a:xfrm>
              <a:off x="1315925" y="2122000"/>
              <a:ext cx="24225" cy="24225"/>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8" name="Google Shape;3831;p73">
              <a:extLst>
                <a:ext uri="{FF2B5EF4-FFF2-40B4-BE49-F238E27FC236}">
                  <a16:creationId xmlns:a16="http://schemas.microsoft.com/office/drawing/2014/main" id="{041A7B9A-5AB7-48AF-909A-48EAE09D6FDF}"/>
                </a:ext>
              </a:extLst>
            </p:cNvPr>
            <p:cNvSpPr/>
            <p:nvPr/>
          </p:nvSpPr>
          <p:spPr>
            <a:xfrm>
              <a:off x="2706150" y="1341250"/>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9" name="Google Shape;3832;p73">
              <a:extLst>
                <a:ext uri="{FF2B5EF4-FFF2-40B4-BE49-F238E27FC236}">
                  <a16:creationId xmlns:a16="http://schemas.microsoft.com/office/drawing/2014/main" id="{2155D862-FD27-4215-A2BD-EEC51AABA95C}"/>
                </a:ext>
              </a:extLst>
            </p:cNvPr>
            <p:cNvSpPr/>
            <p:nvPr/>
          </p:nvSpPr>
          <p:spPr>
            <a:xfrm>
              <a:off x="2751225" y="13720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0" name="Google Shape;3833;p73">
              <a:extLst>
                <a:ext uri="{FF2B5EF4-FFF2-40B4-BE49-F238E27FC236}">
                  <a16:creationId xmlns:a16="http://schemas.microsoft.com/office/drawing/2014/main" id="{8B6C3E46-138B-450A-9011-B0D2ECE2C473}"/>
                </a:ext>
              </a:extLst>
            </p:cNvPr>
            <p:cNvSpPr/>
            <p:nvPr/>
          </p:nvSpPr>
          <p:spPr>
            <a:xfrm>
              <a:off x="2561900" y="1432150"/>
              <a:ext cx="99825" cy="85650"/>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1" name="Google Shape;3834;p73">
              <a:extLst>
                <a:ext uri="{FF2B5EF4-FFF2-40B4-BE49-F238E27FC236}">
                  <a16:creationId xmlns:a16="http://schemas.microsoft.com/office/drawing/2014/main" id="{C2802F87-E9A8-4B67-B8CA-022BDD41258E}"/>
                </a:ext>
              </a:extLst>
            </p:cNvPr>
            <p:cNvSpPr/>
            <p:nvPr/>
          </p:nvSpPr>
          <p:spPr>
            <a:xfrm>
              <a:off x="2606975" y="1462725"/>
              <a:ext cx="24200" cy="24225"/>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2" name="Google Shape;3835;p73">
              <a:extLst>
                <a:ext uri="{FF2B5EF4-FFF2-40B4-BE49-F238E27FC236}">
                  <a16:creationId xmlns:a16="http://schemas.microsoft.com/office/drawing/2014/main" id="{E6D81DEC-2A8E-4ADD-A4C5-1F7FAC614CE7}"/>
                </a:ext>
              </a:extLst>
            </p:cNvPr>
            <p:cNvSpPr/>
            <p:nvPr/>
          </p:nvSpPr>
          <p:spPr>
            <a:xfrm>
              <a:off x="2718250" y="739925"/>
              <a:ext cx="99825" cy="85625"/>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3" name="Google Shape;3836;p73">
              <a:extLst>
                <a:ext uri="{FF2B5EF4-FFF2-40B4-BE49-F238E27FC236}">
                  <a16:creationId xmlns:a16="http://schemas.microsoft.com/office/drawing/2014/main" id="{6273A620-0080-40EC-9AFF-9C8439F6486C}"/>
                </a:ext>
              </a:extLst>
            </p:cNvPr>
            <p:cNvSpPr/>
            <p:nvPr/>
          </p:nvSpPr>
          <p:spPr>
            <a:xfrm>
              <a:off x="2759075" y="770500"/>
              <a:ext cx="28450" cy="24400"/>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4" name="Google Shape;3837;p73">
              <a:extLst>
                <a:ext uri="{FF2B5EF4-FFF2-40B4-BE49-F238E27FC236}">
                  <a16:creationId xmlns:a16="http://schemas.microsoft.com/office/drawing/2014/main" id="{32E5FBEE-335F-478D-B890-862A5D22D675}"/>
                </a:ext>
              </a:extLst>
            </p:cNvPr>
            <p:cNvSpPr/>
            <p:nvPr/>
          </p:nvSpPr>
          <p:spPr>
            <a:xfrm>
              <a:off x="500625" y="1614350"/>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5" name="Google Shape;3838;p73">
              <a:extLst>
                <a:ext uri="{FF2B5EF4-FFF2-40B4-BE49-F238E27FC236}">
                  <a16:creationId xmlns:a16="http://schemas.microsoft.com/office/drawing/2014/main" id="{78BCE674-9A94-4D44-A3DC-2D0C7A2A893C}"/>
                </a:ext>
              </a:extLst>
            </p:cNvPr>
            <p:cNvSpPr/>
            <p:nvPr/>
          </p:nvSpPr>
          <p:spPr>
            <a:xfrm>
              <a:off x="541750" y="1645100"/>
              <a:ext cx="28150" cy="24300"/>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6" name="Google Shape;3839;p73">
              <a:extLst>
                <a:ext uri="{FF2B5EF4-FFF2-40B4-BE49-F238E27FC236}">
                  <a16:creationId xmlns:a16="http://schemas.microsoft.com/office/drawing/2014/main" id="{ECB88EF5-1421-454B-83C6-582D9D20945C}"/>
                </a:ext>
              </a:extLst>
            </p:cNvPr>
            <p:cNvSpPr/>
            <p:nvPr/>
          </p:nvSpPr>
          <p:spPr>
            <a:xfrm>
              <a:off x="858375" y="1654875"/>
              <a:ext cx="100125" cy="85800"/>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7" name="Google Shape;3840;p73">
              <a:extLst>
                <a:ext uri="{FF2B5EF4-FFF2-40B4-BE49-F238E27FC236}">
                  <a16:creationId xmlns:a16="http://schemas.microsoft.com/office/drawing/2014/main" id="{E5E70768-3DC5-4942-B8D5-F603296BC687}"/>
                </a:ext>
              </a:extLst>
            </p:cNvPr>
            <p:cNvSpPr/>
            <p:nvPr/>
          </p:nvSpPr>
          <p:spPr>
            <a:xfrm>
              <a:off x="903750" y="1685625"/>
              <a:ext cx="24200" cy="24200"/>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8" name="Google Shape;3841;p73">
              <a:extLst>
                <a:ext uri="{FF2B5EF4-FFF2-40B4-BE49-F238E27FC236}">
                  <a16:creationId xmlns:a16="http://schemas.microsoft.com/office/drawing/2014/main" id="{43B0A936-2B19-4C04-BE32-E5FACF7B5AEC}"/>
                </a:ext>
              </a:extLst>
            </p:cNvPr>
            <p:cNvSpPr/>
            <p:nvPr/>
          </p:nvSpPr>
          <p:spPr>
            <a:xfrm>
              <a:off x="2071075" y="4863700"/>
              <a:ext cx="123725" cy="105900"/>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9" name="Google Shape;3842;p73">
              <a:extLst>
                <a:ext uri="{FF2B5EF4-FFF2-40B4-BE49-F238E27FC236}">
                  <a16:creationId xmlns:a16="http://schemas.microsoft.com/office/drawing/2014/main" id="{79F24E2A-3216-45DA-A8CB-18C2F27A1D1F}"/>
                </a:ext>
              </a:extLst>
            </p:cNvPr>
            <p:cNvSpPr/>
            <p:nvPr/>
          </p:nvSpPr>
          <p:spPr>
            <a:xfrm>
              <a:off x="2119775" y="4894575"/>
              <a:ext cx="44175" cy="44475"/>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0" name="Google Shape;3843;p73">
              <a:extLst>
                <a:ext uri="{FF2B5EF4-FFF2-40B4-BE49-F238E27FC236}">
                  <a16:creationId xmlns:a16="http://schemas.microsoft.com/office/drawing/2014/main" id="{9E70BAF8-225A-48C9-88FE-5500D821E210}"/>
                </a:ext>
              </a:extLst>
            </p:cNvPr>
            <p:cNvSpPr/>
            <p:nvPr/>
          </p:nvSpPr>
          <p:spPr>
            <a:xfrm>
              <a:off x="2227725" y="3733500"/>
              <a:ext cx="106675" cy="9145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1" name="Google Shape;3844;p73">
              <a:extLst>
                <a:ext uri="{FF2B5EF4-FFF2-40B4-BE49-F238E27FC236}">
                  <a16:creationId xmlns:a16="http://schemas.microsoft.com/office/drawing/2014/main" id="{7442C3F5-C412-490E-9BC1-D93B2CAD30EB}"/>
                </a:ext>
              </a:extLst>
            </p:cNvPr>
            <p:cNvSpPr/>
            <p:nvPr/>
          </p:nvSpPr>
          <p:spPr>
            <a:xfrm>
              <a:off x="2268850" y="3764450"/>
              <a:ext cx="34800" cy="29825"/>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2" name="Google Shape;3845;p73">
              <a:extLst>
                <a:ext uri="{FF2B5EF4-FFF2-40B4-BE49-F238E27FC236}">
                  <a16:creationId xmlns:a16="http://schemas.microsoft.com/office/drawing/2014/main" id="{4C011AC6-A61A-47C3-8474-D67D4A2FD5A8}"/>
                </a:ext>
              </a:extLst>
            </p:cNvPr>
            <p:cNvSpPr/>
            <p:nvPr/>
          </p:nvSpPr>
          <p:spPr>
            <a:xfrm>
              <a:off x="230250" y="1729000"/>
              <a:ext cx="106775" cy="91225"/>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3" name="Google Shape;3846;p73">
              <a:extLst>
                <a:ext uri="{FF2B5EF4-FFF2-40B4-BE49-F238E27FC236}">
                  <a16:creationId xmlns:a16="http://schemas.microsoft.com/office/drawing/2014/main" id="{D92B71D6-5CB0-4B97-A8FB-8A95CBA9E5B9}"/>
                </a:ext>
              </a:extLst>
            </p:cNvPr>
            <p:cNvSpPr/>
            <p:nvPr/>
          </p:nvSpPr>
          <p:spPr>
            <a:xfrm>
              <a:off x="276525" y="1759700"/>
              <a:ext cx="29650" cy="29675"/>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4" name="Google Shape;3847;p73">
              <a:extLst>
                <a:ext uri="{FF2B5EF4-FFF2-40B4-BE49-F238E27FC236}">
                  <a16:creationId xmlns:a16="http://schemas.microsoft.com/office/drawing/2014/main" id="{6B53793B-8EFC-4A00-842F-FD9FD1F171D3}"/>
                </a:ext>
              </a:extLst>
            </p:cNvPr>
            <p:cNvSpPr/>
            <p:nvPr/>
          </p:nvSpPr>
          <p:spPr>
            <a:xfrm>
              <a:off x="1152325" y="2659550"/>
              <a:ext cx="106775" cy="91200"/>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5" name="Google Shape;3848;p73">
              <a:extLst>
                <a:ext uri="{FF2B5EF4-FFF2-40B4-BE49-F238E27FC236}">
                  <a16:creationId xmlns:a16="http://schemas.microsoft.com/office/drawing/2014/main" id="{B8986410-F3A3-4317-BBC0-4B9604ACC4DF}"/>
                </a:ext>
              </a:extLst>
            </p:cNvPr>
            <p:cNvSpPr/>
            <p:nvPr/>
          </p:nvSpPr>
          <p:spPr>
            <a:xfrm>
              <a:off x="1198600" y="2690250"/>
              <a:ext cx="29950" cy="29650"/>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6" name="Google Shape;3849;p73">
              <a:extLst>
                <a:ext uri="{FF2B5EF4-FFF2-40B4-BE49-F238E27FC236}">
                  <a16:creationId xmlns:a16="http://schemas.microsoft.com/office/drawing/2014/main" id="{5C30A998-2A3D-4AAD-BFC4-405161C0560E}"/>
                </a:ext>
              </a:extLst>
            </p:cNvPr>
            <p:cNvSpPr/>
            <p:nvPr/>
          </p:nvSpPr>
          <p:spPr>
            <a:xfrm>
              <a:off x="931250" y="2061425"/>
              <a:ext cx="106475" cy="9145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7" name="Google Shape;3850;p73">
              <a:extLst>
                <a:ext uri="{FF2B5EF4-FFF2-40B4-BE49-F238E27FC236}">
                  <a16:creationId xmlns:a16="http://schemas.microsoft.com/office/drawing/2014/main" id="{4F1AD024-47B4-4B8D-BD7A-46E86DEDD646}"/>
                </a:ext>
              </a:extLst>
            </p:cNvPr>
            <p:cNvSpPr/>
            <p:nvPr/>
          </p:nvSpPr>
          <p:spPr>
            <a:xfrm>
              <a:off x="972375" y="2092375"/>
              <a:ext cx="34825" cy="29800"/>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8" name="Google Shape;3851;p73">
              <a:extLst>
                <a:ext uri="{FF2B5EF4-FFF2-40B4-BE49-F238E27FC236}">
                  <a16:creationId xmlns:a16="http://schemas.microsoft.com/office/drawing/2014/main" id="{BFADCA71-EDCE-45DB-B1CA-1BB6DA23704D}"/>
                </a:ext>
              </a:extLst>
            </p:cNvPr>
            <p:cNvSpPr/>
            <p:nvPr/>
          </p:nvSpPr>
          <p:spPr>
            <a:xfrm>
              <a:off x="2392850" y="4093600"/>
              <a:ext cx="119175" cy="102125"/>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9" name="Google Shape;3852;p73">
              <a:extLst>
                <a:ext uri="{FF2B5EF4-FFF2-40B4-BE49-F238E27FC236}">
                  <a16:creationId xmlns:a16="http://schemas.microsoft.com/office/drawing/2014/main" id="{EE4F13A6-113D-46F3-8A96-D735ECFB57FF}"/>
                </a:ext>
              </a:extLst>
            </p:cNvPr>
            <p:cNvSpPr/>
            <p:nvPr/>
          </p:nvSpPr>
          <p:spPr>
            <a:xfrm>
              <a:off x="2433675" y="4124325"/>
              <a:ext cx="47500" cy="40725"/>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0" name="Google Shape;3853;p73">
              <a:extLst>
                <a:ext uri="{FF2B5EF4-FFF2-40B4-BE49-F238E27FC236}">
                  <a16:creationId xmlns:a16="http://schemas.microsoft.com/office/drawing/2014/main" id="{534B3B3B-7B11-45B3-9AF7-FE02FEE96345}"/>
                </a:ext>
              </a:extLst>
            </p:cNvPr>
            <p:cNvSpPr/>
            <p:nvPr/>
          </p:nvSpPr>
          <p:spPr>
            <a:xfrm>
              <a:off x="2843450" y="3637275"/>
              <a:ext cx="106475" cy="91200"/>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1" name="Google Shape;3854;p73">
              <a:extLst>
                <a:ext uri="{FF2B5EF4-FFF2-40B4-BE49-F238E27FC236}">
                  <a16:creationId xmlns:a16="http://schemas.microsoft.com/office/drawing/2014/main" id="{B65F4CC5-DF7D-41E1-B9E6-AAD3558C0481}"/>
                </a:ext>
              </a:extLst>
            </p:cNvPr>
            <p:cNvSpPr/>
            <p:nvPr/>
          </p:nvSpPr>
          <p:spPr>
            <a:xfrm>
              <a:off x="2884275" y="3667975"/>
              <a:ext cx="35100" cy="29875"/>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2" name="Google Shape;3855;p73">
              <a:extLst>
                <a:ext uri="{FF2B5EF4-FFF2-40B4-BE49-F238E27FC236}">
                  <a16:creationId xmlns:a16="http://schemas.microsoft.com/office/drawing/2014/main" id="{A8F78FBF-56C2-4AD8-97E6-3F55AFF52AE0}"/>
                </a:ext>
              </a:extLst>
            </p:cNvPr>
            <p:cNvSpPr/>
            <p:nvPr/>
          </p:nvSpPr>
          <p:spPr>
            <a:xfrm>
              <a:off x="3285600" y="3235650"/>
              <a:ext cx="106775" cy="91225"/>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3" name="Google Shape;3856;p73">
              <a:extLst>
                <a:ext uri="{FF2B5EF4-FFF2-40B4-BE49-F238E27FC236}">
                  <a16:creationId xmlns:a16="http://schemas.microsoft.com/office/drawing/2014/main" id="{4F170E8C-6519-47B5-9A56-308CD29C1B2C}"/>
                </a:ext>
              </a:extLst>
            </p:cNvPr>
            <p:cNvSpPr/>
            <p:nvPr/>
          </p:nvSpPr>
          <p:spPr>
            <a:xfrm>
              <a:off x="3331875" y="3266350"/>
              <a:ext cx="29650" cy="29975"/>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4" name="Google Shape;3857;p73">
              <a:extLst>
                <a:ext uri="{FF2B5EF4-FFF2-40B4-BE49-F238E27FC236}">
                  <a16:creationId xmlns:a16="http://schemas.microsoft.com/office/drawing/2014/main" id="{EB8A517A-F42F-418A-BA2C-EE4D49C0EB76}"/>
                </a:ext>
              </a:extLst>
            </p:cNvPr>
            <p:cNvSpPr/>
            <p:nvPr/>
          </p:nvSpPr>
          <p:spPr>
            <a:xfrm>
              <a:off x="3723500" y="2560350"/>
              <a:ext cx="106775" cy="91525"/>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5" name="Google Shape;3858;p73">
              <a:extLst>
                <a:ext uri="{FF2B5EF4-FFF2-40B4-BE49-F238E27FC236}">
                  <a16:creationId xmlns:a16="http://schemas.microsoft.com/office/drawing/2014/main" id="{2EC577A0-605C-4BDE-A585-CA4155834C82}"/>
                </a:ext>
              </a:extLst>
            </p:cNvPr>
            <p:cNvSpPr/>
            <p:nvPr/>
          </p:nvSpPr>
          <p:spPr>
            <a:xfrm>
              <a:off x="3769775" y="2591050"/>
              <a:ext cx="29650" cy="29975"/>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6" name="Google Shape;3859;p73">
              <a:extLst>
                <a:ext uri="{FF2B5EF4-FFF2-40B4-BE49-F238E27FC236}">
                  <a16:creationId xmlns:a16="http://schemas.microsoft.com/office/drawing/2014/main" id="{A265CA85-B419-4736-9439-060229848B9C}"/>
                </a:ext>
              </a:extLst>
            </p:cNvPr>
            <p:cNvSpPr/>
            <p:nvPr/>
          </p:nvSpPr>
          <p:spPr>
            <a:xfrm>
              <a:off x="4463225" y="3515700"/>
              <a:ext cx="106475" cy="91200"/>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7" name="Google Shape;3860;p73">
              <a:extLst>
                <a:ext uri="{FF2B5EF4-FFF2-40B4-BE49-F238E27FC236}">
                  <a16:creationId xmlns:a16="http://schemas.microsoft.com/office/drawing/2014/main" id="{C173B729-FA51-4A31-95C6-CD281CC0DFB9}"/>
                </a:ext>
              </a:extLst>
            </p:cNvPr>
            <p:cNvSpPr/>
            <p:nvPr/>
          </p:nvSpPr>
          <p:spPr>
            <a:xfrm>
              <a:off x="4509175" y="3546700"/>
              <a:ext cx="29975" cy="29650"/>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8" name="Google Shape;3861;p73">
              <a:extLst>
                <a:ext uri="{FF2B5EF4-FFF2-40B4-BE49-F238E27FC236}">
                  <a16:creationId xmlns:a16="http://schemas.microsoft.com/office/drawing/2014/main" id="{9269510B-6E8E-410E-9BC9-1F5E51A6AC77}"/>
                </a:ext>
              </a:extLst>
            </p:cNvPr>
            <p:cNvSpPr/>
            <p:nvPr/>
          </p:nvSpPr>
          <p:spPr>
            <a:xfrm>
              <a:off x="4392150" y="3664775"/>
              <a:ext cx="106475" cy="91225"/>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9" name="Google Shape;3862;p73">
              <a:extLst>
                <a:ext uri="{FF2B5EF4-FFF2-40B4-BE49-F238E27FC236}">
                  <a16:creationId xmlns:a16="http://schemas.microsoft.com/office/drawing/2014/main" id="{71C430E7-0F69-42D9-8C7F-8220A6D22A39}"/>
                </a:ext>
              </a:extLst>
            </p:cNvPr>
            <p:cNvSpPr/>
            <p:nvPr/>
          </p:nvSpPr>
          <p:spPr>
            <a:xfrm>
              <a:off x="4438125" y="3695500"/>
              <a:ext cx="29950" cy="29650"/>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0" name="Google Shape;3863;p73">
              <a:extLst>
                <a:ext uri="{FF2B5EF4-FFF2-40B4-BE49-F238E27FC236}">
                  <a16:creationId xmlns:a16="http://schemas.microsoft.com/office/drawing/2014/main" id="{D821C8BB-4598-4346-8206-78EA097B7B81}"/>
                </a:ext>
              </a:extLst>
            </p:cNvPr>
            <p:cNvSpPr/>
            <p:nvPr/>
          </p:nvSpPr>
          <p:spPr>
            <a:xfrm>
              <a:off x="4406975" y="3862050"/>
              <a:ext cx="106775" cy="91425"/>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1" name="Google Shape;3864;p73">
              <a:extLst>
                <a:ext uri="{FF2B5EF4-FFF2-40B4-BE49-F238E27FC236}">
                  <a16:creationId xmlns:a16="http://schemas.microsoft.com/office/drawing/2014/main" id="{669FBD5F-DDD2-47A2-BD38-4029F37A73CD}"/>
                </a:ext>
              </a:extLst>
            </p:cNvPr>
            <p:cNvSpPr/>
            <p:nvPr/>
          </p:nvSpPr>
          <p:spPr>
            <a:xfrm>
              <a:off x="4453225" y="3892975"/>
              <a:ext cx="29675" cy="29650"/>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2" name="Google Shape;3865;p73">
              <a:extLst>
                <a:ext uri="{FF2B5EF4-FFF2-40B4-BE49-F238E27FC236}">
                  <a16:creationId xmlns:a16="http://schemas.microsoft.com/office/drawing/2014/main" id="{AE9AE3AC-0156-4D8D-B073-6100431F3B5A}"/>
                </a:ext>
              </a:extLst>
            </p:cNvPr>
            <p:cNvSpPr/>
            <p:nvPr/>
          </p:nvSpPr>
          <p:spPr>
            <a:xfrm>
              <a:off x="3776725" y="3500875"/>
              <a:ext cx="106475" cy="91200"/>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3" name="Google Shape;3866;p73">
              <a:extLst>
                <a:ext uri="{FF2B5EF4-FFF2-40B4-BE49-F238E27FC236}">
                  <a16:creationId xmlns:a16="http://schemas.microsoft.com/office/drawing/2014/main" id="{D667D591-B7EA-4C29-954D-2190E99D7A3D}"/>
                </a:ext>
              </a:extLst>
            </p:cNvPr>
            <p:cNvSpPr/>
            <p:nvPr/>
          </p:nvSpPr>
          <p:spPr>
            <a:xfrm>
              <a:off x="3822700" y="3531575"/>
              <a:ext cx="29650" cy="29975"/>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4" name="Google Shape;3867;p73">
              <a:extLst>
                <a:ext uri="{FF2B5EF4-FFF2-40B4-BE49-F238E27FC236}">
                  <a16:creationId xmlns:a16="http://schemas.microsoft.com/office/drawing/2014/main" id="{5D9ED480-CCF9-4B04-96F1-2D6CC80CE916}"/>
                </a:ext>
              </a:extLst>
            </p:cNvPr>
            <p:cNvSpPr/>
            <p:nvPr/>
          </p:nvSpPr>
          <p:spPr>
            <a:xfrm>
              <a:off x="3932850" y="3193725"/>
              <a:ext cx="134825" cy="115300"/>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5" name="Google Shape;3868;p73">
              <a:extLst>
                <a:ext uri="{FF2B5EF4-FFF2-40B4-BE49-F238E27FC236}">
                  <a16:creationId xmlns:a16="http://schemas.microsoft.com/office/drawing/2014/main" id="{3B9A49A8-993F-4740-9A88-7EAC1573CF09}"/>
                </a:ext>
              </a:extLst>
            </p:cNvPr>
            <p:cNvSpPr/>
            <p:nvPr/>
          </p:nvSpPr>
          <p:spPr>
            <a:xfrm>
              <a:off x="3973900" y="3224625"/>
              <a:ext cx="62925" cy="53900"/>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6" name="Google Shape;3869;p73">
              <a:extLst>
                <a:ext uri="{FF2B5EF4-FFF2-40B4-BE49-F238E27FC236}">
                  <a16:creationId xmlns:a16="http://schemas.microsoft.com/office/drawing/2014/main" id="{164D1AD0-F402-4CE1-9C68-5908D1676D5B}"/>
                </a:ext>
              </a:extLst>
            </p:cNvPr>
            <p:cNvSpPr/>
            <p:nvPr/>
          </p:nvSpPr>
          <p:spPr>
            <a:xfrm>
              <a:off x="3880150" y="4042800"/>
              <a:ext cx="106475" cy="91225"/>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7" name="Google Shape;3870;p73">
              <a:extLst>
                <a:ext uri="{FF2B5EF4-FFF2-40B4-BE49-F238E27FC236}">
                  <a16:creationId xmlns:a16="http://schemas.microsoft.com/office/drawing/2014/main" id="{954BD367-D074-4A5A-B3DF-FEDF69068907}"/>
                </a:ext>
              </a:extLst>
            </p:cNvPr>
            <p:cNvSpPr/>
            <p:nvPr/>
          </p:nvSpPr>
          <p:spPr>
            <a:xfrm>
              <a:off x="3920975" y="4073525"/>
              <a:ext cx="35100" cy="29800"/>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8" name="Google Shape;3871;p73">
              <a:extLst>
                <a:ext uri="{FF2B5EF4-FFF2-40B4-BE49-F238E27FC236}">
                  <a16:creationId xmlns:a16="http://schemas.microsoft.com/office/drawing/2014/main" id="{04EF0EC6-51DA-40FA-B484-F4AC7875BA89}"/>
                </a:ext>
              </a:extLst>
            </p:cNvPr>
            <p:cNvSpPr/>
            <p:nvPr/>
          </p:nvSpPr>
          <p:spPr>
            <a:xfrm>
              <a:off x="4241250" y="4225850"/>
              <a:ext cx="106775" cy="91425"/>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9" name="Google Shape;3872;p73">
              <a:extLst>
                <a:ext uri="{FF2B5EF4-FFF2-40B4-BE49-F238E27FC236}">
                  <a16:creationId xmlns:a16="http://schemas.microsoft.com/office/drawing/2014/main" id="{C164EFC1-49DC-4732-AAD8-43196B5B8061}"/>
                </a:ext>
              </a:extLst>
            </p:cNvPr>
            <p:cNvSpPr/>
            <p:nvPr/>
          </p:nvSpPr>
          <p:spPr>
            <a:xfrm>
              <a:off x="4287500" y="4256775"/>
              <a:ext cx="29675" cy="29675"/>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0" name="Google Shape;3873;p73">
              <a:extLst>
                <a:ext uri="{FF2B5EF4-FFF2-40B4-BE49-F238E27FC236}">
                  <a16:creationId xmlns:a16="http://schemas.microsoft.com/office/drawing/2014/main" id="{FC312BD5-29D4-463E-97D0-2292BC7E3A26}"/>
                </a:ext>
              </a:extLst>
            </p:cNvPr>
            <p:cNvSpPr/>
            <p:nvPr/>
          </p:nvSpPr>
          <p:spPr>
            <a:xfrm>
              <a:off x="2013925" y="3819400"/>
              <a:ext cx="106475" cy="91425"/>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1" name="Google Shape;3874;p73">
              <a:extLst>
                <a:ext uri="{FF2B5EF4-FFF2-40B4-BE49-F238E27FC236}">
                  <a16:creationId xmlns:a16="http://schemas.microsoft.com/office/drawing/2014/main" id="{2DFCE35F-B575-43DE-BF40-D5CF1A09670D}"/>
                </a:ext>
              </a:extLst>
            </p:cNvPr>
            <p:cNvSpPr/>
            <p:nvPr/>
          </p:nvSpPr>
          <p:spPr>
            <a:xfrm>
              <a:off x="2059875" y="3850025"/>
              <a:ext cx="29675" cy="29975"/>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2" name="Google Shape;3875;p73">
              <a:extLst>
                <a:ext uri="{FF2B5EF4-FFF2-40B4-BE49-F238E27FC236}">
                  <a16:creationId xmlns:a16="http://schemas.microsoft.com/office/drawing/2014/main" id="{CD2FD6A6-7260-46B0-BF0E-6531021C386E}"/>
                </a:ext>
              </a:extLst>
            </p:cNvPr>
            <p:cNvSpPr/>
            <p:nvPr/>
          </p:nvSpPr>
          <p:spPr>
            <a:xfrm>
              <a:off x="1937700" y="3572625"/>
              <a:ext cx="106475" cy="9145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3" name="Google Shape;3876;p73">
              <a:extLst>
                <a:ext uri="{FF2B5EF4-FFF2-40B4-BE49-F238E27FC236}">
                  <a16:creationId xmlns:a16="http://schemas.microsoft.com/office/drawing/2014/main" id="{32B61CC9-D91F-4CB2-8D62-410A3F6D9EA4}"/>
                </a:ext>
              </a:extLst>
            </p:cNvPr>
            <p:cNvSpPr/>
            <p:nvPr/>
          </p:nvSpPr>
          <p:spPr>
            <a:xfrm>
              <a:off x="1978525" y="3603550"/>
              <a:ext cx="34825" cy="29825"/>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4" name="Google Shape;3877;p73">
              <a:extLst>
                <a:ext uri="{FF2B5EF4-FFF2-40B4-BE49-F238E27FC236}">
                  <a16:creationId xmlns:a16="http://schemas.microsoft.com/office/drawing/2014/main" id="{6676B0A6-57C5-41EC-AF66-C42AAE10387E}"/>
                </a:ext>
              </a:extLst>
            </p:cNvPr>
            <p:cNvSpPr/>
            <p:nvPr/>
          </p:nvSpPr>
          <p:spPr>
            <a:xfrm>
              <a:off x="2124300" y="4295300"/>
              <a:ext cx="138525" cy="118450"/>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5" name="Google Shape;3878;p73">
              <a:extLst>
                <a:ext uri="{FF2B5EF4-FFF2-40B4-BE49-F238E27FC236}">
                  <a16:creationId xmlns:a16="http://schemas.microsoft.com/office/drawing/2014/main" id="{D43B2D51-2E5B-4FC4-8CBF-229810BDC0B5}"/>
                </a:ext>
              </a:extLst>
            </p:cNvPr>
            <p:cNvSpPr/>
            <p:nvPr/>
          </p:nvSpPr>
          <p:spPr>
            <a:xfrm>
              <a:off x="2165425" y="4326025"/>
              <a:ext cx="66575" cy="57050"/>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6" name="Google Shape;3879;p73">
              <a:extLst>
                <a:ext uri="{FF2B5EF4-FFF2-40B4-BE49-F238E27FC236}">
                  <a16:creationId xmlns:a16="http://schemas.microsoft.com/office/drawing/2014/main" id="{BF92981D-A998-477F-B374-F2C1E365D6FD}"/>
                </a:ext>
              </a:extLst>
            </p:cNvPr>
            <p:cNvSpPr/>
            <p:nvPr/>
          </p:nvSpPr>
          <p:spPr>
            <a:xfrm>
              <a:off x="2600925" y="3530650"/>
              <a:ext cx="138525" cy="118600"/>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7" name="Google Shape;3880;p73">
              <a:extLst>
                <a:ext uri="{FF2B5EF4-FFF2-40B4-BE49-F238E27FC236}">
                  <a16:creationId xmlns:a16="http://schemas.microsoft.com/office/drawing/2014/main" id="{CC8BF467-DF7F-421D-B009-D04E6223E390}"/>
                </a:ext>
              </a:extLst>
            </p:cNvPr>
            <p:cNvSpPr/>
            <p:nvPr/>
          </p:nvSpPr>
          <p:spPr>
            <a:xfrm>
              <a:off x="2651725" y="3561525"/>
              <a:ext cx="56875" cy="56875"/>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8" name="Google Shape;3881;p73">
              <a:extLst>
                <a:ext uri="{FF2B5EF4-FFF2-40B4-BE49-F238E27FC236}">
                  <a16:creationId xmlns:a16="http://schemas.microsoft.com/office/drawing/2014/main" id="{4902D999-C11D-496A-857D-C13CE974B3EA}"/>
                </a:ext>
              </a:extLst>
            </p:cNvPr>
            <p:cNvSpPr/>
            <p:nvPr/>
          </p:nvSpPr>
          <p:spPr>
            <a:xfrm>
              <a:off x="4484075" y="1975325"/>
              <a:ext cx="96200" cy="8237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599" name="TextBox 598">
            <a:extLst>
              <a:ext uri="{FF2B5EF4-FFF2-40B4-BE49-F238E27FC236}">
                <a16:creationId xmlns:a16="http://schemas.microsoft.com/office/drawing/2014/main" id="{EC046982-65F1-4F42-9AEC-B85D0360FE9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06</a:t>
            </a:r>
          </a:p>
        </p:txBody>
      </p:sp>
    </p:spTree>
    <p:extLst>
      <p:ext uri="{BB962C8B-B14F-4D97-AF65-F5344CB8AC3E}">
        <p14:creationId xmlns:p14="http://schemas.microsoft.com/office/powerpoint/2010/main" val="4041241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86900"/>
            <a:ext cx="5747850" cy="4366075"/>
          </a:xfrm>
          <a:prstGeom prst="rect">
            <a:avLst/>
          </a:prstGeom>
          <a:noFill/>
          <a:ln>
            <a:noFill/>
          </a:ln>
        </p:spPr>
      </p:pic>
      <p:sp>
        <p:nvSpPr>
          <p:cNvPr id="282" name="Google Shape;282;p41"/>
          <p:cNvSpPr txBox="1">
            <a:spLocks noGrp="1"/>
          </p:cNvSpPr>
          <p:nvPr>
            <p:ph type="subTitle" idx="1"/>
          </p:nvPr>
        </p:nvSpPr>
        <p:spPr>
          <a:xfrm flipH="1">
            <a:off x="5477480" y="2174676"/>
            <a:ext cx="3071433" cy="932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In queueing theory, a discipline within the mathematical theory of probability, a Jackson network (sometimes Jacksonian network) is a class of queueing network where the equilibrium distribution is particularly simple to compute as the network has a product-form solution.</a:t>
            </a:r>
            <a:endParaRPr lang="en-US" b="1"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MY" dirty="0"/>
              <a:t>Jacksonian Network</a:t>
            </a:r>
            <a:r>
              <a:rPr lang="en-MY" baseline="30000" dirty="0"/>
              <a:t>[4]</a:t>
            </a:r>
            <a:endParaRPr baseline="30000" dirty="0"/>
          </a:p>
        </p:txBody>
      </p:sp>
      <p:grpSp>
        <p:nvGrpSpPr>
          <p:cNvPr id="6" name="Google Shape;3293;p73">
            <a:extLst>
              <a:ext uri="{FF2B5EF4-FFF2-40B4-BE49-F238E27FC236}">
                <a16:creationId xmlns:a16="http://schemas.microsoft.com/office/drawing/2014/main" id="{49BD93B1-F9F2-4E02-8D29-5F10DD362331}"/>
              </a:ext>
            </a:extLst>
          </p:cNvPr>
          <p:cNvGrpSpPr/>
          <p:nvPr/>
        </p:nvGrpSpPr>
        <p:grpSpPr>
          <a:xfrm>
            <a:off x="2244573" y="1861066"/>
            <a:ext cx="2973311" cy="1593334"/>
            <a:chOff x="230250" y="739925"/>
            <a:chExt cx="7124425" cy="4229675"/>
          </a:xfrm>
        </p:grpSpPr>
        <p:sp>
          <p:nvSpPr>
            <p:cNvPr id="7" name="Google Shape;3294;p73">
              <a:extLst>
                <a:ext uri="{FF2B5EF4-FFF2-40B4-BE49-F238E27FC236}">
                  <a16:creationId xmlns:a16="http://schemas.microsoft.com/office/drawing/2014/main" id="{7059EB5E-118D-4595-A480-FCEA4501300F}"/>
                </a:ext>
              </a:extLst>
            </p:cNvPr>
            <p:cNvSpPr/>
            <p:nvPr/>
          </p:nvSpPr>
          <p:spPr>
            <a:xfrm>
              <a:off x="2001525" y="3293875"/>
              <a:ext cx="920575" cy="1635500"/>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 name="Google Shape;3295;p73">
              <a:extLst>
                <a:ext uri="{FF2B5EF4-FFF2-40B4-BE49-F238E27FC236}">
                  <a16:creationId xmlns:a16="http://schemas.microsoft.com/office/drawing/2014/main" id="{B6976DBE-6113-47F4-9365-567ABCF8D356}"/>
                </a:ext>
              </a:extLst>
            </p:cNvPr>
            <p:cNvSpPr/>
            <p:nvPr/>
          </p:nvSpPr>
          <p:spPr>
            <a:xfrm>
              <a:off x="294050" y="1435525"/>
              <a:ext cx="2107300" cy="218045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 name="Google Shape;3296;p73">
              <a:extLst>
                <a:ext uri="{FF2B5EF4-FFF2-40B4-BE49-F238E27FC236}">
                  <a16:creationId xmlns:a16="http://schemas.microsoft.com/office/drawing/2014/main" id="{2EF3887B-D89E-4647-A142-8D1902F58A2B}"/>
                </a:ext>
              </a:extLst>
            </p:cNvPr>
            <p:cNvSpPr/>
            <p:nvPr/>
          </p:nvSpPr>
          <p:spPr>
            <a:xfrm>
              <a:off x="2241950" y="3529150"/>
              <a:ext cx="49625" cy="247725"/>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 name="Google Shape;3297;p73">
              <a:extLst>
                <a:ext uri="{FF2B5EF4-FFF2-40B4-BE49-F238E27FC236}">
                  <a16:creationId xmlns:a16="http://schemas.microsoft.com/office/drawing/2014/main" id="{EA49A0AB-EA3E-442F-A25E-A2216E612749}"/>
                </a:ext>
              </a:extLst>
            </p:cNvPr>
            <p:cNvSpPr/>
            <p:nvPr/>
          </p:nvSpPr>
          <p:spPr>
            <a:xfrm>
              <a:off x="2241950" y="3400325"/>
              <a:ext cx="441250" cy="371700"/>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 name="Google Shape;3298;p73">
              <a:extLst>
                <a:ext uri="{FF2B5EF4-FFF2-40B4-BE49-F238E27FC236}">
                  <a16:creationId xmlns:a16="http://schemas.microsoft.com/office/drawing/2014/main" id="{9826477B-971B-4A74-9722-77AFC5876949}"/>
                </a:ext>
              </a:extLst>
            </p:cNvPr>
            <p:cNvSpPr/>
            <p:nvPr/>
          </p:nvSpPr>
          <p:spPr>
            <a:xfrm>
              <a:off x="2254050" y="3517075"/>
              <a:ext cx="457575" cy="70475"/>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 name="Google Shape;3299;p73">
              <a:extLst>
                <a:ext uri="{FF2B5EF4-FFF2-40B4-BE49-F238E27FC236}">
                  <a16:creationId xmlns:a16="http://schemas.microsoft.com/office/drawing/2014/main" id="{0E4926A0-EE12-43E9-B04E-BB7201971592}"/>
                </a:ext>
              </a:extLst>
            </p:cNvPr>
            <p:cNvSpPr/>
            <p:nvPr/>
          </p:nvSpPr>
          <p:spPr>
            <a:xfrm>
              <a:off x="2463625" y="3784100"/>
              <a:ext cx="77125" cy="358075"/>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 name="Google Shape;3300;p73">
              <a:extLst>
                <a:ext uri="{FF2B5EF4-FFF2-40B4-BE49-F238E27FC236}">
                  <a16:creationId xmlns:a16="http://schemas.microsoft.com/office/drawing/2014/main" id="{A197EFFB-848D-48E9-A845-94FA0CA8C864}"/>
                </a:ext>
              </a:extLst>
            </p:cNvPr>
            <p:cNvSpPr/>
            <p:nvPr/>
          </p:nvSpPr>
          <p:spPr>
            <a:xfrm>
              <a:off x="2540725" y="3772000"/>
              <a:ext cx="128875" cy="445500"/>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 name="Google Shape;3301;p73">
              <a:extLst>
                <a:ext uri="{FF2B5EF4-FFF2-40B4-BE49-F238E27FC236}">
                  <a16:creationId xmlns:a16="http://schemas.microsoft.com/office/drawing/2014/main" id="{4252FE73-8CF8-49E4-9970-326A8176C7F8}"/>
                </a:ext>
              </a:extLst>
            </p:cNvPr>
            <p:cNvSpPr/>
            <p:nvPr/>
          </p:nvSpPr>
          <p:spPr>
            <a:xfrm>
              <a:off x="2540725" y="3772000"/>
              <a:ext cx="331475" cy="166950"/>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 name="Google Shape;3302;p73">
              <a:extLst>
                <a:ext uri="{FF2B5EF4-FFF2-40B4-BE49-F238E27FC236}">
                  <a16:creationId xmlns:a16="http://schemas.microsoft.com/office/drawing/2014/main" id="{54EA9A78-AEE1-4DD3-AFBF-816CAC052A4E}"/>
                </a:ext>
              </a:extLst>
            </p:cNvPr>
            <p:cNvSpPr/>
            <p:nvPr/>
          </p:nvSpPr>
          <p:spPr>
            <a:xfrm>
              <a:off x="2552825" y="3677050"/>
              <a:ext cx="360525" cy="94975"/>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 name="Google Shape;3303;p73">
              <a:extLst>
                <a:ext uri="{FF2B5EF4-FFF2-40B4-BE49-F238E27FC236}">
                  <a16:creationId xmlns:a16="http://schemas.microsoft.com/office/drawing/2014/main" id="{998742C2-71DB-4C8F-899A-EADE1736C4A2}"/>
                </a:ext>
              </a:extLst>
            </p:cNvPr>
            <p:cNvSpPr/>
            <p:nvPr/>
          </p:nvSpPr>
          <p:spPr>
            <a:xfrm>
              <a:off x="2221375" y="3772000"/>
              <a:ext cx="75925" cy="2446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 name="Google Shape;3304;p73">
              <a:extLst>
                <a:ext uri="{FF2B5EF4-FFF2-40B4-BE49-F238E27FC236}">
                  <a16:creationId xmlns:a16="http://schemas.microsoft.com/office/drawing/2014/main" id="{02219DF3-5D5F-4150-98FB-E03CF3D86198}"/>
                </a:ext>
              </a:extLst>
            </p:cNvPr>
            <p:cNvSpPr/>
            <p:nvPr/>
          </p:nvSpPr>
          <p:spPr>
            <a:xfrm>
              <a:off x="2297275" y="3772000"/>
              <a:ext cx="166375" cy="370175"/>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 name="Google Shape;3305;p73">
              <a:extLst>
                <a:ext uri="{FF2B5EF4-FFF2-40B4-BE49-F238E27FC236}">
                  <a16:creationId xmlns:a16="http://schemas.microsoft.com/office/drawing/2014/main" id="{21E1671B-11F0-4932-92D5-C704E1024222}"/>
                </a:ext>
              </a:extLst>
            </p:cNvPr>
            <p:cNvSpPr/>
            <p:nvPr/>
          </p:nvSpPr>
          <p:spPr>
            <a:xfrm>
              <a:off x="2463625" y="4150925"/>
              <a:ext cx="20875" cy="378350"/>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 name="Google Shape;3306;p73">
              <a:extLst>
                <a:ext uri="{FF2B5EF4-FFF2-40B4-BE49-F238E27FC236}">
                  <a16:creationId xmlns:a16="http://schemas.microsoft.com/office/drawing/2014/main" id="{344AEED0-C837-4009-8880-F0ABB98E72F2}"/>
                </a:ext>
              </a:extLst>
            </p:cNvPr>
            <p:cNvSpPr/>
            <p:nvPr/>
          </p:nvSpPr>
          <p:spPr>
            <a:xfrm>
              <a:off x="2207175" y="4345400"/>
              <a:ext cx="271275" cy="192350"/>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 name="Google Shape;3307;p73">
              <a:extLst>
                <a:ext uri="{FF2B5EF4-FFF2-40B4-BE49-F238E27FC236}">
                  <a16:creationId xmlns:a16="http://schemas.microsoft.com/office/drawing/2014/main" id="{A7309044-53EC-400D-A2F4-BA224D999F4D}"/>
                </a:ext>
              </a:extLst>
            </p:cNvPr>
            <p:cNvSpPr/>
            <p:nvPr/>
          </p:nvSpPr>
          <p:spPr>
            <a:xfrm>
              <a:off x="2218950" y="4145500"/>
              <a:ext cx="260425" cy="48100"/>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 name="Google Shape;3308;p73">
              <a:extLst>
                <a:ext uri="{FF2B5EF4-FFF2-40B4-BE49-F238E27FC236}">
                  <a16:creationId xmlns:a16="http://schemas.microsoft.com/office/drawing/2014/main" id="{A63B0BDE-B742-4EF9-A01B-CB5CFA7A9D4B}"/>
                </a:ext>
              </a:extLst>
            </p:cNvPr>
            <p:cNvSpPr/>
            <p:nvPr/>
          </p:nvSpPr>
          <p:spPr>
            <a:xfrm>
              <a:off x="2473900" y="4150925"/>
              <a:ext cx="190550" cy="75950"/>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 name="Google Shape;3309;p73">
              <a:extLst>
                <a:ext uri="{FF2B5EF4-FFF2-40B4-BE49-F238E27FC236}">
                  <a16:creationId xmlns:a16="http://schemas.microsoft.com/office/drawing/2014/main" id="{BBE2D42F-B865-4CB9-8982-09354DE277B8}"/>
                </a:ext>
              </a:extLst>
            </p:cNvPr>
            <p:cNvSpPr/>
            <p:nvPr/>
          </p:nvSpPr>
          <p:spPr>
            <a:xfrm>
              <a:off x="2149700" y="4558600"/>
              <a:ext cx="127050" cy="245275"/>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 name="Google Shape;3310;p73">
              <a:extLst>
                <a:ext uri="{FF2B5EF4-FFF2-40B4-BE49-F238E27FC236}">
                  <a16:creationId xmlns:a16="http://schemas.microsoft.com/office/drawing/2014/main" id="{4ADF66C8-85A6-4240-8344-96FBA6AB5378}"/>
                </a:ext>
              </a:extLst>
            </p:cNvPr>
            <p:cNvSpPr/>
            <p:nvPr/>
          </p:nvSpPr>
          <p:spPr>
            <a:xfrm>
              <a:off x="2156650" y="4529250"/>
              <a:ext cx="327850" cy="29375"/>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 name="Google Shape;3311;p73">
              <a:extLst>
                <a:ext uri="{FF2B5EF4-FFF2-40B4-BE49-F238E27FC236}">
                  <a16:creationId xmlns:a16="http://schemas.microsoft.com/office/drawing/2014/main" id="{DC4CEBF9-670D-49E2-87FD-6C8F7B64B0EE}"/>
                </a:ext>
              </a:extLst>
            </p:cNvPr>
            <p:cNvSpPr/>
            <p:nvPr/>
          </p:nvSpPr>
          <p:spPr>
            <a:xfrm>
              <a:off x="2077725" y="3529150"/>
              <a:ext cx="164250" cy="333600"/>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 name="Google Shape;3312;p73">
              <a:extLst>
                <a:ext uri="{FF2B5EF4-FFF2-40B4-BE49-F238E27FC236}">
                  <a16:creationId xmlns:a16="http://schemas.microsoft.com/office/drawing/2014/main" id="{19D7AA45-7A77-4D46-BF4C-25ADB44D8C7B}"/>
                </a:ext>
              </a:extLst>
            </p:cNvPr>
            <p:cNvSpPr/>
            <p:nvPr/>
          </p:nvSpPr>
          <p:spPr>
            <a:xfrm>
              <a:off x="2297275" y="3772000"/>
              <a:ext cx="243475" cy="25"/>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 name="Google Shape;3313;p73">
              <a:extLst>
                <a:ext uri="{FF2B5EF4-FFF2-40B4-BE49-F238E27FC236}">
                  <a16:creationId xmlns:a16="http://schemas.microsoft.com/office/drawing/2014/main" id="{ED72C13F-A7EC-45A5-9D6D-F3416460752C}"/>
                </a:ext>
              </a:extLst>
            </p:cNvPr>
            <p:cNvSpPr/>
            <p:nvPr/>
          </p:nvSpPr>
          <p:spPr>
            <a:xfrm>
              <a:off x="2206550" y="4150925"/>
              <a:ext cx="267375" cy="201150"/>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 name="Google Shape;3314;p73">
              <a:extLst>
                <a:ext uri="{FF2B5EF4-FFF2-40B4-BE49-F238E27FC236}">
                  <a16:creationId xmlns:a16="http://schemas.microsoft.com/office/drawing/2014/main" id="{BF6AC39F-7952-49BC-819D-161B9988BC82}"/>
                </a:ext>
              </a:extLst>
            </p:cNvPr>
            <p:cNvSpPr/>
            <p:nvPr/>
          </p:nvSpPr>
          <p:spPr>
            <a:xfrm>
              <a:off x="412000" y="1451850"/>
              <a:ext cx="148825" cy="202950"/>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 name="Google Shape;3315;p73">
              <a:extLst>
                <a:ext uri="{FF2B5EF4-FFF2-40B4-BE49-F238E27FC236}">
                  <a16:creationId xmlns:a16="http://schemas.microsoft.com/office/drawing/2014/main" id="{E83AA796-2D43-4D8C-A133-B1D348A6AE48}"/>
                </a:ext>
              </a:extLst>
            </p:cNvPr>
            <p:cNvSpPr/>
            <p:nvPr/>
          </p:nvSpPr>
          <p:spPr>
            <a:xfrm>
              <a:off x="300100" y="1654775"/>
              <a:ext cx="272525" cy="11675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 name="Google Shape;3316;p73">
              <a:extLst>
                <a:ext uri="{FF2B5EF4-FFF2-40B4-BE49-F238E27FC236}">
                  <a16:creationId xmlns:a16="http://schemas.microsoft.com/office/drawing/2014/main" id="{63DBF49D-B1C6-4B36-9933-F3150577B78E}"/>
                </a:ext>
              </a:extLst>
            </p:cNvPr>
            <p:cNvSpPr/>
            <p:nvPr/>
          </p:nvSpPr>
          <p:spPr>
            <a:xfrm>
              <a:off x="564725" y="1658100"/>
              <a:ext cx="223825" cy="252225"/>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 name="Google Shape;3317;p73">
              <a:extLst>
                <a:ext uri="{FF2B5EF4-FFF2-40B4-BE49-F238E27FC236}">
                  <a16:creationId xmlns:a16="http://schemas.microsoft.com/office/drawing/2014/main" id="{DA5D4992-83E5-423E-8222-A25E314F9B1E}"/>
                </a:ext>
              </a:extLst>
            </p:cNvPr>
            <p:cNvSpPr/>
            <p:nvPr/>
          </p:nvSpPr>
          <p:spPr>
            <a:xfrm>
              <a:off x="809075" y="1695300"/>
              <a:ext cx="109500" cy="215025"/>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 name="Google Shape;3318;p73">
              <a:extLst>
                <a:ext uri="{FF2B5EF4-FFF2-40B4-BE49-F238E27FC236}">
                  <a16:creationId xmlns:a16="http://schemas.microsoft.com/office/drawing/2014/main" id="{F41DF912-56C5-4957-A05B-24B61F4C4401}"/>
                </a:ext>
              </a:extLst>
            </p:cNvPr>
            <p:cNvSpPr/>
            <p:nvPr/>
          </p:nvSpPr>
          <p:spPr>
            <a:xfrm>
              <a:off x="560800" y="1654775"/>
              <a:ext cx="369875" cy="40550"/>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 name="Google Shape;3319;p73">
              <a:extLst>
                <a:ext uri="{FF2B5EF4-FFF2-40B4-BE49-F238E27FC236}">
                  <a16:creationId xmlns:a16="http://schemas.microsoft.com/office/drawing/2014/main" id="{D63172F0-A0A9-4D3B-B09E-927649756B21}"/>
                </a:ext>
              </a:extLst>
            </p:cNvPr>
            <p:cNvSpPr/>
            <p:nvPr/>
          </p:nvSpPr>
          <p:spPr>
            <a:xfrm>
              <a:off x="560800" y="1525625"/>
              <a:ext cx="722200" cy="129175"/>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 name="Google Shape;3320;p73">
              <a:extLst>
                <a:ext uri="{FF2B5EF4-FFF2-40B4-BE49-F238E27FC236}">
                  <a16:creationId xmlns:a16="http://schemas.microsoft.com/office/drawing/2014/main" id="{5BB5DA2B-0488-47F5-AC83-2FAC1F475B2A}"/>
                </a:ext>
              </a:extLst>
            </p:cNvPr>
            <p:cNvSpPr/>
            <p:nvPr/>
          </p:nvSpPr>
          <p:spPr>
            <a:xfrm>
              <a:off x="1154750" y="1525625"/>
              <a:ext cx="128250" cy="363850"/>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 name="Google Shape;3321;p73">
              <a:extLst>
                <a:ext uri="{FF2B5EF4-FFF2-40B4-BE49-F238E27FC236}">
                  <a16:creationId xmlns:a16="http://schemas.microsoft.com/office/drawing/2014/main" id="{915B5EC7-742C-47E9-BB81-C908BB3258B6}"/>
                </a:ext>
              </a:extLst>
            </p:cNvPr>
            <p:cNvSpPr/>
            <p:nvPr/>
          </p:nvSpPr>
          <p:spPr>
            <a:xfrm>
              <a:off x="918550" y="1695300"/>
              <a:ext cx="236225" cy="194175"/>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 name="Google Shape;3322;p73">
              <a:extLst>
                <a:ext uri="{FF2B5EF4-FFF2-40B4-BE49-F238E27FC236}">
                  <a16:creationId xmlns:a16="http://schemas.microsoft.com/office/drawing/2014/main" id="{2EB7C820-EE34-41CD-9D8D-323A6B819E6C}"/>
                </a:ext>
              </a:extLst>
            </p:cNvPr>
            <p:cNvSpPr/>
            <p:nvPr/>
          </p:nvSpPr>
          <p:spPr>
            <a:xfrm>
              <a:off x="995075" y="1889450"/>
              <a:ext cx="159700" cy="215350"/>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 name="Google Shape;3323;p73">
              <a:extLst>
                <a:ext uri="{FF2B5EF4-FFF2-40B4-BE49-F238E27FC236}">
                  <a16:creationId xmlns:a16="http://schemas.microsoft.com/office/drawing/2014/main" id="{99827053-0AA1-43AF-ADAA-D5F5D9979336}"/>
                </a:ext>
              </a:extLst>
            </p:cNvPr>
            <p:cNvSpPr/>
            <p:nvPr/>
          </p:nvSpPr>
          <p:spPr>
            <a:xfrm>
              <a:off x="918550" y="1525625"/>
              <a:ext cx="364450" cy="169700"/>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 name="Google Shape;3324;p73">
              <a:extLst>
                <a:ext uri="{FF2B5EF4-FFF2-40B4-BE49-F238E27FC236}">
                  <a16:creationId xmlns:a16="http://schemas.microsoft.com/office/drawing/2014/main" id="{1FCA0D0B-6B01-41F4-BEDD-F348B5FA2469}"/>
                </a:ext>
              </a:extLst>
            </p:cNvPr>
            <p:cNvSpPr/>
            <p:nvPr/>
          </p:nvSpPr>
          <p:spPr>
            <a:xfrm>
              <a:off x="1154750" y="1889450"/>
              <a:ext cx="176025" cy="242250"/>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 name="Google Shape;3325;p73">
              <a:extLst>
                <a:ext uri="{FF2B5EF4-FFF2-40B4-BE49-F238E27FC236}">
                  <a16:creationId xmlns:a16="http://schemas.microsoft.com/office/drawing/2014/main" id="{4CFBB7EE-83EA-48D5-A388-7C161436984B}"/>
                </a:ext>
              </a:extLst>
            </p:cNvPr>
            <p:cNvSpPr/>
            <p:nvPr/>
          </p:nvSpPr>
          <p:spPr>
            <a:xfrm>
              <a:off x="1330750" y="1821700"/>
              <a:ext cx="129150" cy="310000"/>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 name="Google Shape;3326;p73">
              <a:extLst>
                <a:ext uri="{FF2B5EF4-FFF2-40B4-BE49-F238E27FC236}">
                  <a16:creationId xmlns:a16="http://schemas.microsoft.com/office/drawing/2014/main" id="{E5BB7E7A-791A-45E2-9921-EA7CAA5F22E1}"/>
                </a:ext>
              </a:extLst>
            </p:cNvPr>
            <p:cNvSpPr/>
            <p:nvPr/>
          </p:nvSpPr>
          <p:spPr>
            <a:xfrm>
              <a:off x="1459875" y="1666875"/>
              <a:ext cx="175750" cy="154850"/>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 name="Google Shape;3327;p73">
              <a:extLst>
                <a:ext uri="{FF2B5EF4-FFF2-40B4-BE49-F238E27FC236}">
                  <a16:creationId xmlns:a16="http://schemas.microsoft.com/office/drawing/2014/main" id="{687FF823-9691-4990-A576-E68D5CCB1158}"/>
                </a:ext>
              </a:extLst>
            </p:cNvPr>
            <p:cNvSpPr/>
            <p:nvPr/>
          </p:nvSpPr>
          <p:spPr>
            <a:xfrm>
              <a:off x="1154750" y="1821700"/>
              <a:ext cx="305150" cy="67775"/>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 name="Google Shape;3328;p73">
              <a:extLst>
                <a:ext uri="{FF2B5EF4-FFF2-40B4-BE49-F238E27FC236}">
                  <a16:creationId xmlns:a16="http://schemas.microsoft.com/office/drawing/2014/main" id="{B240C1A0-4265-451E-8BB4-5B360C38F5E6}"/>
                </a:ext>
              </a:extLst>
            </p:cNvPr>
            <p:cNvSpPr/>
            <p:nvPr/>
          </p:nvSpPr>
          <p:spPr>
            <a:xfrm>
              <a:off x="1459875" y="1821700"/>
              <a:ext cx="134300" cy="433400"/>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 name="Google Shape;3329;p73">
              <a:extLst>
                <a:ext uri="{FF2B5EF4-FFF2-40B4-BE49-F238E27FC236}">
                  <a16:creationId xmlns:a16="http://schemas.microsoft.com/office/drawing/2014/main" id="{95189C2E-C13E-46CD-95F2-70CB146606A9}"/>
                </a:ext>
              </a:extLst>
            </p:cNvPr>
            <p:cNvSpPr/>
            <p:nvPr/>
          </p:nvSpPr>
          <p:spPr>
            <a:xfrm>
              <a:off x="1594150" y="1889450"/>
              <a:ext cx="113150" cy="365650"/>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 name="Google Shape;3330;p73">
              <a:extLst>
                <a:ext uri="{FF2B5EF4-FFF2-40B4-BE49-F238E27FC236}">
                  <a16:creationId xmlns:a16="http://schemas.microsoft.com/office/drawing/2014/main" id="{39429604-5CD7-4FE0-8F98-E1641C5C2206}"/>
                </a:ext>
              </a:extLst>
            </p:cNvPr>
            <p:cNvSpPr/>
            <p:nvPr/>
          </p:nvSpPr>
          <p:spPr>
            <a:xfrm>
              <a:off x="1115425" y="2255075"/>
              <a:ext cx="478750" cy="165450"/>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 name="Google Shape;3331;p73">
              <a:extLst>
                <a:ext uri="{FF2B5EF4-FFF2-40B4-BE49-F238E27FC236}">
                  <a16:creationId xmlns:a16="http://schemas.microsoft.com/office/drawing/2014/main" id="{28AA6DEB-5996-46E9-A14C-646EF4438F01}"/>
                </a:ext>
              </a:extLst>
            </p:cNvPr>
            <p:cNvSpPr/>
            <p:nvPr/>
          </p:nvSpPr>
          <p:spPr>
            <a:xfrm>
              <a:off x="1530050" y="2255075"/>
              <a:ext cx="64125" cy="314825"/>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 name="Google Shape;3332;p73">
              <a:extLst>
                <a:ext uri="{FF2B5EF4-FFF2-40B4-BE49-F238E27FC236}">
                  <a16:creationId xmlns:a16="http://schemas.microsoft.com/office/drawing/2014/main" id="{A9537B81-CDA3-4D7E-B17C-2919F4AD53C4}"/>
                </a:ext>
              </a:extLst>
            </p:cNvPr>
            <p:cNvSpPr/>
            <p:nvPr/>
          </p:nvSpPr>
          <p:spPr>
            <a:xfrm>
              <a:off x="1231250" y="2569875"/>
              <a:ext cx="310925" cy="132800"/>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 name="Google Shape;3333;p73">
              <a:extLst>
                <a:ext uri="{FF2B5EF4-FFF2-40B4-BE49-F238E27FC236}">
                  <a16:creationId xmlns:a16="http://schemas.microsoft.com/office/drawing/2014/main" id="{2C76A08B-B417-4B93-AB15-3E01B0F2C640}"/>
                </a:ext>
              </a:extLst>
            </p:cNvPr>
            <p:cNvSpPr/>
            <p:nvPr/>
          </p:nvSpPr>
          <p:spPr>
            <a:xfrm>
              <a:off x="1113325" y="2131675"/>
              <a:ext cx="217450" cy="283400"/>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 name="Google Shape;3334;p73">
              <a:extLst>
                <a:ext uri="{FF2B5EF4-FFF2-40B4-BE49-F238E27FC236}">
                  <a16:creationId xmlns:a16="http://schemas.microsoft.com/office/drawing/2014/main" id="{40BD1770-445A-4122-AA88-E4E0E0A6366C}"/>
                </a:ext>
              </a:extLst>
            </p:cNvPr>
            <p:cNvSpPr/>
            <p:nvPr/>
          </p:nvSpPr>
          <p:spPr>
            <a:xfrm>
              <a:off x="1330750" y="2131675"/>
              <a:ext cx="284300" cy="114950"/>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 name="Google Shape;3335;p73">
              <a:extLst>
                <a:ext uri="{FF2B5EF4-FFF2-40B4-BE49-F238E27FC236}">
                  <a16:creationId xmlns:a16="http://schemas.microsoft.com/office/drawing/2014/main" id="{828CD53F-8B42-4B4D-9C21-85EC0C24D6D3}"/>
                </a:ext>
              </a:extLst>
            </p:cNvPr>
            <p:cNvSpPr/>
            <p:nvPr/>
          </p:nvSpPr>
          <p:spPr>
            <a:xfrm>
              <a:off x="1615025" y="2089950"/>
              <a:ext cx="422200" cy="156675"/>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 name="Google Shape;3336;p73">
              <a:extLst>
                <a:ext uri="{FF2B5EF4-FFF2-40B4-BE49-F238E27FC236}">
                  <a16:creationId xmlns:a16="http://schemas.microsoft.com/office/drawing/2014/main" id="{C24E5EF1-9A5A-456C-83B8-AD951CFCF52F}"/>
                </a:ext>
              </a:extLst>
            </p:cNvPr>
            <p:cNvSpPr/>
            <p:nvPr/>
          </p:nvSpPr>
          <p:spPr>
            <a:xfrm>
              <a:off x="2037200" y="2089950"/>
              <a:ext cx="233500" cy="303650"/>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 name="Google Shape;3337;p73">
              <a:extLst>
                <a:ext uri="{FF2B5EF4-FFF2-40B4-BE49-F238E27FC236}">
                  <a16:creationId xmlns:a16="http://schemas.microsoft.com/office/drawing/2014/main" id="{2D37B311-B8D5-4E0C-908F-F5CE38D50C11}"/>
                </a:ext>
              </a:extLst>
            </p:cNvPr>
            <p:cNvSpPr/>
            <p:nvPr/>
          </p:nvSpPr>
          <p:spPr>
            <a:xfrm>
              <a:off x="1596875" y="2246600"/>
              <a:ext cx="673825" cy="12705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 name="Google Shape;3338;p73">
              <a:extLst>
                <a:ext uri="{FF2B5EF4-FFF2-40B4-BE49-F238E27FC236}">
                  <a16:creationId xmlns:a16="http://schemas.microsoft.com/office/drawing/2014/main" id="{F5AE7558-EF31-4F40-9F22-3141A8A6E3A2}"/>
                </a:ext>
              </a:extLst>
            </p:cNvPr>
            <p:cNvSpPr/>
            <p:nvPr/>
          </p:nvSpPr>
          <p:spPr>
            <a:xfrm>
              <a:off x="1596875" y="2246600"/>
              <a:ext cx="316975" cy="555875"/>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 name="Google Shape;3339;p73">
              <a:extLst>
                <a:ext uri="{FF2B5EF4-FFF2-40B4-BE49-F238E27FC236}">
                  <a16:creationId xmlns:a16="http://schemas.microsoft.com/office/drawing/2014/main" id="{DBAB28CF-66AD-42E3-BF08-695258F7A822}"/>
                </a:ext>
              </a:extLst>
            </p:cNvPr>
            <p:cNvSpPr/>
            <p:nvPr/>
          </p:nvSpPr>
          <p:spPr>
            <a:xfrm>
              <a:off x="1596875" y="2246600"/>
              <a:ext cx="507800" cy="355075"/>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 name="Google Shape;3340;p73">
              <a:extLst>
                <a:ext uri="{FF2B5EF4-FFF2-40B4-BE49-F238E27FC236}">
                  <a16:creationId xmlns:a16="http://schemas.microsoft.com/office/drawing/2014/main" id="{B4D8D34D-D419-48B0-A10D-97203FD998EA}"/>
                </a:ext>
              </a:extLst>
            </p:cNvPr>
            <p:cNvSpPr/>
            <p:nvPr/>
          </p:nvSpPr>
          <p:spPr>
            <a:xfrm>
              <a:off x="1530050" y="2569875"/>
              <a:ext cx="383800" cy="232600"/>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 name="Google Shape;3341;p73">
              <a:extLst>
                <a:ext uri="{FF2B5EF4-FFF2-40B4-BE49-F238E27FC236}">
                  <a16:creationId xmlns:a16="http://schemas.microsoft.com/office/drawing/2014/main" id="{00F45784-A960-43A5-9136-21237DEA9F37}"/>
                </a:ext>
              </a:extLst>
            </p:cNvPr>
            <p:cNvSpPr/>
            <p:nvPr/>
          </p:nvSpPr>
          <p:spPr>
            <a:xfrm>
              <a:off x="1530050" y="2569875"/>
              <a:ext cx="126425" cy="445800"/>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 name="Google Shape;3342;p73">
              <a:extLst>
                <a:ext uri="{FF2B5EF4-FFF2-40B4-BE49-F238E27FC236}">
                  <a16:creationId xmlns:a16="http://schemas.microsoft.com/office/drawing/2014/main" id="{AB4907A4-44EB-4244-94A7-F6F53F9DDFBA}"/>
                </a:ext>
              </a:extLst>
            </p:cNvPr>
            <p:cNvSpPr/>
            <p:nvPr/>
          </p:nvSpPr>
          <p:spPr>
            <a:xfrm>
              <a:off x="1497375" y="3024425"/>
              <a:ext cx="164850" cy="32675"/>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 name="Google Shape;3343;p73">
              <a:extLst>
                <a:ext uri="{FF2B5EF4-FFF2-40B4-BE49-F238E27FC236}">
                  <a16:creationId xmlns:a16="http://schemas.microsoft.com/office/drawing/2014/main" id="{0638B8DC-4960-4A22-AEF1-F5BEC835FAB5}"/>
                </a:ext>
              </a:extLst>
            </p:cNvPr>
            <p:cNvSpPr/>
            <p:nvPr/>
          </p:nvSpPr>
          <p:spPr>
            <a:xfrm>
              <a:off x="1662200" y="3024425"/>
              <a:ext cx="151250" cy="218975"/>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 name="Google Shape;3344;p73">
              <a:extLst>
                <a:ext uri="{FF2B5EF4-FFF2-40B4-BE49-F238E27FC236}">
                  <a16:creationId xmlns:a16="http://schemas.microsoft.com/office/drawing/2014/main" id="{5C1C142C-C378-4C4A-A636-41CFBF03F0A4}"/>
                </a:ext>
              </a:extLst>
            </p:cNvPr>
            <p:cNvSpPr/>
            <p:nvPr/>
          </p:nvSpPr>
          <p:spPr>
            <a:xfrm>
              <a:off x="1813725" y="3036525"/>
              <a:ext cx="32675" cy="206275"/>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 name="Google Shape;3345;p73">
              <a:extLst>
                <a:ext uri="{FF2B5EF4-FFF2-40B4-BE49-F238E27FC236}">
                  <a16:creationId xmlns:a16="http://schemas.microsoft.com/office/drawing/2014/main" id="{3A81A907-46A0-40A5-8526-FAF6F2AAA3C4}"/>
                </a:ext>
              </a:extLst>
            </p:cNvPr>
            <p:cNvSpPr/>
            <p:nvPr/>
          </p:nvSpPr>
          <p:spPr>
            <a:xfrm>
              <a:off x="1813425" y="3243375"/>
              <a:ext cx="145175" cy="5052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 name="Google Shape;3346;p73">
              <a:extLst>
                <a:ext uri="{FF2B5EF4-FFF2-40B4-BE49-F238E27FC236}">
                  <a16:creationId xmlns:a16="http://schemas.microsoft.com/office/drawing/2014/main" id="{21F69ADD-617D-4D5E-B3BD-D81BB4F97C92}"/>
                </a:ext>
              </a:extLst>
            </p:cNvPr>
            <p:cNvSpPr/>
            <p:nvPr/>
          </p:nvSpPr>
          <p:spPr>
            <a:xfrm>
              <a:off x="1949200" y="3290550"/>
              <a:ext cx="52350" cy="32330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0" name="Google Shape;3347;p73">
              <a:extLst>
                <a:ext uri="{FF2B5EF4-FFF2-40B4-BE49-F238E27FC236}">
                  <a16:creationId xmlns:a16="http://schemas.microsoft.com/office/drawing/2014/main" id="{ACE47A06-DC3D-4197-8B79-52336A9ECE6B}"/>
                </a:ext>
              </a:extLst>
            </p:cNvPr>
            <p:cNvSpPr/>
            <p:nvPr/>
          </p:nvSpPr>
          <p:spPr>
            <a:xfrm>
              <a:off x="1113325" y="2415050"/>
              <a:ext cx="416750" cy="154850"/>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1" name="Google Shape;3348;p73">
              <a:extLst>
                <a:ext uri="{FF2B5EF4-FFF2-40B4-BE49-F238E27FC236}">
                  <a16:creationId xmlns:a16="http://schemas.microsoft.com/office/drawing/2014/main" id="{8483B03C-6182-4BA3-8C19-3954C6153A1C}"/>
                </a:ext>
              </a:extLst>
            </p:cNvPr>
            <p:cNvSpPr/>
            <p:nvPr/>
          </p:nvSpPr>
          <p:spPr>
            <a:xfrm>
              <a:off x="2032675" y="1784200"/>
              <a:ext cx="84100" cy="296100"/>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2" name="Google Shape;3349;p73">
              <a:extLst>
                <a:ext uri="{FF2B5EF4-FFF2-40B4-BE49-F238E27FC236}">
                  <a16:creationId xmlns:a16="http://schemas.microsoft.com/office/drawing/2014/main" id="{75BEFA81-28CC-48DE-952D-A2A4752B9B68}"/>
                </a:ext>
              </a:extLst>
            </p:cNvPr>
            <p:cNvSpPr/>
            <p:nvPr/>
          </p:nvSpPr>
          <p:spPr>
            <a:xfrm>
              <a:off x="2116750" y="1784200"/>
              <a:ext cx="275225" cy="167575"/>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3" name="Google Shape;3350;p73">
              <a:extLst>
                <a:ext uri="{FF2B5EF4-FFF2-40B4-BE49-F238E27FC236}">
                  <a16:creationId xmlns:a16="http://schemas.microsoft.com/office/drawing/2014/main" id="{169DB2C2-44FE-4632-8273-CA3A1AFB71C5}"/>
                </a:ext>
              </a:extLst>
            </p:cNvPr>
            <p:cNvSpPr/>
            <p:nvPr/>
          </p:nvSpPr>
          <p:spPr>
            <a:xfrm>
              <a:off x="1166850" y="792275"/>
              <a:ext cx="1104150" cy="510800"/>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4" name="Google Shape;3351;p73">
              <a:extLst>
                <a:ext uri="{FF2B5EF4-FFF2-40B4-BE49-F238E27FC236}">
                  <a16:creationId xmlns:a16="http://schemas.microsoft.com/office/drawing/2014/main" id="{665BF6B6-D2B6-40DF-B5A3-D3F9117DAE2F}"/>
                </a:ext>
              </a:extLst>
            </p:cNvPr>
            <p:cNvSpPr/>
            <p:nvPr/>
          </p:nvSpPr>
          <p:spPr>
            <a:xfrm>
              <a:off x="1154750" y="1080175"/>
              <a:ext cx="231975" cy="222900"/>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5" name="Google Shape;3352;p73">
              <a:extLst>
                <a:ext uri="{FF2B5EF4-FFF2-40B4-BE49-F238E27FC236}">
                  <a16:creationId xmlns:a16="http://schemas.microsoft.com/office/drawing/2014/main" id="{3620322F-281D-426A-9C4A-8EA027A1E956}"/>
                </a:ext>
              </a:extLst>
            </p:cNvPr>
            <p:cNvSpPr/>
            <p:nvPr/>
          </p:nvSpPr>
          <p:spPr>
            <a:xfrm>
              <a:off x="1382775" y="1177850"/>
              <a:ext cx="252850" cy="62325"/>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6" name="Google Shape;3353;p73">
              <a:extLst>
                <a:ext uri="{FF2B5EF4-FFF2-40B4-BE49-F238E27FC236}">
                  <a16:creationId xmlns:a16="http://schemas.microsoft.com/office/drawing/2014/main" id="{57B46652-36CC-4795-89F3-63260E6E5197}"/>
                </a:ext>
              </a:extLst>
            </p:cNvPr>
            <p:cNvSpPr/>
            <p:nvPr/>
          </p:nvSpPr>
          <p:spPr>
            <a:xfrm>
              <a:off x="1647375" y="1043875"/>
              <a:ext cx="344800" cy="134000"/>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7" name="Google Shape;3354;p73">
              <a:extLst>
                <a:ext uri="{FF2B5EF4-FFF2-40B4-BE49-F238E27FC236}">
                  <a16:creationId xmlns:a16="http://schemas.microsoft.com/office/drawing/2014/main" id="{633175AC-0CB1-495C-B09E-88D2C4C41B93}"/>
                </a:ext>
              </a:extLst>
            </p:cNvPr>
            <p:cNvSpPr/>
            <p:nvPr/>
          </p:nvSpPr>
          <p:spPr>
            <a:xfrm>
              <a:off x="1992150" y="792275"/>
              <a:ext cx="54750" cy="263725"/>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8" name="Google Shape;3355;p73">
              <a:extLst>
                <a:ext uri="{FF2B5EF4-FFF2-40B4-BE49-F238E27FC236}">
                  <a16:creationId xmlns:a16="http://schemas.microsoft.com/office/drawing/2014/main" id="{5EF0612F-DF48-4218-B133-28602A542651}"/>
                </a:ext>
              </a:extLst>
            </p:cNvPr>
            <p:cNvSpPr/>
            <p:nvPr/>
          </p:nvSpPr>
          <p:spPr>
            <a:xfrm>
              <a:off x="2046875" y="792275"/>
              <a:ext cx="82000" cy="202025"/>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9" name="Google Shape;3356;p73">
              <a:extLst>
                <a:ext uri="{FF2B5EF4-FFF2-40B4-BE49-F238E27FC236}">
                  <a16:creationId xmlns:a16="http://schemas.microsoft.com/office/drawing/2014/main" id="{5A4F690F-2D1B-4C47-930F-6395B0B9EE90}"/>
                </a:ext>
              </a:extLst>
            </p:cNvPr>
            <p:cNvSpPr/>
            <p:nvPr/>
          </p:nvSpPr>
          <p:spPr>
            <a:xfrm>
              <a:off x="1509175" y="1303050"/>
              <a:ext cx="189350" cy="181475"/>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0" name="Google Shape;3357;p73">
              <a:extLst>
                <a:ext uri="{FF2B5EF4-FFF2-40B4-BE49-F238E27FC236}">
                  <a16:creationId xmlns:a16="http://schemas.microsoft.com/office/drawing/2014/main" id="{D2502907-5DDC-47DE-8A2A-5153C73EC62F}"/>
                </a:ext>
              </a:extLst>
            </p:cNvPr>
            <p:cNvSpPr/>
            <p:nvPr/>
          </p:nvSpPr>
          <p:spPr>
            <a:xfrm>
              <a:off x="1850300" y="1393775"/>
              <a:ext cx="487825" cy="35052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1" name="Google Shape;3358;p73">
              <a:extLst>
                <a:ext uri="{FF2B5EF4-FFF2-40B4-BE49-F238E27FC236}">
                  <a16:creationId xmlns:a16="http://schemas.microsoft.com/office/drawing/2014/main" id="{C6D1B33D-84C8-458B-BEB9-856A13F548D5}"/>
                </a:ext>
              </a:extLst>
            </p:cNvPr>
            <p:cNvSpPr/>
            <p:nvPr/>
          </p:nvSpPr>
          <p:spPr>
            <a:xfrm>
              <a:off x="1787100" y="1207200"/>
              <a:ext cx="158800" cy="32975"/>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2" name="Google Shape;3359;p73">
              <a:extLst>
                <a:ext uri="{FF2B5EF4-FFF2-40B4-BE49-F238E27FC236}">
                  <a16:creationId xmlns:a16="http://schemas.microsoft.com/office/drawing/2014/main" id="{EFE88B86-10C5-453C-9925-E62212E90BD1}"/>
                </a:ext>
              </a:extLst>
            </p:cNvPr>
            <p:cNvSpPr/>
            <p:nvPr/>
          </p:nvSpPr>
          <p:spPr>
            <a:xfrm>
              <a:off x="1585700" y="1315150"/>
              <a:ext cx="49925" cy="169675"/>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3" name="Google Shape;3360;p73">
              <a:extLst>
                <a:ext uri="{FF2B5EF4-FFF2-40B4-BE49-F238E27FC236}">
                  <a16:creationId xmlns:a16="http://schemas.microsoft.com/office/drawing/2014/main" id="{1B8DF04B-8A21-4A47-84A8-611ED4FE70C4}"/>
                </a:ext>
              </a:extLst>
            </p:cNvPr>
            <p:cNvSpPr/>
            <p:nvPr/>
          </p:nvSpPr>
          <p:spPr>
            <a:xfrm>
              <a:off x="1517950" y="1361125"/>
              <a:ext cx="180575" cy="44775"/>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4" name="Google Shape;3361;p73">
              <a:extLst>
                <a:ext uri="{FF2B5EF4-FFF2-40B4-BE49-F238E27FC236}">
                  <a16:creationId xmlns:a16="http://schemas.microsoft.com/office/drawing/2014/main" id="{5167EFD4-F8FB-4FBA-9915-69750F31F1E6}"/>
                </a:ext>
              </a:extLst>
            </p:cNvPr>
            <p:cNvSpPr/>
            <p:nvPr/>
          </p:nvSpPr>
          <p:spPr>
            <a:xfrm>
              <a:off x="2004250" y="1395000"/>
              <a:ext cx="70475" cy="65350"/>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5" name="Google Shape;3362;p73">
              <a:extLst>
                <a:ext uri="{FF2B5EF4-FFF2-40B4-BE49-F238E27FC236}">
                  <a16:creationId xmlns:a16="http://schemas.microsoft.com/office/drawing/2014/main" id="{2FE2B015-1C03-4766-890C-99CE36ACDAA0}"/>
                </a:ext>
              </a:extLst>
            </p:cNvPr>
            <p:cNvSpPr/>
            <p:nvPr/>
          </p:nvSpPr>
          <p:spPr>
            <a:xfrm>
              <a:off x="2074700" y="1417975"/>
              <a:ext cx="134600" cy="42375"/>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6" name="Google Shape;3363;p73">
              <a:extLst>
                <a:ext uri="{FF2B5EF4-FFF2-40B4-BE49-F238E27FC236}">
                  <a16:creationId xmlns:a16="http://schemas.microsoft.com/office/drawing/2014/main" id="{6713CF8B-1340-4897-B3C4-78F9D6C1025D}"/>
                </a:ext>
              </a:extLst>
            </p:cNvPr>
            <p:cNvSpPr/>
            <p:nvPr/>
          </p:nvSpPr>
          <p:spPr>
            <a:xfrm>
              <a:off x="2209275" y="1417975"/>
              <a:ext cx="25" cy="228050"/>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7" name="Google Shape;3364;p73">
              <a:extLst>
                <a:ext uri="{FF2B5EF4-FFF2-40B4-BE49-F238E27FC236}">
                  <a16:creationId xmlns:a16="http://schemas.microsoft.com/office/drawing/2014/main" id="{E8B8C0E6-55E1-4816-8760-1520A186B7AF}"/>
                </a:ext>
              </a:extLst>
            </p:cNvPr>
            <p:cNvSpPr/>
            <p:nvPr/>
          </p:nvSpPr>
          <p:spPr>
            <a:xfrm>
              <a:off x="2442750" y="780475"/>
              <a:ext cx="856175" cy="991650"/>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8" name="Google Shape;3365;p73">
              <a:extLst>
                <a:ext uri="{FF2B5EF4-FFF2-40B4-BE49-F238E27FC236}">
                  <a16:creationId xmlns:a16="http://schemas.microsoft.com/office/drawing/2014/main" id="{4BD1FC7E-1247-4510-B06E-C0A5BEC8D7AF}"/>
                </a:ext>
              </a:extLst>
            </p:cNvPr>
            <p:cNvSpPr/>
            <p:nvPr/>
          </p:nvSpPr>
          <p:spPr>
            <a:xfrm>
              <a:off x="2484475" y="846700"/>
              <a:ext cx="198725" cy="221400"/>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9" name="Google Shape;3366;p73">
              <a:extLst>
                <a:ext uri="{FF2B5EF4-FFF2-40B4-BE49-F238E27FC236}">
                  <a16:creationId xmlns:a16="http://schemas.microsoft.com/office/drawing/2014/main" id="{1140A179-7B2D-4838-8427-D14063AB05EA}"/>
                </a:ext>
              </a:extLst>
            </p:cNvPr>
            <p:cNvSpPr/>
            <p:nvPr/>
          </p:nvSpPr>
          <p:spPr>
            <a:xfrm>
              <a:off x="2683175" y="1068075"/>
              <a:ext cx="82875" cy="313625"/>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0" name="Google Shape;3367;p73">
              <a:extLst>
                <a:ext uri="{FF2B5EF4-FFF2-40B4-BE49-F238E27FC236}">
                  <a16:creationId xmlns:a16="http://schemas.microsoft.com/office/drawing/2014/main" id="{02EAF647-82EB-4867-AE52-D3C9CEB5E22A}"/>
                </a:ext>
              </a:extLst>
            </p:cNvPr>
            <p:cNvSpPr/>
            <p:nvPr/>
          </p:nvSpPr>
          <p:spPr>
            <a:xfrm>
              <a:off x="2778125" y="780475"/>
              <a:ext cx="190850" cy="351425"/>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1" name="Google Shape;3368;p73">
              <a:extLst>
                <a:ext uri="{FF2B5EF4-FFF2-40B4-BE49-F238E27FC236}">
                  <a16:creationId xmlns:a16="http://schemas.microsoft.com/office/drawing/2014/main" id="{CB9C5B22-1743-4A7B-997C-105256C412D1}"/>
                </a:ext>
              </a:extLst>
            </p:cNvPr>
            <p:cNvSpPr/>
            <p:nvPr/>
          </p:nvSpPr>
          <p:spPr>
            <a:xfrm>
              <a:off x="2695275" y="1068075"/>
              <a:ext cx="261600" cy="63825"/>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2" name="Google Shape;3369;p73">
              <a:extLst>
                <a:ext uri="{FF2B5EF4-FFF2-40B4-BE49-F238E27FC236}">
                  <a16:creationId xmlns:a16="http://schemas.microsoft.com/office/drawing/2014/main" id="{94428F8F-BEC2-4534-961C-03357EF8A298}"/>
                </a:ext>
              </a:extLst>
            </p:cNvPr>
            <p:cNvSpPr/>
            <p:nvPr/>
          </p:nvSpPr>
          <p:spPr>
            <a:xfrm>
              <a:off x="2683175" y="780475"/>
              <a:ext cx="94975" cy="287625"/>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3" name="Google Shape;3370;p73">
              <a:extLst>
                <a:ext uri="{FF2B5EF4-FFF2-40B4-BE49-F238E27FC236}">
                  <a16:creationId xmlns:a16="http://schemas.microsoft.com/office/drawing/2014/main" id="{BE22DF7B-14B7-4841-A8C0-6AEB228C7416}"/>
                </a:ext>
              </a:extLst>
            </p:cNvPr>
            <p:cNvSpPr/>
            <p:nvPr/>
          </p:nvSpPr>
          <p:spPr>
            <a:xfrm>
              <a:off x="2443050" y="1068075"/>
              <a:ext cx="240150" cy="130675"/>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4" name="Google Shape;3371;p73">
              <a:extLst>
                <a:ext uri="{FF2B5EF4-FFF2-40B4-BE49-F238E27FC236}">
                  <a16:creationId xmlns:a16="http://schemas.microsoft.com/office/drawing/2014/main" id="{EA078F30-0349-45FA-8034-CBBE52122863}"/>
                </a:ext>
              </a:extLst>
            </p:cNvPr>
            <p:cNvSpPr/>
            <p:nvPr/>
          </p:nvSpPr>
          <p:spPr>
            <a:xfrm>
              <a:off x="2621775" y="1381675"/>
              <a:ext cx="144275" cy="85925"/>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5" name="Google Shape;3372;p73">
              <a:extLst>
                <a:ext uri="{FF2B5EF4-FFF2-40B4-BE49-F238E27FC236}">
                  <a16:creationId xmlns:a16="http://schemas.microsoft.com/office/drawing/2014/main" id="{0DB2E4BD-A6D1-48E7-909F-A1A786AF4B41}"/>
                </a:ext>
              </a:extLst>
            </p:cNvPr>
            <p:cNvSpPr/>
            <p:nvPr/>
          </p:nvSpPr>
          <p:spPr>
            <a:xfrm>
              <a:off x="2766025" y="1381675"/>
              <a:ext cx="123425" cy="241675"/>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6" name="Google Shape;3373;p73">
              <a:extLst>
                <a:ext uri="{FF2B5EF4-FFF2-40B4-BE49-F238E27FC236}">
                  <a16:creationId xmlns:a16="http://schemas.microsoft.com/office/drawing/2014/main" id="{64CC857C-1450-4651-B01E-D400B555A180}"/>
                </a:ext>
              </a:extLst>
            </p:cNvPr>
            <p:cNvSpPr/>
            <p:nvPr/>
          </p:nvSpPr>
          <p:spPr>
            <a:xfrm>
              <a:off x="2654450" y="1381675"/>
              <a:ext cx="111600" cy="387725"/>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7" name="Google Shape;3374;p73">
              <a:extLst>
                <a:ext uri="{FF2B5EF4-FFF2-40B4-BE49-F238E27FC236}">
                  <a16:creationId xmlns:a16="http://schemas.microsoft.com/office/drawing/2014/main" id="{5AEC2881-2E79-4BD1-8150-24620601C255}"/>
                </a:ext>
              </a:extLst>
            </p:cNvPr>
            <p:cNvSpPr/>
            <p:nvPr/>
          </p:nvSpPr>
          <p:spPr>
            <a:xfrm>
              <a:off x="2443050" y="1198725"/>
              <a:ext cx="323000" cy="182975"/>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8" name="Google Shape;3375;p73">
              <a:extLst>
                <a:ext uri="{FF2B5EF4-FFF2-40B4-BE49-F238E27FC236}">
                  <a16:creationId xmlns:a16="http://schemas.microsoft.com/office/drawing/2014/main" id="{7BB8736B-68A1-40A4-A21B-9073E3CF8CB6}"/>
                </a:ext>
              </a:extLst>
            </p:cNvPr>
            <p:cNvSpPr/>
            <p:nvPr/>
          </p:nvSpPr>
          <p:spPr>
            <a:xfrm>
              <a:off x="2766025" y="1123125"/>
              <a:ext cx="211125" cy="253450"/>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9" name="Google Shape;3376;p73">
              <a:extLst>
                <a:ext uri="{FF2B5EF4-FFF2-40B4-BE49-F238E27FC236}">
                  <a16:creationId xmlns:a16="http://schemas.microsoft.com/office/drawing/2014/main" id="{130735FF-C029-449C-A9A2-A41E7F87AB96}"/>
                </a:ext>
              </a:extLst>
            </p:cNvPr>
            <p:cNvSpPr/>
            <p:nvPr/>
          </p:nvSpPr>
          <p:spPr>
            <a:xfrm>
              <a:off x="2968950" y="1133400"/>
              <a:ext cx="133100" cy="392250"/>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0" name="Google Shape;3377;p73">
              <a:extLst>
                <a:ext uri="{FF2B5EF4-FFF2-40B4-BE49-F238E27FC236}">
                  <a16:creationId xmlns:a16="http://schemas.microsoft.com/office/drawing/2014/main" id="{ED1E08A7-9C66-4466-953C-F103EB83A737}"/>
                </a:ext>
              </a:extLst>
            </p:cNvPr>
            <p:cNvSpPr/>
            <p:nvPr/>
          </p:nvSpPr>
          <p:spPr>
            <a:xfrm>
              <a:off x="2766025" y="1381675"/>
              <a:ext cx="336025" cy="14397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1" name="Google Shape;3378;p73">
              <a:extLst>
                <a:ext uri="{FF2B5EF4-FFF2-40B4-BE49-F238E27FC236}">
                  <a16:creationId xmlns:a16="http://schemas.microsoft.com/office/drawing/2014/main" id="{8E56A9EC-1CB6-4528-96F8-CFBBECF47392}"/>
                </a:ext>
              </a:extLst>
            </p:cNvPr>
            <p:cNvSpPr/>
            <p:nvPr/>
          </p:nvSpPr>
          <p:spPr>
            <a:xfrm>
              <a:off x="3102025" y="1240150"/>
              <a:ext cx="147600" cy="285500"/>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2" name="Google Shape;3379;p73">
              <a:extLst>
                <a:ext uri="{FF2B5EF4-FFF2-40B4-BE49-F238E27FC236}">
                  <a16:creationId xmlns:a16="http://schemas.microsoft.com/office/drawing/2014/main" id="{00A28D52-3E54-4BB3-AF30-42E125A76AD4}"/>
                </a:ext>
              </a:extLst>
            </p:cNvPr>
            <p:cNvSpPr/>
            <p:nvPr/>
          </p:nvSpPr>
          <p:spPr>
            <a:xfrm>
              <a:off x="2969875" y="861825"/>
              <a:ext cx="185700" cy="270075"/>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3" name="Google Shape;3380;p73">
              <a:extLst>
                <a:ext uri="{FF2B5EF4-FFF2-40B4-BE49-F238E27FC236}">
                  <a16:creationId xmlns:a16="http://schemas.microsoft.com/office/drawing/2014/main" id="{8C3ADB04-656D-45D4-B828-4B3D6F262142}"/>
                </a:ext>
              </a:extLst>
            </p:cNvPr>
            <p:cNvSpPr/>
            <p:nvPr/>
          </p:nvSpPr>
          <p:spPr>
            <a:xfrm>
              <a:off x="2969875" y="1131875"/>
              <a:ext cx="275225" cy="116775"/>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4" name="Google Shape;3381;p73">
              <a:extLst>
                <a:ext uri="{FF2B5EF4-FFF2-40B4-BE49-F238E27FC236}">
                  <a16:creationId xmlns:a16="http://schemas.microsoft.com/office/drawing/2014/main" id="{E0B49ED4-BD0E-41DC-8408-DA46B66742BD}"/>
                </a:ext>
              </a:extLst>
            </p:cNvPr>
            <p:cNvSpPr/>
            <p:nvPr/>
          </p:nvSpPr>
          <p:spPr>
            <a:xfrm>
              <a:off x="3349700" y="2603750"/>
              <a:ext cx="1343375" cy="1817575"/>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5" name="Google Shape;3382;p73">
              <a:extLst>
                <a:ext uri="{FF2B5EF4-FFF2-40B4-BE49-F238E27FC236}">
                  <a16:creationId xmlns:a16="http://schemas.microsoft.com/office/drawing/2014/main" id="{17EC996B-2CE9-48AB-9ED8-EF879B670371}"/>
                </a:ext>
              </a:extLst>
            </p:cNvPr>
            <p:cNvSpPr/>
            <p:nvPr/>
          </p:nvSpPr>
          <p:spPr>
            <a:xfrm>
              <a:off x="3385100" y="2877450"/>
              <a:ext cx="295475" cy="291550"/>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6" name="Google Shape;3383;p73">
              <a:extLst>
                <a:ext uri="{FF2B5EF4-FFF2-40B4-BE49-F238E27FC236}">
                  <a16:creationId xmlns:a16="http://schemas.microsoft.com/office/drawing/2014/main" id="{23C85FEE-AF06-4FED-AEF3-0AF930A66857}"/>
                </a:ext>
              </a:extLst>
            </p:cNvPr>
            <p:cNvSpPr/>
            <p:nvPr/>
          </p:nvSpPr>
          <p:spPr>
            <a:xfrm>
              <a:off x="3680550" y="2603750"/>
              <a:ext cx="106775" cy="565250"/>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7" name="Google Shape;3384;p73">
              <a:extLst>
                <a:ext uri="{FF2B5EF4-FFF2-40B4-BE49-F238E27FC236}">
                  <a16:creationId xmlns:a16="http://schemas.microsoft.com/office/drawing/2014/main" id="{15CF3422-C0F4-42BE-AE67-A014CED69328}"/>
                </a:ext>
              </a:extLst>
            </p:cNvPr>
            <p:cNvSpPr/>
            <p:nvPr/>
          </p:nvSpPr>
          <p:spPr>
            <a:xfrm>
              <a:off x="3787300" y="2603750"/>
              <a:ext cx="225625" cy="660225"/>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8" name="Google Shape;3385;p73">
              <a:extLst>
                <a:ext uri="{FF2B5EF4-FFF2-40B4-BE49-F238E27FC236}">
                  <a16:creationId xmlns:a16="http://schemas.microsoft.com/office/drawing/2014/main" id="{F2218DD9-5B17-4024-AF11-EE636059CE92}"/>
                </a:ext>
              </a:extLst>
            </p:cNvPr>
            <p:cNvSpPr/>
            <p:nvPr/>
          </p:nvSpPr>
          <p:spPr>
            <a:xfrm>
              <a:off x="4093350" y="2738325"/>
              <a:ext cx="140350" cy="442775"/>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9" name="Google Shape;3386;p73">
              <a:extLst>
                <a:ext uri="{FF2B5EF4-FFF2-40B4-BE49-F238E27FC236}">
                  <a16:creationId xmlns:a16="http://schemas.microsoft.com/office/drawing/2014/main" id="{56C27E91-530A-4700-9063-44F0D19D3996}"/>
                </a:ext>
              </a:extLst>
            </p:cNvPr>
            <p:cNvSpPr/>
            <p:nvPr/>
          </p:nvSpPr>
          <p:spPr>
            <a:xfrm>
              <a:off x="4012900" y="2738325"/>
              <a:ext cx="80475" cy="525650"/>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0" name="Google Shape;3387;p73">
              <a:extLst>
                <a:ext uri="{FF2B5EF4-FFF2-40B4-BE49-F238E27FC236}">
                  <a16:creationId xmlns:a16="http://schemas.microsoft.com/office/drawing/2014/main" id="{83D1CD1A-E392-4E34-8B52-93A0F404444A}"/>
                </a:ext>
              </a:extLst>
            </p:cNvPr>
            <p:cNvSpPr/>
            <p:nvPr/>
          </p:nvSpPr>
          <p:spPr>
            <a:xfrm>
              <a:off x="4015025" y="3249125"/>
              <a:ext cx="183000" cy="352025"/>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1" name="Google Shape;3388;p73">
              <a:extLst>
                <a:ext uri="{FF2B5EF4-FFF2-40B4-BE49-F238E27FC236}">
                  <a16:creationId xmlns:a16="http://schemas.microsoft.com/office/drawing/2014/main" id="{C4C59D5A-4A20-4748-82F9-52CB1228E598}"/>
                </a:ext>
              </a:extLst>
            </p:cNvPr>
            <p:cNvSpPr/>
            <p:nvPr/>
          </p:nvSpPr>
          <p:spPr>
            <a:xfrm>
              <a:off x="4198000" y="3181075"/>
              <a:ext cx="35700" cy="420075"/>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2" name="Google Shape;3389;p73">
              <a:extLst>
                <a:ext uri="{FF2B5EF4-FFF2-40B4-BE49-F238E27FC236}">
                  <a16:creationId xmlns:a16="http://schemas.microsoft.com/office/drawing/2014/main" id="{5419C96D-D3A0-432A-8624-1F9846B42CEF}"/>
                </a:ext>
              </a:extLst>
            </p:cNvPr>
            <p:cNvSpPr/>
            <p:nvPr/>
          </p:nvSpPr>
          <p:spPr>
            <a:xfrm>
              <a:off x="4013225" y="3179575"/>
              <a:ext cx="220175" cy="70775"/>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3" name="Google Shape;3390;p73">
              <a:extLst>
                <a:ext uri="{FF2B5EF4-FFF2-40B4-BE49-F238E27FC236}">
                  <a16:creationId xmlns:a16="http://schemas.microsoft.com/office/drawing/2014/main" id="{14497C3A-8DC2-46E1-B013-1AD7E896603E}"/>
                </a:ext>
              </a:extLst>
            </p:cNvPr>
            <p:cNvSpPr/>
            <p:nvPr/>
          </p:nvSpPr>
          <p:spPr>
            <a:xfrm>
              <a:off x="3680550" y="3168975"/>
              <a:ext cx="338125" cy="80175"/>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4" name="Google Shape;3391;p73">
              <a:extLst>
                <a:ext uri="{FF2B5EF4-FFF2-40B4-BE49-F238E27FC236}">
                  <a16:creationId xmlns:a16="http://schemas.microsoft.com/office/drawing/2014/main" id="{4C7849B2-A118-4129-8272-E7F48BCB0BB5}"/>
                </a:ext>
              </a:extLst>
            </p:cNvPr>
            <p:cNvSpPr/>
            <p:nvPr/>
          </p:nvSpPr>
          <p:spPr>
            <a:xfrm>
              <a:off x="3641550" y="3168975"/>
              <a:ext cx="39025" cy="251950"/>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5" name="Google Shape;3392;p73">
              <a:extLst>
                <a:ext uri="{FF2B5EF4-FFF2-40B4-BE49-F238E27FC236}">
                  <a16:creationId xmlns:a16="http://schemas.microsoft.com/office/drawing/2014/main" id="{EE85769D-7FEE-48C9-B7FC-1647FC81B654}"/>
                </a:ext>
              </a:extLst>
            </p:cNvPr>
            <p:cNvSpPr/>
            <p:nvPr/>
          </p:nvSpPr>
          <p:spPr>
            <a:xfrm>
              <a:off x="3364525" y="3168975"/>
              <a:ext cx="316050" cy="109800"/>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6" name="Google Shape;3393;p73">
              <a:extLst>
                <a:ext uri="{FF2B5EF4-FFF2-40B4-BE49-F238E27FC236}">
                  <a16:creationId xmlns:a16="http://schemas.microsoft.com/office/drawing/2014/main" id="{60252E0D-DC9E-41BC-9977-29FCDC9A5483}"/>
                </a:ext>
              </a:extLst>
            </p:cNvPr>
            <p:cNvSpPr/>
            <p:nvPr/>
          </p:nvSpPr>
          <p:spPr>
            <a:xfrm>
              <a:off x="3680550" y="3168975"/>
              <a:ext cx="160000" cy="375025"/>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7" name="Google Shape;3394;p73">
              <a:extLst>
                <a:ext uri="{FF2B5EF4-FFF2-40B4-BE49-F238E27FC236}">
                  <a16:creationId xmlns:a16="http://schemas.microsoft.com/office/drawing/2014/main" id="{80F789AC-F429-409B-89C5-BADA60E36446}"/>
                </a:ext>
              </a:extLst>
            </p:cNvPr>
            <p:cNvSpPr/>
            <p:nvPr/>
          </p:nvSpPr>
          <p:spPr>
            <a:xfrm>
              <a:off x="3840525" y="3249125"/>
              <a:ext cx="178150" cy="294875"/>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8" name="Google Shape;3395;p73">
              <a:extLst>
                <a:ext uri="{FF2B5EF4-FFF2-40B4-BE49-F238E27FC236}">
                  <a16:creationId xmlns:a16="http://schemas.microsoft.com/office/drawing/2014/main" id="{DD27F9A8-69B7-47FB-8A6F-CC3900228546}"/>
                </a:ext>
              </a:extLst>
            </p:cNvPr>
            <p:cNvSpPr/>
            <p:nvPr/>
          </p:nvSpPr>
          <p:spPr>
            <a:xfrm>
              <a:off x="3929450" y="3247600"/>
              <a:ext cx="83475" cy="524425"/>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9" name="Google Shape;3396;p73">
              <a:extLst>
                <a:ext uri="{FF2B5EF4-FFF2-40B4-BE49-F238E27FC236}">
                  <a16:creationId xmlns:a16="http://schemas.microsoft.com/office/drawing/2014/main" id="{816BF9DF-689E-488A-88B4-8B513886E019}"/>
                </a:ext>
              </a:extLst>
            </p:cNvPr>
            <p:cNvSpPr/>
            <p:nvPr/>
          </p:nvSpPr>
          <p:spPr>
            <a:xfrm>
              <a:off x="3902525" y="3601125"/>
              <a:ext cx="295500" cy="170900"/>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0" name="Google Shape;3397;p73">
              <a:extLst>
                <a:ext uri="{FF2B5EF4-FFF2-40B4-BE49-F238E27FC236}">
                  <a16:creationId xmlns:a16="http://schemas.microsoft.com/office/drawing/2014/main" id="{267E923B-8371-4266-B5EE-418B085B1AF4}"/>
                </a:ext>
              </a:extLst>
            </p:cNvPr>
            <p:cNvSpPr/>
            <p:nvPr/>
          </p:nvSpPr>
          <p:spPr>
            <a:xfrm>
              <a:off x="4201025" y="3131475"/>
              <a:ext cx="235300" cy="464850"/>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1" name="Google Shape;3398;p73">
              <a:extLst>
                <a:ext uri="{FF2B5EF4-FFF2-40B4-BE49-F238E27FC236}">
                  <a16:creationId xmlns:a16="http://schemas.microsoft.com/office/drawing/2014/main" id="{823D35D6-0FE5-4167-9E90-B32BD79DF78D}"/>
                </a:ext>
              </a:extLst>
            </p:cNvPr>
            <p:cNvSpPr/>
            <p:nvPr/>
          </p:nvSpPr>
          <p:spPr>
            <a:xfrm>
              <a:off x="4233675" y="3136025"/>
              <a:ext cx="222300" cy="45075"/>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3399;p73">
              <a:extLst>
                <a:ext uri="{FF2B5EF4-FFF2-40B4-BE49-F238E27FC236}">
                  <a16:creationId xmlns:a16="http://schemas.microsoft.com/office/drawing/2014/main" id="{BA4068C8-AE94-4B2A-A696-C5569D147EA5}"/>
                </a:ext>
              </a:extLst>
            </p:cNvPr>
            <p:cNvSpPr/>
            <p:nvPr/>
          </p:nvSpPr>
          <p:spPr>
            <a:xfrm>
              <a:off x="4455950" y="3147500"/>
              <a:ext cx="71100" cy="411625"/>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3" name="Google Shape;3400;p73">
              <a:extLst>
                <a:ext uri="{FF2B5EF4-FFF2-40B4-BE49-F238E27FC236}">
                  <a16:creationId xmlns:a16="http://schemas.microsoft.com/office/drawing/2014/main" id="{45F892D9-47B3-4992-8DFC-C6454E21D730}"/>
                </a:ext>
              </a:extLst>
            </p:cNvPr>
            <p:cNvSpPr/>
            <p:nvPr/>
          </p:nvSpPr>
          <p:spPr>
            <a:xfrm>
              <a:off x="4198000" y="3559100"/>
              <a:ext cx="329050" cy="41750"/>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4" name="Google Shape;3401;p73">
              <a:extLst>
                <a:ext uri="{FF2B5EF4-FFF2-40B4-BE49-F238E27FC236}">
                  <a16:creationId xmlns:a16="http://schemas.microsoft.com/office/drawing/2014/main" id="{B3FED04E-4D92-4662-A9C4-16D9C5238B45}"/>
                </a:ext>
              </a:extLst>
            </p:cNvPr>
            <p:cNvSpPr/>
            <p:nvPr/>
          </p:nvSpPr>
          <p:spPr>
            <a:xfrm>
              <a:off x="4198000" y="3589050"/>
              <a:ext cx="205975" cy="407075"/>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5" name="Google Shape;3402;p73">
              <a:extLst>
                <a:ext uri="{FF2B5EF4-FFF2-40B4-BE49-F238E27FC236}">
                  <a16:creationId xmlns:a16="http://schemas.microsoft.com/office/drawing/2014/main" id="{C9456F65-3646-4F95-B8AE-6EE869921287}"/>
                </a:ext>
              </a:extLst>
            </p:cNvPr>
            <p:cNvSpPr/>
            <p:nvPr/>
          </p:nvSpPr>
          <p:spPr>
            <a:xfrm>
              <a:off x="4185900" y="3589050"/>
              <a:ext cx="12125" cy="523800"/>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6" name="Google Shape;3403;p73">
              <a:extLst>
                <a:ext uri="{FF2B5EF4-FFF2-40B4-BE49-F238E27FC236}">
                  <a16:creationId xmlns:a16="http://schemas.microsoft.com/office/drawing/2014/main" id="{056E217C-A6C6-4AFB-A7C8-5C6A05F26254}"/>
                </a:ext>
              </a:extLst>
            </p:cNvPr>
            <p:cNvSpPr/>
            <p:nvPr/>
          </p:nvSpPr>
          <p:spPr>
            <a:xfrm>
              <a:off x="4185900" y="4100725"/>
              <a:ext cx="119475" cy="168475"/>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7" name="Google Shape;3404;p73">
              <a:extLst>
                <a:ext uri="{FF2B5EF4-FFF2-40B4-BE49-F238E27FC236}">
                  <a16:creationId xmlns:a16="http://schemas.microsoft.com/office/drawing/2014/main" id="{79A91A06-2C3A-4FA0-B16A-7851482CCE7E}"/>
                </a:ext>
              </a:extLst>
            </p:cNvPr>
            <p:cNvSpPr/>
            <p:nvPr/>
          </p:nvSpPr>
          <p:spPr>
            <a:xfrm>
              <a:off x="3958775" y="4085900"/>
              <a:ext cx="227150" cy="14850"/>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8" name="Google Shape;3405;p73">
              <a:extLst>
                <a:ext uri="{FF2B5EF4-FFF2-40B4-BE49-F238E27FC236}">
                  <a16:creationId xmlns:a16="http://schemas.microsoft.com/office/drawing/2014/main" id="{95505049-83DA-40BF-96FA-70665FFB78BF}"/>
                </a:ext>
              </a:extLst>
            </p:cNvPr>
            <p:cNvSpPr/>
            <p:nvPr/>
          </p:nvSpPr>
          <p:spPr>
            <a:xfrm>
              <a:off x="4185900" y="3996100"/>
              <a:ext cx="218075" cy="104650"/>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9" name="Google Shape;3406;p73">
              <a:extLst>
                <a:ext uri="{FF2B5EF4-FFF2-40B4-BE49-F238E27FC236}">
                  <a16:creationId xmlns:a16="http://schemas.microsoft.com/office/drawing/2014/main" id="{B2E44447-2BB5-446C-B5E0-1962C1DDB9A7}"/>
                </a:ext>
              </a:extLst>
            </p:cNvPr>
            <p:cNvSpPr/>
            <p:nvPr/>
          </p:nvSpPr>
          <p:spPr>
            <a:xfrm>
              <a:off x="4334375" y="2852350"/>
              <a:ext cx="111025" cy="283700"/>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0" name="Google Shape;3407;p73">
              <a:extLst>
                <a:ext uri="{FF2B5EF4-FFF2-40B4-BE49-F238E27FC236}">
                  <a16:creationId xmlns:a16="http://schemas.microsoft.com/office/drawing/2014/main" id="{A57D46B1-04BC-48FE-84AC-D01C0E8E78A1}"/>
                </a:ext>
              </a:extLst>
            </p:cNvPr>
            <p:cNvSpPr/>
            <p:nvPr/>
          </p:nvSpPr>
          <p:spPr>
            <a:xfrm>
              <a:off x="3385100" y="2652150"/>
              <a:ext cx="158175" cy="225325"/>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1" name="Google Shape;3408;p73">
              <a:extLst>
                <a:ext uri="{FF2B5EF4-FFF2-40B4-BE49-F238E27FC236}">
                  <a16:creationId xmlns:a16="http://schemas.microsoft.com/office/drawing/2014/main" id="{2905F84D-CCB1-4E2A-A2DD-CEB675465C68}"/>
                </a:ext>
              </a:extLst>
            </p:cNvPr>
            <p:cNvSpPr/>
            <p:nvPr/>
          </p:nvSpPr>
          <p:spPr>
            <a:xfrm>
              <a:off x="3544150" y="2591975"/>
              <a:ext cx="256175" cy="64425"/>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2" name="Google Shape;3409;p73">
              <a:extLst>
                <a:ext uri="{FF2B5EF4-FFF2-40B4-BE49-F238E27FC236}">
                  <a16:creationId xmlns:a16="http://schemas.microsoft.com/office/drawing/2014/main" id="{204053B7-9C44-43A3-923E-7D9F6D17EB18}"/>
                </a:ext>
              </a:extLst>
            </p:cNvPr>
            <p:cNvSpPr/>
            <p:nvPr/>
          </p:nvSpPr>
          <p:spPr>
            <a:xfrm>
              <a:off x="3473100" y="1177850"/>
              <a:ext cx="3833475" cy="2175325"/>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3" name="Google Shape;3410;p73">
              <a:extLst>
                <a:ext uri="{FF2B5EF4-FFF2-40B4-BE49-F238E27FC236}">
                  <a16:creationId xmlns:a16="http://schemas.microsoft.com/office/drawing/2014/main" id="{A5E1B08C-69DA-4542-AF58-19A07631A4E2}"/>
                </a:ext>
              </a:extLst>
            </p:cNvPr>
            <p:cNvSpPr/>
            <p:nvPr/>
          </p:nvSpPr>
          <p:spPr>
            <a:xfrm>
              <a:off x="3473100" y="2483100"/>
              <a:ext cx="168475" cy="66850"/>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4" name="Google Shape;3411;p73">
              <a:extLst>
                <a:ext uri="{FF2B5EF4-FFF2-40B4-BE49-F238E27FC236}">
                  <a16:creationId xmlns:a16="http://schemas.microsoft.com/office/drawing/2014/main" id="{768DA84E-F925-4532-9ADB-C736F9769745}"/>
                </a:ext>
              </a:extLst>
            </p:cNvPr>
            <p:cNvSpPr/>
            <p:nvPr/>
          </p:nvSpPr>
          <p:spPr>
            <a:xfrm>
              <a:off x="3493950" y="2402950"/>
              <a:ext cx="138850" cy="200825"/>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5" name="Google Shape;3412;p73">
              <a:extLst>
                <a:ext uri="{FF2B5EF4-FFF2-40B4-BE49-F238E27FC236}">
                  <a16:creationId xmlns:a16="http://schemas.microsoft.com/office/drawing/2014/main" id="{310C75D1-15A5-41CD-9E05-6CD181705B41}"/>
                </a:ext>
              </a:extLst>
            </p:cNvPr>
            <p:cNvSpPr/>
            <p:nvPr/>
          </p:nvSpPr>
          <p:spPr>
            <a:xfrm>
              <a:off x="3632775" y="2176750"/>
              <a:ext cx="356575" cy="226225"/>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6" name="Google Shape;3413;p73">
              <a:extLst>
                <a:ext uri="{FF2B5EF4-FFF2-40B4-BE49-F238E27FC236}">
                  <a16:creationId xmlns:a16="http://schemas.microsoft.com/office/drawing/2014/main" id="{43567CEB-E7BC-4C79-8333-2F0478DBB6D9}"/>
                </a:ext>
              </a:extLst>
            </p:cNvPr>
            <p:cNvSpPr/>
            <p:nvPr/>
          </p:nvSpPr>
          <p:spPr>
            <a:xfrm>
              <a:off x="3754650" y="2173125"/>
              <a:ext cx="246200" cy="254050"/>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7" name="Google Shape;3414;p73">
              <a:extLst>
                <a:ext uri="{FF2B5EF4-FFF2-40B4-BE49-F238E27FC236}">
                  <a16:creationId xmlns:a16="http://schemas.microsoft.com/office/drawing/2014/main" id="{E276A4CF-1C06-4A84-9781-7ABA1E31D5F8}"/>
                </a:ext>
              </a:extLst>
            </p:cNvPr>
            <p:cNvSpPr/>
            <p:nvPr/>
          </p:nvSpPr>
          <p:spPr>
            <a:xfrm>
              <a:off x="3936100" y="2173125"/>
              <a:ext cx="64750" cy="167850"/>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8" name="Google Shape;3415;p73">
              <a:extLst>
                <a:ext uri="{FF2B5EF4-FFF2-40B4-BE49-F238E27FC236}">
                  <a16:creationId xmlns:a16="http://schemas.microsoft.com/office/drawing/2014/main" id="{36279B98-D2CA-43E8-A8B1-ABF8BF716E6C}"/>
                </a:ext>
              </a:extLst>
            </p:cNvPr>
            <p:cNvSpPr/>
            <p:nvPr/>
          </p:nvSpPr>
          <p:spPr>
            <a:xfrm>
              <a:off x="3998100" y="2185200"/>
              <a:ext cx="145775" cy="309700"/>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9" name="Google Shape;3416;p73">
              <a:extLst>
                <a:ext uri="{FF2B5EF4-FFF2-40B4-BE49-F238E27FC236}">
                  <a16:creationId xmlns:a16="http://schemas.microsoft.com/office/drawing/2014/main" id="{6781C81F-9EA0-4861-AB38-7A36DE0D40DD}"/>
                </a:ext>
              </a:extLst>
            </p:cNvPr>
            <p:cNvSpPr/>
            <p:nvPr/>
          </p:nvSpPr>
          <p:spPr>
            <a:xfrm>
              <a:off x="3855350" y="2066350"/>
              <a:ext cx="142775" cy="118875"/>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0" name="Google Shape;3417;p73">
              <a:extLst>
                <a:ext uri="{FF2B5EF4-FFF2-40B4-BE49-F238E27FC236}">
                  <a16:creationId xmlns:a16="http://schemas.microsoft.com/office/drawing/2014/main" id="{E2FC0081-17F1-45EA-BCB4-D574605912D1}"/>
                </a:ext>
              </a:extLst>
            </p:cNvPr>
            <p:cNvSpPr/>
            <p:nvPr/>
          </p:nvSpPr>
          <p:spPr>
            <a:xfrm>
              <a:off x="3749500" y="2125625"/>
              <a:ext cx="248625" cy="5960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1" name="Google Shape;3418;p73">
              <a:extLst>
                <a:ext uri="{FF2B5EF4-FFF2-40B4-BE49-F238E27FC236}">
                  <a16:creationId xmlns:a16="http://schemas.microsoft.com/office/drawing/2014/main" id="{7A5B61F6-869C-4525-A587-BE6FB225D104}"/>
                </a:ext>
              </a:extLst>
            </p:cNvPr>
            <p:cNvSpPr/>
            <p:nvPr/>
          </p:nvSpPr>
          <p:spPr>
            <a:xfrm>
              <a:off x="3632775" y="2185200"/>
              <a:ext cx="368075" cy="61425"/>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2" name="Google Shape;3419;p73">
              <a:extLst>
                <a:ext uri="{FF2B5EF4-FFF2-40B4-BE49-F238E27FC236}">
                  <a16:creationId xmlns:a16="http://schemas.microsoft.com/office/drawing/2014/main" id="{8554CB14-EE33-4742-B4BA-AB980F76799A}"/>
                </a:ext>
              </a:extLst>
            </p:cNvPr>
            <p:cNvSpPr/>
            <p:nvPr/>
          </p:nvSpPr>
          <p:spPr>
            <a:xfrm>
              <a:off x="4093350" y="2001950"/>
              <a:ext cx="128250" cy="162725"/>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3" name="Google Shape;3420;p73">
              <a:extLst>
                <a:ext uri="{FF2B5EF4-FFF2-40B4-BE49-F238E27FC236}">
                  <a16:creationId xmlns:a16="http://schemas.microsoft.com/office/drawing/2014/main" id="{BA2FAFCA-DA90-474D-96B7-608A9B980EC9}"/>
                </a:ext>
              </a:extLst>
            </p:cNvPr>
            <p:cNvSpPr/>
            <p:nvPr/>
          </p:nvSpPr>
          <p:spPr>
            <a:xfrm>
              <a:off x="4012900" y="2001950"/>
              <a:ext cx="80475" cy="174825"/>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4" name="Google Shape;3421;p73">
              <a:extLst>
                <a:ext uri="{FF2B5EF4-FFF2-40B4-BE49-F238E27FC236}">
                  <a16:creationId xmlns:a16="http://schemas.microsoft.com/office/drawing/2014/main" id="{563EB2A6-F137-4239-BE86-0C673096EC36}"/>
                </a:ext>
              </a:extLst>
            </p:cNvPr>
            <p:cNvSpPr/>
            <p:nvPr/>
          </p:nvSpPr>
          <p:spPr>
            <a:xfrm>
              <a:off x="3992350" y="2164650"/>
              <a:ext cx="229850" cy="22100"/>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5" name="Google Shape;3422;p73">
              <a:extLst>
                <a:ext uri="{FF2B5EF4-FFF2-40B4-BE49-F238E27FC236}">
                  <a16:creationId xmlns:a16="http://schemas.microsoft.com/office/drawing/2014/main" id="{EF0EC0F7-747A-435A-B63A-BBC0C11010C6}"/>
                </a:ext>
              </a:extLst>
            </p:cNvPr>
            <p:cNvSpPr/>
            <p:nvPr/>
          </p:nvSpPr>
          <p:spPr>
            <a:xfrm>
              <a:off x="4222175" y="2164650"/>
              <a:ext cx="83200" cy="188125"/>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 name="Google Shape;3423;p73">
              <a:extLst>
                <a:ext uri="{FF2B5EF4-FFF2-40B4-BE49-F238E27FC236}">
                  <a16:creationId xmlns:a16="http://schemas.microsoft.com/office/drawing/2014/main" id="{5ADA0BBE-4BF0-45A1-A664-063BD1D793FB}"/>
                </a:ext>
              </a:extLst>
            </p:cNvPr>
            <p:cNvSpPr/>
            <p:nvPr/>
          </p:nvSpPr>
          <p:spPr>
            <a:xfrm>
              <a:off x="4305350" y="2014050"/>
              <a:ext cx="236525" cy="338725"/>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7" name="Google Shape;3424;p73">
              <a:extLst>
                <a:ext uri="{FF2B5EF4-FFF2-40B4-BE49-F238E27FC236}">
                  <a16:creationId xmlns:a16="http://schemas.microsoft.com/office/drawing/2014/main" id="{828E1762-B0FE-4348-BC04-87FE5B46E1B4}"/>
                </a:ext>
              </a:extLst>
            </p:cNvPr>
            <p:cNvSpPr/>
            <p:nvPr/>
          </p:nvSpPr>
          <p:spPr>
            <a:xfrm>
              <a:off x="4138725" y="2164650"/>
              <a:ext cx="83475" cy="319075"/>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8" name="Google Shape;3425;p73">
              <a:extLst>
                <a:ext uri="{FF2B5EF4-FFF2-40B4-BE49-F238E27FC236}">
                  <a16:creationId xmlns:a16="http://schemas.microsoft.com/office/drawing/2014/main" id="{CBE4CED5-19A2-423F-9131-A6757D232C0F}"/>
                </a:ext>
              </a:extLst>
            </p:cNvPr>
            <p:cNvSpPr/>
            <p:nvPr/>
          </p:nvSpPr>
          <p:spPr>
            <a:xfrm>
              <a:off x="4465925" y="1687425"/>
              <a:ext cx="75950" cy="326650"/>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9" name="Google Shape;3426;p73">
              <a:extLst>
                <a:ext uri="{FF2B5EF4-FFF2-40B4-BE49-F238E27FC236}">
                  <a16:creationId xmlns:a16="http://schemas.microsoft.com/office/drawing/2014/main" id="{E97D826C-23F4-44EF-8649-8C6ECE825555}"/>
                </a:ext>
              </a:extLst>
            </p:cNvPr>
            <p:cNvSpPr/>
            <p:nvPr/>
          </p:nvSpPr>
          <p:spPr>
            <a:xfrm>
              <a:off x="4210100" y="1757300"/>
              <a:ext cx="330850" cy="251925"/>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0" name="Google Shape;3427;p73">
              <a:extLst>
                <a:ext uri="{FF2B5EF4-FFF2-40B4-BE49-F238E27FC236}">
                  <a16:creationId xmlns:a16="http://schemas.microsoft.com/office/drawing/2014/main" id="{FE601CCB-4AA7-47A9-815D-7F8CCD23CE48}"/>
                </a:ext>
              </a:extLst>
            </p:cNvPr>
            <p:cNvSpPr/>
            <p:nvPr/>
          </p:nvSpPr>
          <p:spPr>
            <a:xfrm>
              <a:off x="4209475" y="1505075"/>
              <a:ext cx="145800" cy="252250"/>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1" name="Google Shape;3428;p73">
              <a:extLst>
                <a:ext uri="{FF2B5EF4-FFF2-40B4-BE49-F238E27FC236}">
                  <a16:creationId xmlns:a16="http://schemas.microsoft.com/office/drawing/2014/main" id="{74346C09-B412-4B2E-B737-FB541C27BAF9}"/>
                </a:ext>
              </a:extLst>
            </p:cNvPr>
            <p:cNvSpPr/>
            <p:nvPr/>
          </p:nvSpPr>
          <p:spPr>
            <a:xfrm>
              <a:off x="4209475" y="1678950"/>
              <a:ext cx="267975" cy="78375"/>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2" name="Google Shape;3429;p73">
              <a:extLst>
                <a:ext uri="{FF2B5EF4-FFF2-40B4-BE49-F238E27FC236}">
                  <a16:creationId xmlns:a16="http://schemas.microsoft.com/office/drawing/2014/main" id="{CBD5B301-8C50-4DC7-BD18-EC697AFDD8CD}"/>
                </a:ext>
              </a:extLst>
            </p:cNvPr>
            <p:cNvSpPr/>
            <p:nvPr/>
          </p:nvSpPr>
          <p:spPr>
            <a:xfrm>
              <a:off x="4018650" y="1505075"/>
              <a:ext cx="62625" cy="173900"/>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3" name="Google Shape;3430;p73">
              <a:extLst>
                <a:ext uri="{FF2B5EF4-FFF2-40B4-BE49-F238E27FC236}">
                  <a16:creationId xmlns:a16="http://schemas.microsoft.com/office/drawing/2014/main" id="{B3A8E5C9-6554-43A9-99EC-89A02C575CD1}"/>
                </a:ext>
              </a:extLst>
            </p:cNvPr>
            <p:cNvSpPr/>
            <p:nvPr/>
          </p:nvSpPr>
          <p:spPr>
            <a:xfrm>
              <a:off x="3855350" y="1666875"/>
              <a:ext cx="238025" cy="32675"/>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4" name="Google Shape;3431;p73">
              <a:extLst>
                <a:ext uri="{FF2B5EF4-FFF2-40B4-BE49-F238E27FC236}">
                  <a16:creationId xmlns:a16="http://schemas.microsoft.com/office/drawing/2014/main" id="{AB22CB23-A3C4-4522-88F7-662CF792C603}"/>
                </a:ext>
              </a:extLst>
            </p:cNvPr>
            <p:cNvSpPr/>
            <p:nvPr/>
          </p:nvSpPr>
          <p:spPr>
            <a:xfrm>
              <a:off x="3766450" y="1666875"/>
              <a:ext cx="314825" cy="202025"/>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5" name="Google Shape;3432;p73">
              <a:extLst>
                <a:ext uri="{FF2B5EF4-FFF2-40B4-BE49-F238E27FC236}">
                  <a16:creationId xmlns:a16="http://schemas.microsoft.com/office/drawing/2014/main" id="{255D40E2-9913-4496-BA9B-56353D75F23B}"/>
                </a:ext>
              </a:extLst>
            </p:cNvPr>
            <p:cNvSpPr/>
            <p:nvPr/>
          </p:nvSpPr>
          <p:spPr>
            <a:xfrm>
              <a:off x="4081250" y="1505075"/>
              <a:ext cx="277950" cy="161825"/>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6" name="Google Shape;3433;p73">
              <a:extLst>
                <a:ext uri="{FF2B5EF4-FFF2-40B4-BE49-F238E27FC236}">
                  <a16:creationId xmlns:a16="http://schemas.microsoft.com/office/drawing/2014/main" id="{B2F8059F-1329-4016-87F6-EAA4BB4E1AC3}"/>
                </a:ext>
              </a:extLst>
            </p:cNvPr>
            <p:cNvSpPr/>
            <p:nvPr/>
          </p:nvSpPr>
          <p:spPr>
            <a:xfrm>
              <a:off x="4541850" y="1827450"/>
              <a:ext cx="336900" cy="186625"/>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7" name="Google Shape;3434;p73">
              <a:extLst>
                <a:ext uri="{FF2B5EF4-FFF2-40B4-BE49-F238E27FC236}">
                  <a16:creationId xmlns:a16="http://schemas.microsoft.com/office/drawing/2014/main" id="{2553254C-5C21-4721-9892-A3038F930356}"/>
                </a:ext>
              </a:extLst>
            </p:cNvPr>
            <p:cNvSpPr/>
            <p:nvPr/>
          </p:nvSpPr>
          <p:spPr>
            <a:xfrm>
              <a:off x="4540925" y="2009200"/>
              <a:ext cx="380775" cy="174225"/>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8" name="Google Shape;3435;p73">
              <a:extLst>
                <a:ext uri="{FF2B5EF4-FFF2-40B4-BE49-F238E27FC236}">
                  <a16:creationId xmlns:a16="http://schemas.microsoft.com/office/drawing/2014/main" id="{93FF3BF2-98E2-4E90-9E6E-049692701EEF}"/>
                </a:ext>
              </a:extLst>
            </p:cNvPr>
            <p:cNvSpPr/>
            <p:nvPr/>
          </p:nvSpPr>
          <p:spPr>
            <a:xfrm>
              <a:off x="4539125" y="2394175"/>
              <a:ext cx="468175" cy="387425"/>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9" name="Google Shape;3436;p73">
              <a:extLst>
                <a:ext uri="{FF2B5EF4-FFF2-40B4-BE49-F238E27FC236}">
                  <a16:creationId xmlns:a16="http://schemas.microsoft.com/office/drawing/2014/main" id="{BE6C6896-B569-403E-A078-DFF9EE3FE7F4}"/>
                </a:ext>
              </a:extLst>
            </p:cNvPr>
            <p:cNvSpPr/>
            <p:nvPr/>
          </p:nvSpPr>
          <p:spPr>
            <a:xfrm>
              <a:off x="4921675" y="2186725"/>
              <a:ext cx="85625" cy="228350"/>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0" name="Google Shape;3437;p73">
              <a:extLst>
                <a:ext uri="{FF2B5EF4-FFF2-40B4-BE49-F238E27FC236}">
                  <a16:creationId xmlns:a16="http://schemas.microsoft.com/office/drawing/2014/main" id="{6F28CE5F-7A8B-4C1E-A489-1DBE13E60DFC}"/>
                </a:ext>
              </a:extLst>
            </p:cNvPr>
            <p:cNvSpPr/>
            <p:nvPr/>
          </p:nvSpPr>
          <p:spPr>
            <a:xfrm>
              <a:off x="5007275" y="2394175"/>
              <a:ext cx="85000" cy="258000"/>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1" name="Google Shape;3438;p73">
              <a:extLst>
                <a:ext uri="{FF2B5EF4-FFF2-40B4-BE49-F238E27FC236}">
                  <a16:creationId xmlns:a16="http://schemas.microsoft.com/office/drawing/2014/main" id="{C2FA67E8-1D28-4FD6-AD62-DF563A93FAC2}"/>
                </a:ext>
              </a:extLst>
            </p:cNvPr>
            <p:cNvSpPr/>
            <p:nvPr/>
          </p:nvSpPr>
          <p:spPr>
            <a:xfrm>
              <a:off x="4968850" y="1334200"/>
              <a:ext cx="2205875" cy="1654875"/>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2" name="Google Shape;3439;p73">
              <a:extLst>
                <a:ext uri="{FF2B5EF4-FFF2-40B4-BE49-F238E27FC236}">
                  <a16:creationId xmlns:a16="http://schemas.microsoft.com/office/drawing/2014/main" id="{DB4A2D1B-DD6E-4F36-90A4-E5EFA61208D6}"/>
                </a:ext>
              </a:extLst>
            </p:cNvPr>
            <p:cNvSpPr/>
            <p:nvPr/>
          </p:nvSpPr>
          <p:spPr>
            <a:xfrm>
              <a:off x="4878750" y="1177850"/>
              <a:ext cx="1731050" cy="1005575"/>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3" name="Google Shape;3440;p73">
              <a:extLst>
                <a:ext uri="{FF2B5EF4-FFF2-40B4-BE49-F238E27FC236}">
                  <a16:creationId xmlns:a16="http://schemas.microsoft.com/office/drawing/2014/main" id="{E418C635-BA84-46F2-ABD0-AB844C9A212A}"/>
                </a:ext>
              </a:extLst>
            </p:cNvPr>
            <p:cNvSpPr/>
            <p:nvPr/>
          </p:nvSpPr>
          <p:spPr>
            <a:xfrm>
              <a:off x="5092250" y="2143775"/>
              <a:ext cx="396500" cy="851350"/>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4" name="Google Shape;3441;p73">
              <a:extLst>
                <a:ext uri="{FF2B5EF4-FFF2-40B4-BE49-F238E27FC236}">
                  <a16:creationId xmlns:a16="http://schemas.microsoft.com/office/drawing/2014/main" id="{FCDF6E5E-A1AE-4C53-8697-E06FC7358BDF}"/>
                </a:ext>
              </a:extLst>
            </p:cNvPr>
            <p:cNvSpPr/>
            <p:nvPr/>
          </p:nvSpPr>
          <p:spPr>
            <a:xfrm>
              <a:off x="4389725" y="2014050"/>
              <a:ext cx="617575" cy="114075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5" name="Google Shape;3442;p73">
              <a:extLst>
                <a:ext uri="{FF2B5EF4-FFF2-40B4-BE49-F238E27FC236}">
                  <a16:creationId xmlns:a16="http://schemas.microsoft.com/office/drawing/2014/main" id="{66BE43AC-2E0B-45AE-8E83-CAC77323510A}"/>
                </a:ext>
              </a:extLst>
            </p:cNvPr>
            <p:cNvSpPr/>
            <p:nvPr/>
          </p:nvSpPr>
          <p:spPr>
            <a:xfrm>
              <a:off x="4420875" y="2917075"/>
              <a:ext cx="25" cy="25"/>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6" name="Google Shape;3443;p73">
              <a:extLst>
                <a:ext uri="{FF2B5EF4-FFF2-40B4-BE49-F238E27FC236}">
                  <a16:creationId xmlns:a16="http://schemas.microsoft.com/office/drawing/2014/main" id="{07C92BDA-A802-419C-8123-3772620D5FCA}"/>
                </a:ext>
              </a:extLst>
            </p:cNvPr>
            <p:cNvSpPr/>
            <p:nvPr/>
          </p:nvSpPr>
          <p:spPr>
            <a:xfrm>
              <a:off x="5007275" y="2143775"/>
              <a:ext cx="316650" cy="250425"/>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7" name="Google Shape;3444;p73">
              <a:extLst>
                <a:ext uri="{FF2B5EF4-FFF2-40B4-BE49-F238E27FC236}">
                  <a16:creationId xmlns:a16="http://schemas.microsoft.com/office/drawing/2014/main" id="{A1FDA2BF-969E-4BB6-A1D8-468029E98C8D}"/>
                </a:ext>
              </a:extLst>
            </p:cNvPr>
            <p:cNvSpPr/>
            <p:nvPr/>
          </p:nvSpPr>
          <p:spPr>
            <a:xfrm>
              <a:off x="5323900" y="2123225"/>
              <a:ext cx="497500" cy="20575"/>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8" name="Google Shape;3445;p73">
              <a:extLst>
                <a:ext uri="{FF2B5EF4-FFF2-40B4-BE49-F238E27FC236}">
                  <a16:creationId xmlns:a16="http://schemas.microsoft.com/office/drawing/2014/main" id="{02F92D9E-5E28-4AA2-B9ED-6B331A4EC59E}"/>
                </a:ext>
              </a:extLst>
            </p:cNvPr>
            <p:cNvSpPr/>
            <p:nvPr/>
          </p:nvSpPr>
          <p:spPr>
            <a:xfrm>
              <a:off x="5092250" y="2143775"/>
              <a:ext cx="231675" cy="495400"/>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9" name="Google Shape;3446;p73">
              <a:extLst>
                <a:ext uri="{FF2B5EF4-FFF2-40B4-BE49-F238E27FC236}">
                  <a16:creationId xmlns:a16="http://schemas.microsoft.com/office/drawing/2014/main" id="{CC160EDA-E309-438D-B14D-E8F10E85F4C8}"/>
                </a:ext>
              </a:extLst>
            </p:cNvPr>
            <p:cNvSpPr/>
            <p:nvPr/>
          </p:nvSpPr>
          <p:spPr>
            <a:xfrm>
              <a:off x="4647700" y="2415050"/>
              <a:ext cx="359600" cy="378650"/>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0" name="Google Shape;3447;p73">
              <a:extLst>
                <a:ext uri="{FF2B5EF4-FFF2-40B4-BE49-F238E27FC236}">
                  <a16:creationId xmlns:a16="http://schemas.microsoft.com/office/drawing/2014/main" id="{1CDF9142-35A0-49D5-A525-E6882CD5A034}"/>
                </a:ext>
              </a:extLst>
            </p:cNvPr>
            <p:cNvSpPr/>
            <p:nvPr/>
          </p:nvSpPr>
          <p:spPr>
            <a:xfrm>
              <a:off x="5809275" y="1751550"/>
              <a:ext cx="401350" cy="374100"/>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1" name="Google Shape;3448;p73">
              <a:extLst>
                <a:ext uri="{FF2B5EF4-FFF2-40B4-BE49-F238E27FC236}">
                  <a16:creationId xmlns:a16="http://schemas.microsoft.com/office/drawing/2014/main" id="{806D9FDD-B869-4655-89D7-BC33B4603A30}"/>
                </a:ext>
              </a:extLst>
            </p:cNvPr>
            <p:cNvSpPr/>
            <p:nvPr/>
          </p:nvSpPr>
          <p:spPr>
            <a:xfrm>
              <a:off x="5821375" y="1313650"/>
              <a:ext cx="195700" cy="8096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2" name="Google Shape;3449;p73">
              <a:extLst>
                <a:ext uri="{FF2B5EF4-FFF2-40B4-BE49-F238E27FC236}">
                  <a16:creationId xmlns:a16="http://schemas.microsoft.com/office/drawing/2014/main" id="{7F831FCF-22F4-4D70-BF22-C2880C40CC5E}"/>
                </a:ext>
              </a:extLst>
            </p:cNvPr>
            <p:cNvSpPr/>
            <p:nvPr/>
          </p:nvSpPr>
          <p:spPr>
            <a:xfrm>
              <a:off x="5809275" y="2077550"/>
              <a:ext cx="449725" cy="33600"/>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3" name="Google Shape;3450;p73">
              <a:extLst>
                <a:ext uri="{FF2B5EF4-FFF2-40B4-BE49-F238E27FC236}">
                  <a16:creationId xmlns:a16="http://schemas.microsoft.com/office/drawing/2014/main" id="{00F5D976-13BA-49D9-ABEB-94598D24B147}"/>
                </a:ext>
              </a:extLst>
            </p:cNvPr>
            <p:cNvSpPr/>
            <p:nvPr/>
          </p:nvSpPr>
          <p:spPr>
            <a:xfrm>
              <a:off x="5812300" y="2123225"/>
              <a:ext cx="57500" cy="434600"/>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4" name="Google Shape;3451;p73">
              <a:extLst>
                <a:ext uri="{FF2B5EF4-FFF2-40B4-BE49-F238E27FC236}">
                  <a16:creationId xmlns:a16="http://schemas.microsoft.com/office/drawing/2014/main" id="{8E991A1A-8E12-4A0F-AA44-A747F0357E2A}"/>
                </a:ext>
              </a:extLst>
            </p:cNvPr>
            <p:cNvSpPr/>
            <p:nvPr/>
          </p:nvSpPr>
          <p:spPr>
            <a:xfrm>
              <a:off x="5344475" y="2503650"/>
              <a:ext cx="325425" cy="314250"/>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5" name="Google Shape;3452;p73">
              <a:extLst>
                <a:ext uri="{FF2B5EF4-FFF2-40B4-BE49-F238E27FC236}">
                  <a16:creationId xmlns:a16="http://schemas.microsoft.com/office/drawing/2014/main" id="{16C13E5E-FF82-4E6C-B219-3F8D87D16F00}"/>
                </a:ext>
              </a:extLst>
            </p:cNvPr>
            <p:cNvSpPr/>
            <p:nvPr/>
          </p:nvSpPr>
          <p:spPr>
            <a:xfrm>
              <a:off x="5619050" y="2805775"/>
              <a:ext cx="50850" cy="321800"/>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6" name="Google Shape;3453;p73">
              <a:extLst>
                <a:ext uri="{FF2B5EF4-FFF2-40B4-BE49-F238E27FC236}">
                  <a16:creationId xmlns:a16="http://schemas.microsoft.com/office/drawing/2014/main" id="{B5537818-91C9-4CB4-A34F-2BD5CAFBF593}"/>
                </a:ext>
              </a:extLst>
            </p:cNvPr>
            <p:cNvSpPr/>
            <p:nvPr/>
          </p:nvSpPr>
          <p:spPr>
            <a:xfrm>
              <a:off x="5092250" y="2627950"/>
              <a:ext cx="295175" cy="427650"/>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7" name="Google Shape;3454;p73">
              <a:extLst>
                <a:ext uri="{FF2B5EF4-FFF2-40B4-BE49-F238E27FC236}">
                  <a16:creationId xmlns:a16="http://schemas.microsoft.com/office/drawing/2014/main" id="{E9710407-12F2-48BB-8650-60AE8CF492F4}"/>
                </a:ext>
              </a:extLst>
            </p:cNvPr>
            <p:cNvSpPr/>
            <p:nvPr/>
          </p:nvSpPr>
          <p:spPr>
            <a:xfrm>
              <a:off x="6210600" y="1570400"/>
              <a:ext cx="478750" cy="181175"/>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8" name="Google Shape;3455;p73">
              <a:extLst>
                <a:ext uri="{FF2B5EF4-FFF2-40B4-BE49-F238E27FC236}">
                  <a16:creationId xmlns:a16="http://schemas.microsoft.com/office/drawing/2014/main" id="{56E8E8C5-37F2-42A9-BC46-F8A24D37B074}"/>
                </a:ext>
              </a:extLst>
            </p:cNvPr>
            <p:cNvSpPr/>
            <p:nvPr/>
          </p:nvSpPr>
          <p:spPr>
            <a:xfrm>
              <a:off x="6245375" y="2065450"/>
              <a:ext cx="187525" cy="15750"/>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9" name="Google Shape;3456;p73">
              <a:extLst>
                <a:ext uri="{FF2B5EF4-FFF2-40B4-BE49-F238E27FC236}">
                  <a16:creationId xmlns:a16="http://schemas.microsoft.com/office/drawing/2014/main" id="{49A4E57B-6D26-4E35-8D61-80713BCC9520}"/>
                </a:ext>
              </a:extLst>
            </p:cNvPr>
            <p:cNvSpPr/>
            <p:nvPr/>
          </p:nvSpPr>
          <p:spPr>
            <a:xfrm>
              <a:off x="6246875" y="2065450"/>
              <a:ext cx="210225" cy="24590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0" name="Google Shape;3457;p73">
              <a:extLst>
                <a:ext uri="{FF2B5EF4-FFF2-40B4-BE49-F238E27FC236}">
                  <a16:creationId xmlns:a16="http://schemas.microsoft.com/office/drawing/2014/main" id="{EAA0765B-AA3A-4058-9D07-256B293A0A58}"/>
                </a:ext>
              </a:extLst>
            </p:cNvPr>
            <p:cNvSpPr/>
            <p:nvPr/>
          </p:nvSpPr>
          <p:spPr>
            <a:xfrm>
              <a:off x="5869775" y="2545100"/>
              <a:ext cx="188725" cy="12725"/>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1" name="Google Shape;3458;p73">
              <a:extLst>
                <a:ext uri="{FF2B5EF4-FFF2-40B4-BE49-F238E27FC236}">
                  <a16:creationId xmlns:a16="http://schemas.microsoft.com/office/drawing/2014/main" id="{892C57A4-31C6-4BBE-A72D-080A57AC5A0A}"/>
                </a:ext>
              </a:extLst>
            </p:cNvPr>
            <p:cNvSpPr/>
            <p:nvPr/>
          </p:nvSpPr>
          <p:spPr>
            <a:xfrm>
              <a:off x="5809275" y="2111125"/>
              <a:ext cx="249225" cy="434000"/>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 name="Google Shape;3459;p73">
              <a:extLst>
                <a:ext uri="{FF2B5EF4-FFF2-40B4-BE49-F238E27FC236}">
                  <a16:creationId xmlns:a16="http://schemas.microsoft.com/office/drawing/2014/main" id="{F8250901-8BDF-4752-B05E-0B22732853EE}"/>
                </a:ext>
              </a:extLst>
            </p:cNvPr>
            <p:cNvSpPr/>
            <p:nvPr/>
          </p:nvSpPr>
          <p:spPr>
            <a:xfrm>
              <a:off x="4412100" y="2781575"/>
              <a:ext cx="127050" cy="144275"/>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 name="Google Shape;3460;p73">
              <a:extLst>
                <a:ext uri="{FF2B5EF4-FFF2-40B4-BE49-F238E27FC236}">
                  <a16:creationId xmlns:a16="http://schemas.microsoft.com/office/drawing/2014/main" id="{4A93D368-2927-475B-835C-40CA608EEA2E}"/>
                </a:ext>
              </a:extLst>
            </p:cNvPr>
            <p:cNvSpPr/>
            <p:nvPr/>
          </p:nvSpPr>
          <p:spPr>
            <a:xfrm>
              <a:off x="4334375" y="2769475"/>
              <a:ext cx="192675" cy="8290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4" name="Google Shape;3461;p73">
              <a:extLst>
                <a:ext uri="{FF2B5EF4-FFF2-40B4-BE49-F238E27FC236}">
                  <a16:creationId xmlns:a16="http://schemas.microsoft.com/office/drawing/2014/main" id="{2DA72735-EB9F-4C2C-B456-45A3A9F540CA}"/>
                </a:ext>
              </a:extLst>
            </p:cNvPr>
            <p:cNvSpPr/>
            <p:nvPr/>
          </p:nvSpPr>
          <p:spPr>
            <a:xfrm>
              <a:off x="4424500" y="2402950"/>
              <a:ext cx="102550" cy="378650"/>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5" name="Google Shape;3462;p73">
              <a:extLst>
                <a:ext uri="{FF2B5EF4-FFF2-40B4-BE49-F238E27FC236}">
                  <a16:creationId xmlns:a16="http://schemas.microsoft.com/office/drawing/2014/main" id="{A3AD9509-D2BB-4E71-BFE8-6B664A02868C}"/>
                </a:ext>
              </a:extLst>
            </p:cNvPr>
            <p:cNvSpPr/>
            <p:nvPr/>
          </p:nvSpPr>
          <p:spPr>
            <a:xfrm>
              <a:off x="4424500" y="2014050"/>
              <a:ext cx="129475" cy="388925"/>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6" name="Google Shape;3463;p73">
              <a:extLst>
                <a:ext uri="{FF2B5EF4-FFF2-40B4-BE49-F238E27FC236}">
                  <a16:creationId xmlns:a16="http://schemas.microsoft.com/office/drawing/2014/main" id="{7F7308E2-A537-4811-9AD0-81065FDB4444}"/>
                </a:ext>
              </a:extLst>
            </p:cNvPr>
            <p:cNvSpPr/>
            <p:nvPr/>
          </p:nvSpPr>
          <p:spPr>
            <a:xfrm>
              <a:off x="5702825" y="3559100"/>
              <a:ext cx="355675" cy="25"/>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7" name="Google Shape;3464;p73">
              <a:extLst>
                <a:ext uri="{FF2B5EF4-FFF2-40B4-BE49-F238E27FC236}">
                  <a16:creationId xmlns:a16="http://schemas.microsoft.com/office/drawing/2014/main" id="{520833F0-8AEB-4E9E-ADC1-FCAD5BA8E88D}"/>
                </a:ext>
              </a:extLst>
            </p:cNvPr>
            <p:cNvSpPr/>
            <p:nvPr/>
          </p:nvSpPr>
          <p:spPr>
            <a:xfrm>
              <a:off x="5975625" y="3844275"/>
              <a:ext cx="460900" cy="552550"/>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8" name="Google Shape;3465;p73">
              <a:extLst>
                <a:ext uri="{FF2B5EF4-FFF2-40B4-BE49-F238E27FC236}">
                  <a16:creationId xmlns:a16="http://schemas.microsoft.com/office/drawing/2014/main" id="{DCFA38FD-703C-4625-A7A0-E563AF3C2B97}"/>
                </a:ext>
              </a:extLst>
            </p:cNvPr>
            <p:cNvSpPr/>
            <p:nvPr/>
          </p:nvSpPr>
          <p:spPr>
            <a:xfrm>
              <a:off x="6283175" y="4106775"/>
              <a:ext cx="427050" cy="43097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9" name="Google Shape;3466;p73">
              <a:extLst>
                <a:ext uri="{FF2B5EF4-FFF2-40B4-BE49-F238E27FC236}">
                  <a16:creationId xmlns:a16="http://schemas.microsoft.com/office/drawing/2014/main" id="{2B5F489D-3C51-4418-80BB-A9AA686CAB7A}"/>
                </a:ext>
              </a:extLst>
            </p:cNvPr>
            <p:cNvSpPr/>
            <p:nvPr/>
          </p:nvSpPr>
          <p:spPr>
            <a:xfrm>
              <a:off x="6415625" y="3845800"/>
              <a:ext cx="315150" cy="259500"/>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0" name="Google Shape;3467;p73">
              <a:extLst>
                <a:ext uri="{FF2B5EF4-FFF2-40B4-BE49-F238E27FC236}">
                  <a16:creationId xmlns:a16="http://schemas.microsoft.com/office/drawing/2014/main" id="{2CE19DF0-976D-4DF8-871B-CC80772C8BB5}"/>
                </a:ext>
              </a:extLst>
            </p:cNvPr>
            <p:cNvSpPr/>
            <p:nvPr/>
          </p:nvSpPr>
          <p:spPr>
            <a:xfrm>
              <a:off x="6282875" y="4157275"/>
              <a:ext cx="329650" cy="164850"/>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1" name="Google Shape;3468;p73">
              <a:extLst>
                <a:ext uri="{FF2B5EF4-FFF2-40B4-BE49-F238E27FC236}">
                  <a16:creationId xmlns:a16="http://schemas.microsoft.com/office/drawing/2014/main" id="{9AEDC734-27C7-4AFD-B26A-945561AE82B7}"/>
                </a:ext>
              </a:extLst>
            </p:cNvPr>
            <p:cNvSpPr/>
            <p:nvPr/>
          </p:nvSpPr>
          <p:spPr>
            <a:xfrm>
              <a:off x="6263525" y="4379875"/>
              <a:ext cx="336900" cy="159400"/>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2" name="Google Shape;3469;p73">
              <a:extLst>
                <a:ext uri="{FF2B5EF4-FFF2-40B4-BE49-F238E27FC236}">
                  <a16:creationId xmlns:a16="http://schemas.microsoft.com/office/drawing/2014/main" id="{26AC5CA5-496E-437F-B46C-78C9491BCF0A}"/>
                </a:ext>
              </a:extLst>
            </p:cNvPr>
            <p:cNvSpPr/>
            <p:nvPr/>
          </p:nvSpPr>
          <p:spPr>
            <a:xfrm>
              <a:off x="5975625" y="4136425"/>
              <a:ext cx="307275" cy="20875"/>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3" name="Google Shape;3470;p73">
              <a:extLst>
                <a:ext uri="{FF2B5EF4-FFF2-40B4-BE49-F238E27FC236}">
                  <a16:creationId xmlns:a16="http://schemas.microsoft.com/office/drawing/2014/main" id="{223109A3-73FC-485D-BEC7-DCF4298E1ABA}"/>
                </a:ext>
              </a:extLst>
            </p:cNvPr>
            <p:cNvSpPr/>
            <p:nvPr/>
          </p:nvSpPr>
          <p:spPr>
            <a:xfrm>
              <a:off x="3882275" y="952550"/>
              <a:ext cx="276125" cy="179350"/>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4" name="Google Shape;3471;p73">
              <a:extLst>
                <a:ext uri="{FF2B5EF4-FFF2-40B4-BE49-F238E27FC236}">
                  <a16:creationId xmlns:a16="http://schemas.microsoft.com/office/drawing/2014/main" id="{0B45A488-B7A2-42E7-91C5-14010A814FB4}"/>
                </a:ext>
              </a:extLst>
            </p:cNvPr>
            <p:cNvSpPr/>
            <p:nvPr/>
          </p:nvSpPr>
          <p:spPr>
            <a:xfrm>
              <a:off x="3882275" y="992475"/>
              <a:ext cx="157275" cy="42975"/>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5" name="Google Shape;3472;p73">
              <a:extLst>
                <a:ext uri="{FF2B5EF4-FFF2-40B4-BE49-F238E27FC236}">
                  <a16:creationId xmlns:a16="http://schemas.microsoft.com/office/drawing/2014/main" id="{3238B893-A71E-4639-8795-5E69623B1C94}"/>
                </a:ext>
              </a:extLst>
            </p:cNvPr>
            <p:cNvSpPr/>
            <p:nvPr/>
          </p:nvSpPr>
          <p:spPr>
            <a:xfrm>
              <a:off x="4527025" y="2781575"/>
              <a:ext cx="72600" cy="23167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6" name="Google Shape;3473;p73">
              <a:extLst>
                <a:ext uri="{FF2B5EF4-FFF2-40B4-BE49-F238E27FC236}">
                  <a16:creationId xmlns:a16="http://schemas.microsoft.com/office/drawing/2014/main" id="{7BBD1E23-B05B-4D47-AD8D-F661F2E12014}"/>
                </a:ext>
              </a:extLst>
            </p:cNvPr>
            <p:cNvSpPr/>
            <p:nvPr/>
          </p:nvSpPr>
          <p:spPr>
            <a:xfrm>
              <a:off x="4407875" y="2921600"/>
              <a:ext cx="191750" cy="91650"/>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7" name="Google Shape;3474;p73">
              <a:extLst>
                <a:ext uri="{FF2B5EF4-FFF2-40B4-BE49-F238E27FC236}">
                  <a16:creationId xmlns:a16="http://schemas.microsoft.com/office/drawing/2014/main" id="{C2434793-122C-4E13-B322-63DC2A2408F9}"/>
                </a:ext>
              </a:extLst>
            </p:cNvPr>
            <p:cNvSpPr/>
            <p:nvPr/>
          </p:nvSpPr>
          <p:spPr>
            <a:xfrm>
              <a:off x="4599600" y="2933700"/>
              <a:ext cx="80775" cy="79550"/>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8" name="Google Shape;3475;p73">
              <a:extLst>
                <a:ext uri="{FF2B5EF4-FFF2-40B4-BE49-F238E27FC236}">
                  <a16:creationId xmlns:a16="http://schemas.microsoft.com/office/drawing/2014/main" id="{492D7BD9-6F3B-4B3D-A2E4-180F8FA3B011}"/>
                </a:ext>
              </a:extLst>
            </p:cNvPr>
            <p:cNvSpPr/>
            <p:nvPr/>
          </p:nvSpPr>
          <p:spPr>
            <a:xfrm>
              <a:off x="4878750" y="1827450"/>
              <a:ext cx="354150" cy="62025"/>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9" name="Google Shape;3476;p73">
              <a:extLst>
                <a:ext uri="{FF2B5EF4-FFF2-40B4-BE49-F238E27FC236}">
                  <a16:creationId xmlns:a16="http://schemas.microsoft.com/office/drawing/2014/main" id="{50937C38-BDFF-4374-8069-B2C7EF4046B0}"/>
                </a:ext>
              </a:extLst>
            </p:cNvPr>
            <p:cNvSpPr/>
            <p:nvPr/>
          </p:nvSpPr>
          <p:spPr>
            <a:xfrm>
              <a:off x="5092250" y="2503650"/>
              <a:ext cx="252250" cy="135525"/>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0" name="Google Shape;3477;p73">
              <a:extLst>
                <a:ext uri="{FF2B5EF4-FFF2-40B4-BE49-F238E27FC236}">
                  <a16:creationId xmlns:a16="http://schemas.microsoft.com/office/drawing/2014/main" id="{99633722-AED2-4584-978E-B21D8995DD37}"/>
                </a:ext>
              </a:extLst>
            </p:cNvPr>
            <p:cNvSpPr/>
            <p:nvPr/>
          </p:nvSpPr>
          <p:spPr>
            <a:xfrm>
              <a:off x="4527025" y="2781575"/>
              <a:ext cx="120700" cy="1212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1" name="Google Shape;3478;p73">
              <a:extLst>
                <a:ext uri="{FF2B5EF4-FFF2-40B4-BE49-F238E27FC236}">
                  <a16:creationId xmlns:a16="http://schemas.microsoft.com/office/drawing/2014/main" id="{84C03AB9-C0E1-418E-B6C2-F246745ECF4A}"/>
                </a:ext>
              </a:extLst>
            </p:cNvPr>
            <p:cNvSpPr/>
            <p:nvPr/>
          </p:nvSpPr>
          <p:spPr>
            <a:xfrm>
              <a:off x="4338925" y="2717475"/>
              <a:ext cx="16350" cy="139125"/>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2" name="Google Shape;3479;p73">
              <a:extLst>
                <a:ext uri="{FF2B5EF4-FFF2-40B4-BE49-F238E27FC236}">
                  <a16:creationId xmlns:a16="http://schemas.microsoft.com/office/drawing/2014/main" id="{3F69A9A9-672E-409E-B590-194683B4C9A9}"/>
                </a:ext>
              </a:extLst>
            </p:cNvPr>
            <p:cNvSpPr/>
            <p:nvPr/>
          </p:nvSpPr>
          <p:spPr>
            <a:xfrm>
              <a:off x="4367350" y="2717475"/>
              <a:ext cx="171800" cy="64125"/>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3" name="Google Shape;3480;p73">
              <a:extLst>
                <a:ext uri="{FF2B5EF4-FFF2-40B4-BE49-F238E27FC236}">
                  <a16:creationId xmlns:a16="http://schemas.microsoft.com/office/drawing/2014/main" id="{7FB88512-4486-4F32-932B-8A604FB34FD7}"/>
                </a:ext>
              </a:extLst>
            </p:cNvPr>
            <p:cNvSpPr/>
            <p:nvPr/>
          </p:nvSpPr>
          <p:spPr>
            <a:xfrm>
              <a:off x="4250925" y="2757375"/>
              <a:ext cx="88025" cy="99225"/>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4" name="Google Shape;3481;p73">
              <a:extLst>
                <a:ext uri="{FF2B5EF4-FFF2-40B4-BE49-F238E27FC236}">
                  <a16:creationId xmlns:a16="http://schemas.microsoft.com/office/drawing/2014/main" id="{E58C9DAD-74B5-4AF8-BAD3-BB3346AF1862}"/>
                </a:ext>
              </a:extLst>
            </p:cNvPr>
            <p:cNvSpPr/>
            <p:nvPr/>
          </p:nvSpPr>
          <p:spPr>
            <a:xfrm>
              <a:off x="4540925" y="1474825"/>
              <a:ext cx="464250" cy="534400"/>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5" name="Google Shape;3482;p73">
              <a:extLst>
                <a:ext uri="{FF2B5EF4-FFF2-40B4-BE49-F238E27FC236}">
                  <a16:creationId xmlns:a16="http://schemas.microsoft.com/office/drawing/2014/main" id="{68881B00-19DE-45B2-9237-C7561C6054FF}"/>
                </a:ext>
              </a:extLst>
            </p:cNvPr>
            <p:cNvSpPr/>
            <p:nvPr/>
          </p:nvSpPr>
          <p:spPr>
            <a:xfrm>
              <a:off x="2083775" y="4509400"/>
              <a:ext cx="120100" cy="10305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 name="Google Shape;3483;p73">
              <a:extLst>
                <a:ext uri="{FF2B5EF4-FFF2-40B4-BE49-F238E27FC236}">
                  <a16:creationId xmlns:a16="http://schemas.microsoft.com/office/drawing/2014/main" id="{88038BFC-93C6-47AA-A817-925DB76F6B66}"/>
                </a:ext>
              </a:extLst>
            </p:cNvPr>
            <p:cNvSpPr/>
            <p:nvPr/>
          </p:nvSpPr>
          <p:spPr>
            <a:xfrm>
              <a:off x="2131875" y="454015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 name="Google Shape;3484;p73">
              <a:extLst>
                <a:ext uri="{FF2B5EF4-FFF2-40B4-BE49-F238E27FC236}">
                  <a16:creationId xmlns:a16="http://schemas.microsoft.com/office/drawing/2014/main" id="{91F75DD0-EE01-457A-BCC5-92E4C1AC6D0F}"/>
                </a:ext>
              </a:extLst>
            </p:cNvPr>
            <p:cNvSpPr/>
            <p:nvPr/>
          </p:nvSpPr>
          <p:spPr>
            <a:xfrm>
              <a:off x="2149700" y="3967650"/>
              <a:ext cx="120100" cy="102875"/>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 name="Google Shape;3485;p73">
              <a:extLst>
                <a:ext uri="{FF2B5EF4-FFF2-40B4-BE49-F238E27FC236}">
                  <a16:creationId xmlns:a16="http://schemas.microsoft.com/office/drawing/2014/main" id="{C8ADEA5A-4BE4-4173-82C0-B926E6DC1EDD}"/>
                </a:ext>
              </a:extLst>
            </p:cNvPr>
            <p:cNvSpPr/>
            <p:nvPr/>
          </p:nvSpPr>
          <p:spPr>
            <a:xfrm>
              <a:off x="2190825" y="3998525"/>
              <a:ext cx="48425" cy="4145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 name="Google Shape;3486;p73">
              <a:extLst>
                <a:ext uri="{FF2B5EF4-FFF2-40B4-BE49-F238E27FC236}">
                  <a16:creationId xmlns:a16="http://schemas.microsoft.com/office/drawing/2014/main" id="{BCA6F6AA-F443-489F-8B9A-73080F58E765}"/>
                </a:ext>
              </a:extLst>
            </p:cNvPr>
            <p:cNvSpPr/>
            <p:nvPr/>
          </p:nvSpPr>
          <p:spPr>
            <a:xfrm>
              <a:off x="2412800" y="3351325"/>
              <a:ext cx="120100" cy="103150"/>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0" name="Google Shape;3487;p73">
              <a:extLst>
                <a:ext uri="{FF2B5EF4-FFF2-40B4-BE49-F238E27FC236}">
                  <a16:creationId xmlns:a16="http://schemas.microsoft.com/office/drawing/2014/main" id="{00CBE967-ACC7-42A0-BD44-2A5D73D64C52}"/>
                </a:ext>
              </a:extLst>
            </p:cNvPr>
            <p:cNvSpPr/>
            <p:nvPr/>
          </p:nvSpPr>
          <p:spPr>
            <a:xfrm>
              <a:off x="2460900" y="3381875"/>
              <a:ext cx="41450" cy="41475"/>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1" name="Google Shape;3488;p73">
              <a:extLst>
                <a:ext uri="{FF2B5EF4-FFF2-40B4-BE49-F238E27FC236}">
                  <a16:creationId xmlns:a16="http://schemas.microsoft.com/office/drawing/2014/main" id="{B28676B6-9996-4606-83CF-374152547AA5}"/>
                </a:ext>
              </a:extLst>
            </p:cNvPr>
            <p:cNvSpPr/>
            <p:nvPr/>
          </p:nvSpPr>
          <p:spPr>
            <a:xfrm>
              <a:off x="2219875" y="3265425"/>
              <a:ext cx="120375" cy="102875"/>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2" name="Google Shape;3489;p73">
              <a:extLst>
                <a:ext uri="{FF2B5EF4-FFF2-40B4-BE49-F238E27FC236}">
                  <a16:creationId xmlns:a16="http://schemas.microsoft.com/office/drawing/2014/main" id="{934F217B-4869-4EB8-9170-6772231E20E4}"/>
                </a:ext>
              </a:extLst>
            </p:cNvPr>
            <p:cNvSpPr/>
            <p:nvPr/>
          </p:nvSpPr>
          <p:spPr>
            <a:xfrm>
              <a:off x="2267950" y="3296300"/>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3" name="Google Shape;3490;p73">
              <a:extLst>
                <a:ext uri="{FF2B5EF4-FFF2-40B4-BE49-F238E27FC236}">
                  <a16:creationId xmlns:a16="http://schemas.microsoft.com/office/drawing/2014/main" id="{E498FF30-741F-4662-92DD-53AFF30FA564}"/>
                </a:ext>
              </a:extLst>
            </p:cNvPr>
            <p:cNvSpPr/>
            <p:nvPr/>
          </p:nvSpPr>
          <p:spPr>
            <a:xfrm>
              <a:off x="1842150" y="2753150"/>
              <a:ext cx="120075" cy="102850"/>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4" name="Google Shape;3491;p73">
              <a:extLst>
                <a:ext uri="{FF2B5EF4-FFF2-40B4-BE49-F238E27FC236}">
                  <a16:creationId xmlns:a16="http://schemas.microsoft.com/office/drawing/2014/main" id="{F041EDD6-D3CE-4584-8705-36030CAC334B}"/>
                </a:ext>
              </a:extLst>
            </p:cNvPr>
            <p:cNvSpPr/>
            <p:nvPr/>
          </p:nvSpPr>
          <p:spPr>
            <a:xfrm>
              <a:off x="1890225" y="2784000"/>
              <a:ext cx="41450" cy="4145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5" name="Google Shape;3492;p73">
              <a:extLst>
                <a:ext uri="{FF2B5EF4-FFF2-40B4-BE49-F238E27FC236}">
                  <a16:creationId xmlns:a16="http://schemas.microsoft.com/office/drawing/2014/main" id="{3D531226-D1A6-4564-A787-055FD0FFBFA1}"/>
                </a:ext>
              </a:extLst>
            </p:cNvPr>
            <p:cNvSpPr/>
            <p:nvPr/>
          </p:nvSpPr>
          <p:spPr>
            <a:xfrm>
              <a:off x="1965225" y="2040750"/>
              <a:ext cx="120400" cy="10305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 name="Google Shape;3493;p73">
              <a:extLst>
                <a:ext uri="{FF2B5EF4-FFF2-40B4-BE49-F238E27FC236}">
                  <a16:creationId xmlns:a16="http://schemas.microsoft.com/office/drawing/2014/main" id="{61C9ED86-17EB-48D2-A3F0-E69A0FA46F07}"/>
                </a:ext>
              </a:extLst>
            </p:cNvPr>
            <p:cNvSpPr/>
            <p:nvPr/>
          </p:nvSpPr>
          <p:spPr>
            <a:xfrm>
              <a:off x="2013325" y="2071500"/>
              <a:ext cx="41450" cy="4145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7" name="Google Shape;3494;p73">
              <a:extLst>
                <a:ext uri="{FF2B5EF4-FFF2-40B4-BE49-F238E27FC236}">
                  <a16:creationId xmlns:a16="http://schemas.microsoft.com/office/drawing/2014/main" id="{AF2C1742-C7B1-4ACF-8744-D92471708D00}"/>
                </a:ext>
              </a:extLst>
            </p:cNvPr>
            <p:cNvSpPr/>
            <p:nvPr/>
          </p:nvSpPr>
          <p:spPr>
            <a:xfrm>
              <a:off x="2199300" y="2345175"/>
              <a:ext cx="120075" cy="102875"/>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8" name="Google Shape;3495;p73">
              <a:extLst>
                <a:ext uri="{FF2B5EF4-FFF2-40B4-BE49-F238E27FC236}">
                  <a16:creationId xmlns:a16="http://schemas.microsoft.com/office/drawing/2014/main" id="{2BA3AB39-2049-4817-AE76-182BC680676F}"/>
                </a:ext>
              </a:extLst>
            </p:cNvPr>
            <p:cNvSpPr/>
            <p:nvPr/>
          </p:nvSpPr>
          <p:spPr>
            <a:xfrm>
              <a:off x="2247375" y="2376025"/>
              <a:ext cx="41475" cy="41475"/>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9" name="Google Shape;3496;p73">
              <a:extLst>
                <a:ext uri="{FF2B5EF4-FFF2-40B4-BE49-F238E27FC236}">
                  <a16:creationId xmlns:a16="http://schemas.microsoft.com/office/drawing/2014/main" id="{77FF1106-700D-421A-B0C6-9FF460E5E9E4}"/>
                </a:ext>
              </a:extLst>
            </p:cNvPr>
            <p:cNvSpPr/>
            <p:nvPr/>
          </p:nvSpPr>
          <p:spPr>
            <a:xfrm>
              <a:off x="3401425" y="2433800"/>
              <a:ext cx="120075" cy="103150"/>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0" name="Google Shape;3497;p73">
              <a:extLst>
                <a:ext uri="{FF2B5EF4-FFF2-40B4-BE49-F238E27FC236}">
                  <a16:creationId xmlns:a16="http://schemas.microsoft.com/office/drawing/2014/main" id="{CADFDA63-F083-495E-9DC0-F47ADCF606D8}"/>
                </a:ext>
              </a:extLst>
            </p:cNvPr>
            <p:cNvSpPr/>
            <p:nvPr/>
          </p:nvSpPr>
          <p:spPr>
            <a:xfrm>
              <a:off x="3449500" y="2464650"/>
              <a:ext cx="41450" cy="4145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1" name="Google Shape;3498;p73">
              <a:extLst>
                <a:ext uri="{FF2B5EF4-FFF2-40B4-BE49-F238E27FC236}">
                  <a16:creationId xmlns:a16="http://schemas.microsoft.com/office/drawing/2014/main" id="{D3456CCF-67FD-44CB-AA8C-5F312AB01241}"/>
                </a:ext>
              </a:extLst>
            </p:cNvPr>
            <p:cNvSpPr/>
            <p:nvPr/>
          </p:nvSpPr>
          <p:spPr>
            <a:xfrm>
              <a:off x="3549000" y="2197525"/>
              <a:ext cx="120075" cy="102925"/>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2" name="Google Shape;3499;p73">
              <a:extLst>
                <a:ext uri="{FF2B5EF4-FFF2-40B4-BE49-F238E27FC236}">
                  <a16:creationId xmlns:a16="http://schemas.microsoft.com/office/drawing/2014/main" id="{2EA760FC-87D7-4520-882F-35FE7EB9EF8A}"/>
                </a:ext>
              </a:extLst>
            </p:cNvPr>
            <p:cNvSpPr/>
            <p:nvPr/>
          </p:nvSpPr>
          <p:spPr>
            <a:xfrm>
              <a:off x="3597075" y="2228150"/>
              <a:ext cx="41475" cy="4145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3" name="Google Shape;3500;p73">
              <a:extLst>
                <a:ext uri="{FF2B5EF4-FFF2-40B4-BE49-F238E27FC236}">
                  <a16:creationId xmlns:a16="http://schemas.microsoft.com/office/drawing/2014/main" id="{651A4A7F-41B5-47E2-9764-07157C2BFA3D}"/>
                </a:ext>
              </a:extLst>
            </p:cNvPr>
            <p:cNvSpPr/>
            <p:nvPr/>
          </p:nvSpPr>
          <p:spPr>
            <a:xfrm>
              <a:off x="3569875" y="3371900"/>
              <a:ext cx="120075" cy="102850"/>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4" name="Google Shape;3501;p73">
              <a:extLst>
                <a:ext uri="{FF2B5EF4-FFF2-40B4-BE49-F238E27FC236}">
                  <a16:creationId xmlns:a16="http://schemas.microsoft.com/office/drawing/2014/main" id="{D92C046A-2E29-4582-BC1E-6BD6CB993BF4}"/>
                </a:ext>
              </a:extLst>
            </p:cNvPr>
            <p:cNvSpPr/>
            <p:nvPr/>
          </p:nvSpPr>
          <p:spPr>
            <a:xfrm>
              <a:off x="3617950" y="3402750"/>
              <a:ext cx="41450" cy="4145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5" name="Google Shape;3502;p73">
              <a:extLst>
                <a:ext uri="{FF2B5EF4-FFF2-40B4-BE49-F238E27FC236}">
                  <a16:creationId xmlns:a16="http://schemas.microsoft.com/office/drawing/2014/main" id="{1DCF8A7F-A358-44C3-A3B0-AF5D96634E53}"/>
                </a:ext>
              </a:extLst>
            </p:cNvPr>
            <p:cNvSpPr/>
            <p:nvPr/>
          </p:nvSpPr>
          <p:spPr>
            <a:xfrm>
              <a:off x="3313425" y="2828375"/>
              <a:ext cx="120375" cy="102925"/>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6" name="Google Shape;3503;p73">
              <a:extLst>
                <a:ext uri="{FF2B5EF4-FFF2-40B4-BE49-F238E27FC236}">
                  <a16:creationId xmlns:a16="http://schemas.microsoft.com/office/drawing/2014/main" id="{140D3EE6-9F88-4EBA-82BD-E60471BFF6A5}"/>
                </a:ext>
              </a:extLst>
            </p:cNvPr>
            <p:cNvSpPr/>
            <p:nvPr/>
          </p:nvSpPr>
          <p:spPr>
            <a:xfrm>
              <a:off x="3354550" y="2859000"/>
              <a:ext cx="48400" cy="41525"/>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7" name="Google Shape;3504;p73">
              <a:extLst>
                <a:ext uri="{FF2B5EF4-FFF2-40B4-BE49-F238E27FC236}">
                  <a16:creationId xmlns:a16="http://schemas.microsoft.com/office/drawing/2014/main" id="{90D78B94-6E71-41CE-9802-C15D59588A7D}"/>
                </a:ext>
              </a:extLst>
            </p:cNvPr>
            <p:cNvSpPr/>
            <p:nvPr/>
          </p:nvSpPr>
          <p:spPr>
            <a:xfrm>
              <a:off x="3471575" y="2603150"/>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8" name="Google Shape;3505;p73">
              <a:extLst>
                <a:ext uri="{FF2B5EF4-FFF2-40B4-BE49-F238E27FC236}">
                  <a16:creationId xmlns:a16="http://schemas.microsoft.com/office/drawing/2014/main" id="{7BC16BFE-225D-4378-9F4C-B3732051ABED}"/>
                </a:ext>
              </a:extLst>
            </p:cNvPr>
            <p:cNvSpPr/>
            <p:nvPr/>
          </p:nvSpPr>
          <p:spPr>
            <a:xfrm>
              <a:off x="3519675" y="2634000"/>
              <a:ext cx="41450" cy="4145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9" name="Google Shape;3506;p73">
              <a:extLst>
                <a:ext uri="{FF2B5EF4-FFF2-40B4-BE49-F238E27FC236}">
                  <a16:creationId xmlns:a16="http://schemas.microsoft.com/office/drawing/2014/main" id="{0FBAFD7D-B4C6-422D-9B45-EE77E4C25B57}"/>
                </a:ext>
              </a:extLst>
            </p:cNvPr>
            <p:cNvSpPr/>
            <p:nvPr/>
          </p:nvSpPr>
          <p:spPr>
            <a:xfrm>
              <a:off x="3857775" y="2291950"/>
              <a:ext cx="120375" cy="102850"/>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0" name="Google Shape;3507;p73">
              <a:extLst>
                <a:ext uri="{FF2B5EF4-FFF2-40B4-BE49-F238E27FC236}">
                  <a16:creationId xmlns:a16="http://schemas.microsoft.com/office/drawing/2014/main" id="{318004A1-F3E8-4FD9-8D2A-7133E3772291}"/>
                </a:ext>
              </a:extLst>
            </p:cNvPr>
            <p:cNvSpPr/>
            <p:nvPr/>
          </p:nvSpPr>
          <p:spPr>
            <a:xfrm>
              <a:off x="3898900" y="2322800"/>
              <a:ext cx="48400" cy="41475"/>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1" name="Google Shape;3508;p73">
              <a:extLst>
                <a:ext uri="{FF2B5EF4-FFF2-40B4-BE49-F238E27FC236}">
                  <a16:creationId xmlns:a16="http://schemas.microsoft.com/office/drawing/2014/main" id="{044E0C31-5E49-4F49-9064-D6B9934BF0FF}"/>
                </a:ext>
              </a:extLst>
            </p:cNvPr>
            <p:cNvSpPr/>
            <p:nvPr/>
          </p:nvSpPr>
          <p:spPr>
            <a:xfrm>
              <a:off x="4072500" y="2533875"/>
              <a:ext cx="120075" cy="102875"/>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2" name="Google Shape;3509;p73">
              <a:extLst>
                <a:ext uri="{FF2B5EF4-FFF2-40B4-BE49-F238E27FC236}">
                  <a16:creationId xmlns:a16="http://schemas.microsoft.com/office/drawing/2014/main" id="{9D2193D9-A4BB-48A1-8043-F47D17F62393}"/>
                </a:ext>
              </a:extLst>
            </p:cNvPr>
            <p:cNvSpPr/>
            <p:nvPr/>
          </p:nvSpPr>
          <p:spPr>
            <a:xfrm>
              <a:off x="4113625" y="2564750"/>
              <a:ext cx="48400" cy="4145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3" name="Google Shape;3510;p73">
              <a:extLst>
                <a:ext uri="{FF2B5EF4-FFF2-40B4-BE49-F238E27FC236}">
                  <a16:creationId xmlns:a16="http://schemas.microsoft.com/office/drawing/2014/main" id="{C0DBA4BF-FC37-45BC-A3CD-057E1BA8EAA4}"/>
                </a:ext>
              </a:extLst>
            </p:cNvPr>
            <p:cNvSpPr/>
            <p:nvPr/>
          </p:nvSpPr>
          <p:spPr>
            <a:xfrm>
              <a:off x="3851425" y="3723000"/>
              <a:ext cx="120375" cy="102850"/>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4" name="Google Shape;3511;p73">
              <a:extLst>
                <a:ext uri="{FF2B5EF4-FFF2-40B4-BE49-F238E27FC236}">
                  <a16:creationId xmlns:a16="http://schemas.microsoft.com/office/drawing/2014/main" id="{C134AA06-005A-45D9-9911-AA326CB899F6}"/>
                </a:ext>
              </a:extLst>
            </p:cNvPr>
            <p:cNvSpPr/>
            <p:nvPr/>
          </p:nvSpPr>
          <p:spPr>
            <a:xfrm>
              <a:off x="3899500" y="3753850"/>
              <a:ext cx="41450" cy="41475"/>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5" name="Google Shape;3512;p73">
              <a:extLst>
                <a:ext uri="{FF2B5EF4-FFF2-40B4-BE49-F238E27FC236}">
                  <a16:creationId xmlns:a16="http://schemas.microsoft.com/office/drawing/2014/main" id="{D5DF866A-0757-4307-A7A5-6A6635842DEF}"/>
                </a:ext>
              </a:extLst>
            </p:cNvPr>
            <p:cNvSpPr/>
            <p:nvPr/>
          </p:nvSpPr>
          <p:spPr>
            <a:xfrm>
              <a:off x="3967850" y="4372300"/>
              <a:ext cx="120075" cy="102850"/>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6" name="Google Shape;3513;p73">
              <a:extLst>
                <a:ext uri="{FF2B5EF4-FFF2-40B4-BE49-F238E27FC236}">
                  <a16:creationId xmlns:a16="http://schemas.microsoft.com/office/drawing/2014/main" id="{1E2572A2-EDBC-4359-9932-DCDC62B896B2}"/>
                </a:ext>
              </a:extLst>
            </p:cNvPr>
            <p:cNvSpPr/>
            <p:nvPr/>
          </p:nvSpPr>
          <p:spPr>
            <a:xfrm>
              <a:off x="4015625" y="4403150"/>
              <a:ext cx="41475" cy="4145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7" name="Google Shape;3514;p73">
              <a:extLst>
                <a:ext uri="{FF2B5EF4-FFF2-40B4-BE49-F238E27FC236}">
                  <a16:creationId xmlns:a16="http://schemas.microsoft.com/office/drawing/2014/main" id="{A21173FF-2907-4CCF-B589-54FC56619643}"/>
                </a:ext>
              </a:extLst>
            </p:cNvPr>
            <p:cNvSpPr/>
            <p:nvPr/>
          </p:nvSpPr>
          <p:spPr>
            <a:xfrm>
              <a:off x="4332275" y="3946800"/>
              <a:ext cx="120075" cy="103150"/>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8" name="Google Shape;3515;p73">
              <a:extLst>
                <a:ext uri="{FF2B5EF4-FFF2-40B4-BE49-F238E27FC236}">
                  <a16:creationId xmlns:a16="http://schemas.microsoft.com/office/drawing/2014/main" id="{DCAA0ADC-2E68-4F52-B9F0-3E2EC12A9D34}"/>
                </a:ext>
              </a:extLst>
            </p:cNvPr>
            <p:cNvSpPr/>
            <p:nvPr/>
          </p:nvSpPr>
          <p:spPr>
            <a:xfrm>
              <a:off x="4373400" y="3977650"/>
              <a:ext cx="48400" cy="41525"/>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9" name="Google Shape;3516;p73">
              <a:extLst>
                <a:ext uri="{FF2B5EF4-FFF2-40B4-BE49-F238E27FC236}">
                  <a16:creationId xmlns:a16="http://schemas.microsoft.com/office/drawing/2014/main" id="{BF532DA5-70DB-4302-B17B-6DEA314683CA}"/>
                </a:ext>
              </a:extLst>
            </p:cNvPr>
            <p:cNvSpPr/>
            <p:nvPr/>
          </p:nvSpPr>
          <p:spPr>
            <a:xfrm>
              <a:off x="4373700" y="3087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0" name="Google Shape;3517;p73">
              <a:extLst>
                <a:ext uri="{FF2B5EF4-FFF2-40B4-BE49-F238E27FC236}">
                  <a16:creationId xmlns:a16="http://schemas.microsoft.com/office/drawing/2014/main" id="{456713C5-7122-475D-9BEE-01CE32014AA9}"/>
                </a:ext>
              </a:extLst>
            </p:cNvPr>
            <p:cNvSpPr/>
            <p:nvPr/>
          </p:nvSpPr>
          <p:spPr>
            <a:xfrm>
              <a:off x="4414825" y="3117875"/>
              <a:ext cx="48425" cy="4145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1" name="Google Shape;3518;p73">
              <a:extLst>
                <a:ext uri="{FF2B5EF4-FFF2-40B4-BE49-F238E27FC236}">
                  <a16:creationId xmlns:a16="http://schemas.microsoft.com/office/drawing/2014/main" id="{6F431761-7A67-4680-A10D-D9164B85CC1B}"/>
                </a:ext>
              </a:extLst>
            </p:cNvPr>
            <p:cNvSpPr/>
            <p:nvPr/>
          </p:nvSpPr>
          <p:spPr>
            <a:xfrm>
              <a:off x="4262700" y="2803350"/>
              <a:ext cx="120300" cy="102850"/>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2" name="Google Shape;3519;p73">
              <a:extLst>
                <a:ext uri="{FF2B5EF4-FFF2-40B4-BE49-F238E27FC236}">
                  <a16:creationId xmlns:a16="http://schemas.microsoft.com/office/drawing/2014/main" id="{722A4170-B041-439F-A836-2B0EDF5C74BE}"/>
                </a:ext>
              </a:extLst>
            </p:cNvPr>
            <p:cNvSpPr/>
            <p:nvPr/>
          </p:nvSpPr>
          <p:spPr>
            <a:xfrm>
              <a:off x="4303850" y="2833900"/>
              <a:ext cx="48400" cy="41650"/>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3" name="Google Shape;3520;p73">
              <a:extLst>
                <a:ext uri="{FF2B5EF4-FFF2-40B4-BE49-F238E27FC236}">
                  <a16:creationId xmlns:a16="http://schemas.microsoft.com/office/drawing/2014/main" id="{3A27E868-11A9-4B41-821F-90BC18B58200}"/>
                </a:ext>
              </a:extLst>
            </p:cNvPr>
            <p:cNvSpPr/>
            <p:nvPr/>
          </p:nvSpPr>
          <p:spPr>
            <a:xfrm>
              <a:off x="4621375" y="3199925"/>
              <a:ext cx="120400" cy="10305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4" name="Google Shape;3521;p73">
              <a:extLst>
                <a:ext uri="{FF2B5EF4-FFF2-40B4-BE49-F238E27FC236}">
                  <a16:creationId xmlns:a16="http://schemas.microsoft.com/office/drawing/2014/main" id="{53F2FB97-ABB9-4354-9876-A6F0B9BB84AC}"/>
                </a:ext>
              </a:extLst>
            </p:cNvPr>
            <p:cNvSpPr/>
            <p:nvPr/>
          </p:nvSpPr>
          <p:spPr>
            <a:xfrm>
              <a:off x="4669475" y="3230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5" name="Google Shape;3522;p73">
              <a:extLst>
                <a:ext uri="{FF2B5EF4-FFF2-40B4-BE49-F238E27FC236}">
                  <a16:creationId xmlns:a16="http://schemas.microsoft.com/office/drawing/2014/main" id="{31197EB7-D3DC-439B-8158-F1B6D94D18EC}"/>
                </a:ext>
              </a:extLst>
            </p:cNvPr>
            <p:cNvSpPr/>
            <p:nvPr/>
          </p:nvSpPr>
          <p:spPr>
            <a:xfrm>
              <a:off x="4021975" y="2689275"/>
              <a:ext cx="120100" cy="102925"/>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6" name="Google Shape;3523;p73">
              <a:extLst>
                <a:ext uri="{FF2B5EF4-FFF2-40B4-BE49-F238E27FC236}">
                  <a16:creationId xmlns:a16="http://schemas.microsoft.com/office/drawing/2014/main" id="{3C278751-88AC-4B08-9360-16A43D770ECA}"/>
                </a:ext>
              </a:extLst>
            </p:cNvPr>
            <p:cNvSpPr/>
            <p:nvPr/>
          </p:nvSpPr>
          <p:spPr>
            <a:xfrm>
              <a:off x="4062800" y="2719875"/>
              <a:ext cx="48425" cy="41550"/>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7" name="Google Shape;3524;p73">
              <a:extLst>
                <a:ext uri="{FF2B5EF4-FFF2-40B4-BE49-F238E27FC236}">
                  <a16:creationId xmlns:a16="http://schemas.microsoft.com/office/drawing/2014/main" id="{9830FBFB-D25F-42BF-A1CE-0215DBB8264D}"/>
                </a:ext>
              </a:extLst>
            </p:cNvPr>
            <p:cNvSpPr/>
            <p:nvPr/>
          </p:nvSpPr>
          <p:spPr>
            <a:xfrm>
              <a:off x="4233675" y="2303750"/>
              <a:ext cx="120075" cy="102850"/>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8" name="Google Shape;3525;p73">
              <a:extLst>
                <a:ext uri="{FF2B5EF4-FFF2-40B4-BE49-F238E27FC236}">
                  <a16:creationId xmlns:a16="http://schemas.microsoft.com/office/drawing/2014/main" id="{9BABAC63-47A2-433F-BFEE-B2534A73FC74}"/>
                </a:ext>
              </a:extLst>
            </p:cNvPr>
            <p:cNvSpPr/>
            <p:nvPr/>
          </p:nvSpPr>
          <p:spPr>
            <a:xfrm>
              <a:off x="4274500" y="2334600"/>
              <a:ext cx="48725" cy="4145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9" name="Google Shape;3526;p73">
              <a:extLst>
                <a:ext uri="{FF2B5EF4-FFF2-40B4-BE49-F238E27FC236}">
                  <a16:creationId xmlns:a16="http://schemas.microsoft.com/office/drawing/2014/main" id="{0BF6826B-F12F-4BB2-B17B-4987CA6B67F3}"/>
                </a:ext>
              </a:extLst>
            </p:cNvPr>
            <p:cNvSpPr/>
            <p:nvPr/>
          </p:nvSpPr>
          <p:spPr>
            <a:xfrm>
              <a:off x="4318350" y="2590375"/>
              <a:ext cx="120100" cy="102925"/>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0" name="Google Shape;3527;p73">
              <a:extLst>
                <a:ext uri="{FF2B5EF4-FFF2-40B4-BE49-F238E27FC236}">
                  <a16:creationId xmlns:a16="http://schemas.microsoft.com/office/drawing/2014/main" id="{D8D15579-6A01-478E-A897-8C2268EB6D79}"/>
                </a:ext>
              </a:extLst>
            </p:cNvPr>
            <p:cNvSpPr/>
            <p:nvPr/>
          </p:nvSpPr>
          <p:spPr>
            <a:xfrm>
              <a:off x="4359175" y="2621000"/>
              <a:ext cx="48725" cy="41350"/>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1" name="Google Shape;3528;p73">
              <a:extLst>
                <a:ext uri="{FF2B5EF4-FFF2-40B4-BE49-F238E27FC236}">
                  <a16:creationId xmlns:a16="http://schemas.microsoft.com/office/drawing/2014/main" id="{5A021399-4E8E-496D-806B-6C3A4566520D}"/>
                </a:ext>
              </a:extLst>
            </p:cNvPr>
            <p:cNvSpPr/>
            <p:nvPr/>
          </p:nvSpPr>
          <p:spPr>
            <a:xfrm>
              <a:off x="4394250" y="1634200"/>
              <a:ext cx="120400" cy="102850"/>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2" name="Google Shape;3529;p73">
              <a:extLst>
                <a:ext uri="{FF2B5EF4-FFF2-40B4-BE49-F238E27FC236}">
                  <a16:creationId xmlns:a16="http://schemas.microsoft.com/office/drawing/2014/main" id="{01073881-5E50-4F8D-B8D0-2E716AC9720F}"/>
                </a:ext>
              </a:extLst>
            </p:cNvPr>
            <p:cNvSpPr/>
            <p:nvPr/>
          </p:nvSpPr>
          <p:spPr>
            <a:xfrm>
              <a:off x="4442350" y="1665050"/>
              <a:ext cx="41450" cy="4145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3" name="Google Shape;3530;p73">
              <a:extLst>
                <a:ext uri="{FF2B5EF4-FFF2-40B4-BE49-F238E27FC236}">
                  <a16:creationId xmlns:a16="http://schemas.microsoft.com/office/drawing/2014/main" id="{188373C6-2FA0-4826-B50E-119306119C49}"/>
                </a:ext>
              </a:extLst>
            </p:cNvPr>
            <p:cNvSpPr/>
            <p:nvPr/>
          </p:nvSpPr>
          <p:spPr>
            <a:xfrm>
              <a:off x="4894150" y="2876825"/>
              <a:ext cx="120100" cy="102875"/>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4" name="Google Shape;3531;p73">
              <a:extLst>
                <a:ext uri="{FF2B5EF4-FFF2-40B4-BE49-F238E27FC236}">
                  <a16:creationId xmlns:a16="http://schemas.microsoft.com/office/drawing/2014/main" id="{30547B4C-992E-4E7B-9436-BBB82EFBE472}"/>
                </a:ext>
              </a:extLst>
            </p:cNvPr>
            <p:cNvSpPr/>
            <p:nvPr/>
          </p:nvSpPr>
          <p:spPr>
            <a:xfrm>
              <a:off x="4935300" y="2907375"/>
              <a:ext cx="48400" cy="41550"/>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5" name="Google Shape;3532;p73">
              <a:extLst>
                <a:ext uri="{FF2B5EF4-FFF2-40B4-BE49-F238E27FC236}">
                  <a16:creationId xmlns:a16="http://schemas.microsoft.com/office/drawing/2014/main" id="{9B2A8ED0-2A17-4692-B7F5-41838E9E65F7}"/>
                </a:ext>
              </a:extLst>
            </p:cNvPr>
            <p:cNvSpPr/>
            <p:nvPr/>
          </p:nvSpPr>
          <p:spPr>
            <a:xfrm>
              <a:off x="4915025" y="1435200"/>
              <a:ext cx="120100" cy="102850"/>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6" name="Google Shape;3533;p73">
              <a:extLst>
                <a:ext uri="{FF2B5EF4-FFF2-40B4-BE49-F238E27FC236}">
                  <a16:creationId xmlns:a16="http://schemas.microsoft.com/office/drawing/2014/main" id="{D68EAC52-0BBD-466D-973B-F981737CA2A6}"/>
                </a:ext>
              </a:extLst>
            </p:cNvPr>
            <p:cNvSpPr/>
            <p:nvPr/>
          </p:nvSpPr>
          <p:spPr>
            <a:xfrm>
              <a:off x="4962800" y="1466050"/>
              <a:ext cx="41475" cy="41475"/>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7" name="Google Shape;3534;p73">
              <a:extLst>
                <a:ext uri="{FF2B5EF4-FFF2-40B4-BE49-F238E27FC236}">
                  <a16:creationId xmlns:a16="http://schemas.microsoft.com/office/drawing/2014/main" id="{72EC25C4-BD0E-406A-A411-79409EDBF021}"/>
                </a:ext>
              </a:extLst>
            </p:cNvPr>
            <p:cNvSpPr/>
            <p:nvPr/>
          </p:nvSpPr>
          <p:spPr>
            <a:xfrm>
              <a:off x="5924800" y="2946025"/>
              <a:ext cx="120100" cy="102925"/>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8" name="Google Shape;3535;p73">
              <a:extLst>
                <a:ext uri="{FF2B5EF4-FFF2-40B4-BE49-F238E27FC236}">
                  <a16:creationId xmlns:a16="http://schemas.microsoft.com/office/drawing/2014/main" id="{9DD78497-1633-4FDD-BCF9-F217FF96B4E5}"/>
                </a:ext>
              </a:extLst>
            </p:cNvPr>
            <p:cNvSpPr/>
            <p:nvPr/>
          </p:nvSpPr>
          <p:spPr>
            <a:xfrm>
              <a:off x="5965925" y="2976650"/>
              <a:ext cx="48425" cy="41525"/>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9" name="Google Shape;3536;p73">
              <a:extLst>
                <a:ext uri="{FF2B5EF4-FFF2-40B4-BE49-F238E27FC236}">
                  <a16:creationId xmlns:a16="http://schemas.microsoft.com/office/drawing/2014/main" id="{F6D7026A-15E8-4202-AE31-9834BCA4E4AF}"/>
                </a:ext>
              </a:extLst>
            </p:cNvPr>
            <p:cNvSpPr/>
            <p:nvPr/>
          </p:nvSpPr>
          <p:spPr>
            <a:xfrm>
              <a:off x="5966250" y="3510025"/>
              <a:ext cx="120075" cy="102925"/>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0" name="Google Shape;3537;p73">
              <a:extLst>
                <a:ext uri="{FF2B5EF4-FFF2-40B4-BE49-F238E27FC236}">
                  <a16:creationId xmlns:a16="http://schemas.microsoft.com/office/drawing/2014/main" id="{993A3EFC-D3BA-4D01-9160-D9D19EE20584}"/>
                </a:ext>
              </a:extLst>
            </p:cNvPr>
            <p:cNvSpPr/>
            <p:nvPr/>
          </p:nvSpPr>
          <p:spPr>
            <a:xfrm>
              <a:off x="6007075" y="3540650"/>
              <a:ext cx="48700" cy="41525"/>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1" name="Google Shape;3538;p73">
              <a:extLst>
                <a:ext uri="{FF2B5EF4-FFF2-40B4-BE49-F238E27FC236}">
                  <a16:creationId xmlns:a16="http://schemas.microsoft.com/office/drawing/2014/main" id="{C3F9EEC8-50C0-492D-9174-3D43309BC241}"/>
                </a:ext>
              </a:extLst>
            </p:cNvPr>
            <p:cNvSpPr/>
            <p:nvPr/>
          </p:nvSpPr>
          <p:spPr>
            <a:xfrm>
              <a:off x="5904250" y="4108225"/>
              <a:ext cx="120075" cy="102925"/>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2" name="Google Shape;3539;p73">
              <a:extLst>
                <a:ext uri="{FF2B5EF4-FFF2-40B4-BE49-F238E27FC236}">
                  <a16:creationId xmlns:a16="http://schemas.microsoft.com/office/drawing/2014/main" id="{4F21615F-5077-49AD-979A-534464B16560}"/>
                </a:ext>
              </a:extLst>
            </p:cNvPr>
            <p:cNvSpPr/>
            <p:nvPr/>
          </p:nvSpPr>
          <p:spPr>
            <a:xfrm>
              <a:off x="5945075" y="4138825"/>
              <a:ext cx="48400" cy="41550"/>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3" name="Google Shape;3540;p73">
              <a:extLst>
                <a:ext uri="{FF2B5EF4-FFF2-40B4-BE49-F238E27FC236}">
                  <a16:creationId xmlns:a16="http://schemas.microsoft.com/office/drawing/2014/main" id="{42D6117B-C940-493E-9980-70E1368EE9F1}"/>
                </a:ext>
              </a:extLst>
            </p:cNvPr>
            <p:cNvSpPr/>
            <p:nvPr/>
          </p:nvSpPr>
          <p:spPr>
            <a:xfrm>
              <a:off x="6199400" y="4330850"/>
              <a:ext cx="120100" cy="102875"/>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4" name="Google Shape;3541;p73">
              <a:extLst>
                <a:ext uri="{FF2B5EF4-FFF2-40B4-BE49-F238E27FC236}">
                  <a16:creationId xmlns:a16="http://schemas.microsoft.com/office/drawing/2014/main" id="{CE535B42-4927-437E-99EF-4659C7EC73A0}"/>
                </a:ext>
              </a:extLst>
            </p:cNvPr>
            <p:cNvSpPr/>
            <p:nvPr/>
          </p:nvSpPr>
          <p:spPr>
            <a:xfrm>
              <a:off x="6240225" y="4361725"/>
              <a:ext cx="48725" cy="4145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5" name="Google Shape;3542;p73">
              <a:extLst>
                <a:ext uri="{FF2B5EF4-FFF2-40B4-BE49-F238E27FC236}">
                  <a16:creationId xmlns:a16="http://schemas.microsoft.com/office/drawing/2014/main" id="{8D08ED76-574B-4363-9CA0-CCCA24048300}"/>
                </a:ext>
              </a:extLst>
            </p:cNvPr>
            <p:cNvSpPr/>
            <p:nvPr/>
          </p:nvSpPr>
          <p:spPr>
            <a:xfrm>
              <a:off x="6380250" y="3795600"/>
              <a:ext cx="105875" cy="102550"/>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6" name="Google Shape;3543;p73">
              <a:extLst>
                <a:ext uri="{FF2B5EF4-FFF2-40B4-BE49-F238E27FC236}">
                  <a16:creationId xmlns:a16="http://schemas.microsoft.com/office/drawing/2014/main" id="{2D995558-C90C-410B-9276-96F534595566}"/>
                </a:ext>
              </a:extLst>
            </p:cNvPr>
            <p:cNvSpPr/>
            <p:nvPr/>
          </p:nvSpPr>
          <p:spPr>
            <a:xfrm>
              <a:off x="6405950" y="3826100"/>
              <a:ext cx="49275" cy="41525"/>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7" name="Google Shape;3544;p73">
              <a:extLst>
                <a:ext uri="{FF2B5EF4-FFF2-40B4-BE49-F238E27FC236}">
                  <a16:creationId xmlns:a16="http://schemas.microsoft.com/office/drawing/2014/main" id="{0DB36FE5-24AC-4A14-866B-B676EEB7A18E}"/>
                </a:ext>
              </a:extLst>
            </p:cNvPr>
            <p:cNvSpPr/>
            <p:nvPr/>
          </p:nvSpPr>
          <p:spPr>
            <a:xfrm>
              <a:off x="6565025" y="4489025"/>
              <a:ext cx="106475" cy="102575"/>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8" name="Google Shape;3545;p73">
              <a:extLst>
                <a:ext uri="{FF2B5EF4-FFF2-40B4-BE49-F238E27FC236}">
                  <a16:creationId xmlns:a16="http://schemas.microsoft.com/office/drawing/2014/main" id="{5F4F9650-2F00-4E99-953A-345FA6EFD53B}"/>
                </a:ext>
              </a:extLst>
            </p:cNvPr>
            <p:cNvSpPr/>
            <p:nvPr/>
          </p:nvSpPr>
          <p:spPr>
            <a:xfrm>
              <a:off x="6590725" y="4519525"/>
              <a:ext cx="48975" cy="41475"/>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9" name="Google Shape;3546;p73">
              <a:extLst>
                <a:ext uri="{FF2B5EF4-FFF2-40B4-BE49-F238E27FC236}">
                  <a16:creationId xmlns:a16="http://schemas.microsoft.com/office/drawing/2014/main" id="{34AED7DF-9BB8-4628-B13E-99B15BFA9894}"/>
                </a:ext>
              </a:extLst>
            </p:cNvPr>
            <p:cNvSpPr/>
            <p:nvPr/>
          </p:nvSpPr>
          <p:spPr>
            <a:xfrm>
              <a:off x="6653950" y="4057775"/>
              <a:ext cx="105250" cy="102850"/>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0" name="Google Shape;3547;p73">
              <a:extLst>
                <a:ext uri="{FF2B5EF4-FFF2-40B4-BE49-F238E27FC236}">
                  <a16:creationId xmlns:a16="http://schemas.microsoft.com/office/drawing/2014/main" id="{505D62A6-AD32-4857-8D5A-9520D23C9C26}"/>
                </a:ext>
              </a:extLst>
            </p:cNvPr>
            <p:cNvSpPr/>
            <p:nvPr/>
          </p:nvSpPr>
          <p:spPr>
            <a:xfrm>
              <a:off x="6679650" y="4088300"/>
              <a:ext cx="49250" cy="41500"/>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1" name="Google Shape;3548;p73">
              <a:extLst>
                <a:ext uri="{FF2B5EF4-FFF2-40B4-BE49-F238E27FC236}">
                  <a16:creationId xmlns:a16="http://schemas.microsoft.com/office/drawing/2014/main" id="{13DB5EE3-BCE9-4E1E-BDC1-FDFB1228FAB2}"/>
                </a:ext>
              </a:extLst>
            </p:cNvPr>
            <p:cNvSpPr/>
            <p:nvPr/>
          </p:nvSpPr>
          <p:spPr>
            <a:xfrm>
              <a:off x="5631150" y="3510025"/>
              <a:ext cx="120100" cy="102925"/>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2" name="Google Shape;3549;p73">
              <a:extLst>
                <a:ext uri="{FF2B5EF4-FFF2-40B4-BE49-F238E27FC236}">
                  <a16:creationId xmlns:a16="http://schemas.microsoft.com/office/drawing/2014/main" id="{7018AA70-C665-445B-BB34-910F81073D06}"/>
                </a:ext>
              </a:extLst>
            </p:cNvPr>
            <p:cNvSpPr/>
            <p:nvPr/>
          </p:nvSpPr>
          <p:spPr>
            <a:xfrm>
              <a:off x="5672275" y="3540650"/>
              <a:ext cx="48425" cy="41525"/>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3" name="Google Shape;3550;p73">
              <a:extLst>
                <a:ext uri="{FF2B5EF4-FFF2-40B4-BE49-F238E27FC236}">
                  <a16:creationId xmlns:a16="http://schemas.microsoft.com/office/drawing/2014/main" id="{71EBDC63-866A-4E10-8E4F-0BE201DF89D8}"/>
                </a:ext>
              </a:extLst>
            </p:cNvPr>
            <p:cNvSpPr/>
            <p:nvPr/>
          </p:nvSpPr>
          <p:spPr>
            <a:xfrm>
              <a:off x="6059075" y="2542375"/>
              <a:ext cx="120400" cy="103150"/>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4" name="Google Shape;3551;p73">
              <a:extLst>
                <a:ext uri="{FF2B5EF4-FFF2-40B4-BE49-F238E27FC236}">
                  <a16:creationId xmlns:a16="http://schemas.microsoft.com/office/drawing/2014/main" id="{82EE994B-ECBA-4CBE-8936-D3DC6F2A4FAC}"/>
                </a:ext>
              </a:extLst>
            </p:cNvPr>
            <p:cNvSpPr/>
            <p:nvPr/>
          </p:nvSpPr>
          <p:spPr>
            <a:xfrm>
              <a:off x="6100200" y="2573225"/>
              <a:ext cx="48425" cy="41525"/>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5" name="Google Shape;3552;p73">
              <a:extLst>
                <a:ext uri="{FF2B5EF4-FFF2-40B4-BE49-F238E27FC236}">
                  <a16:creationId xmlns:a16="http://schemas.microsoft.com/office/drawing/2014/main" id="{084B4727-FCB3-4E80-916D-0AB367680BD3}"/>
                </a:ext>
              </a:extLst>
            </p:cNvPr>
            <p:cNvSpPr/>
            <p:nvPr/>
          </p:nvSpPr>
          <p:spPr>
            <a:xfrm>
              <a:off x="6406250" y="2262325"/>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6" name="Google Shape;3553;p73">
              <a:extLst>
                <a:ext uri="{FF2B5EF4-FFF2-40B4-BE49-F238E27FC236}">
                  <a16:creationId xmlns:a16="http://schemas.microsoft.com/office/drawing/2014/main" id="{4BA65650-8A12-457C-AA94-6B60C559BB97}"/>
                </a:ext>
              </a:extLst>
            </p:cNvPr>
            <p:cNvSpPr/>
            <p:nvPr/>
          </p:nvSpPr>
          <p:spPr>
            <a:xfrm>
              <a:off x="6447375" y="2293175"/>
              <a:ext cx="48425" cy="4145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7" name="Google Shape;3554;p73">
              <a:extLst>
                <a:ext uri="{FF2B5EF4-FFF2-40B4-BE49-F238E27FC236}">
                  <a16:creationId xmlns:a16="http://schemas.microsoft.com/office/drawing/2014/main" id="{BD83A50E-8F1C-47D7-B815-4D15D97E34A9}"/>
                </a:ext>
              </a:extLst>
            </p:cNvPr>
            <p:cNvSpPr/>
            <p:nvPr/>
          </p:nvSpPr>
          <p:spPr>
            <a:xfrm>
              <a:off x="6528750" y="1840450"/>
              <a:ext cx="120075" cy="102850"/>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8" name="Google Shape;3555;p73">
              <a:extLst>
                <a:ext uri="{FF2B5EF4-FFF2-40B4-BE49-F238E27FC236}">
                  <a16:creationId xmlns:a16="http://schemas.microsoft.com/office/drawing/2014/main" id="{7BA609F8-4085-4B48-AF6B-9DAC3C1AB97C}"/>
                </a:ext>
              </a:extLst>
            </p:cNvPr>
            <p:cNvSpPr/>
            <p:nvPr/>
          </p:nvSpPr>
          <p:spPr>
            <a:xfrm>
              <a:off x="6576825" y="1871300"/>
              <a:ext cx="41450" cy="4145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9" name="Google Shape;3556;p73">
              <a:extLst>
                <a:ext uri="{FF2B5EF4-FFF2-40B4-BE49-F238E27FC236}">
                  <a16:creationId xmlns:a16="http://schemas.microsoft.com/office/drawing/2014/main" id="{D2880480-C8FB-4DAC-B0A2-D3FC0A066710}"/>
                </a:ext>
              </a:extLst>
            </p:cNvPr>
            <p:cNvSpPr/>
            <p:nvPr/>
          </p:nvSpPr>
          <p:spPr>
            <a:xfrm>
              <a:off x="7234575" y="1435200"/>
              <a:ext cx="120100" cy="102850"/>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0" name="Google Shape;3557;p73">
              <a:extLst>
                <a:ext uri="{FF2B5EF4-FFF2-40B4-BE49-F238E27FC236}">
                  <a16:creationId xmlns:a16="http://schemas.microsoft.com/office/drawing/2014/main" id="{9BD7740B-6EAA-435A-BC6A-B9184586936D}"/>
                </a:ext>
              </a:extLst>
            </p:cNvPr>
            <p:cNvSpPr/>
            <p:nvPr/>
          </p:nvSpPr>
          <p:spPr>
            <a:xfrm>
              <a:off x="7282675" y="1466050"/>
              <a:ext cx="41450" cy="41475"/>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1" name="Google Shape;3558;p73">
              <a:extLst>
                <a:ext uri="{FF2B5EF4-FFF2-40B4-BE49-F238E27FC236}">
                  <a16:creationId xmlns:a16="http://schemas.microsoft.com/office/drawing/2014/main" id="{9F845BB2-2153-4B32-BEC3-9FA790B01898}"/>
                </a:ext>
              </a:extLst>
            </p:cNvPr>
            <p:cNvSpPr/>
            <p:nvPr/>
          </p:nvSpPr>
          <p:spPr>
            <a:xfrm>
              <a:off x="7114525" y="1799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2" name="Google Shape;3559;p73">
              <a:extLst>
                <a:ext uri="{FF2B5EF4-FFF2-40B4-BE49-F238E27FC236}">
                  <a16:creationId xmlns:a16="http://schemas.microsoft.com/office/drawing/2014/main" id="{6F09AC3A-46A2-4B2E-9E12-473375CB3E64}"/>
                </a:ext>
              </a:extLst>
            </p:cNvPr>
            <p:cNvSpPr/>
            <p:nvPr/>
          </p:nvSpPr>
          <p:spPr>
            <a:xfrm>
              <a:off x="7155650" y="1829875"/>
              <a:ext cx="48425" cy="4145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3" name="Google Shape;3560;p73">
              <a:extLst>
                <a:ext uri="{FF2B5EF4-FFF2-40B4-BE49-F238E27FC236}">
                  <a16:creationId xmlns:a16="http://schemas.microsoft.com/office/drawing/2014/main" id="{ED52D54A-A066-47D4-B6CF-3166BDC1D659}"/>
                </a:ext>
              </a:extLst>
            </p:cNvPr>
            <p:cNvSpPr/>
            <p:nvPr/>
          </p:nvSpPr>
          <p:spPr>
            <a:xfrm>
              <a:off x="5945675" y="1264625"/>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4" name="Google Shape;3561;p73">
              <a:extLst>
                <a:ext uri="{FF2B5EF4-FFF2-40B4-BE49-F238E27FC236}">
                  <a16:creationId xmlns:a16="http://schemas.microsoft.com/office/drawing/2014/main" id="{22967DF0-4C8E-40F5-8233-B8CC3C2C3BED}"/>
                </a:ext>
              </a:extLst>
            </p:cNvPr>
            <p:cNvSpPr/>
            <p:nvPr/>
          </p:nvSpPr>
          <p:spPr>
            <a:xfrm>
              <a:off x="5986500" y="1295200"/>
              <a:ext cx="48400" cy="41525"/>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5" name="Google Shape;3562;p73">
              <a:extLst>
                <a:ext uri="{FF2B5EF4-FFF2-40B4-BE49-F238E27FC236}">
                  <a16:creationId xmlns:a16="http://schemas.microsoft.com/office/drawing/2014/main" id="{E10C8795-31ED-49E4-8FC3-B6BF9DC7D417}"/>
                </a:ext>
              </a:extLst>
            </p:cNvPr>
            <p:cNvSpPr/>
            <p:nvPr/>
          </p:nvSpPr>
          <p:spPr>
            <a:xfrm>
              <a:off x="3967850" y="986125"/>
              <a:ext cx="120075" cy="103150"/>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6" name="Google Shape;3563;p73">
              <a:extLst>
                <a:ext uri="{FF2B5EF4-FFF2-40B4-BE49-F238E27FC236}">
                  <a16:creationId xmlns:a16="http://schemas.microsoft.com/office/drawing/2014/main" id="{95DAD33F-F65B-4404-AAC8-BB0130A91F9C}"/>
                </a:ext>
              </a:extLst>
            </p:cNvPr>
            <p:cNvSpPr/>
            <p:nvPr/>
          </p:nvSpPr>
          <p:spPr>
            <a:xfrm>
              <a:off x="4015625" y="1016975"/>
              <a:ext cx="41475" cy="4145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7" name="Google Shape;3564;p73">
              <a:extLst>
                <a:ext uri="{FF2B5EF4-FFF2-40B4-BE49-F238E27FC236}">
                  <a16:creationId xmlns:a16="http://schemas.microsoft.com/office/drawing/2014/main" id="{68A3E679-DD7B-40A4-9997-8EF6A139419A}"/>
                </a:ext>
              </a:extLst>
            </p:cNvPr>
            <p:cNvSpPr/>
            <p:nvPr/>
          </p:nvSpPr>
          <p:spPr>
            <a:xfrm>
              <a:off x="3810600" y="947700"/>
              <a:ext cx="120075" cy="103175"/>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8" name="Google Shape;3565;p73">
              <a:extLst>
                <a:ext uri="{FF2B5EF4-FFF2-40B4-BE49-F238E27FC236}">
                  <a16:creationId xmlns:a16="http://schemas.microsoft.com/office/drawing/2014/main" id="{845E86AD-E663-4EB8-9CE4-D7ADDBF0B81E}"/>
                </a:ext>
              </a:extLst>
            </p:cNvPr>
            <p:cNvSpPr/>
            <p:nvPr/>
          </p:nvSpPr>
          <p:spPr>
            <a:xfrm>
              <a:off x="3858675" y="978550"/>
              <a:ext cx="41450" cy="41475"/>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9" name="Google Shape;3566;p73">
              <a:extLst>
                <a:ext uri="{FF2B5EF4-FFF2-40B4-BE49-F238E27FC236}">
                  <a16:creationId xmlns:a16="http://schemas.microsoft.com/office/drawing/2014/main" id="{D4313DA6-968F-44A0-B2A1-B743B2E5C46C}"/>
                </a:ext>
              </a:extLst>
            </p:cNvPr>
            <p:cNvSpPr/>
            <p:nvPr/>
          </p:nvSpPr>
          <p:spPr>
            <a:xfrm>
              <a:off x="3908875" y="1090125"/>
              <a:ext cx="102850" cy="88350"/>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0" name="Google Shape;3567;p73">
              <a:extLst>
                <a:ext uri="{FF2B5EF4-FFF2-40B4-BE49-F238E27FC236}">
                  <a16:creationId xmlns:a16="http://schemas.microsoft.com/office/drawing/2014/main" id="{95AF6B2B-D3BE-4314-8570-94C8EF25E76F}"/>
                </a:ext>
              </a:extLst>
            </p:cNvPr>
            <p:cNvSpPr/>
            <p:nvPr/>
          </p:nvSpPr>
          <p:spPr>
            <a:xfrm>
              <a:off x="3949700" y="1121000"/>
              <a:ext cx="31475" cy="26675"/>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5" name="Google Shape;3568;p73">
              <a:extLst>
                <a:ext uri="{FF2B5EF4-FFF2-40B4-BE49-F238E27FC236}">
                  <a16:creationId xmlns:a16="http://schemas.microsoft.com/office/drawing/2014/main" id="{8A1B540A-8D6E-458B-AC57-5AA88FA82904}"/>
                </a:ext>
              </a:extLst>
            </p:cNvPr>
            <p:cNvSpPr/>
            <p:nvPr/>
          </p:nvSpPr>
          <p:spPr>
            <a:xfrm>
              <a:off x="4091550" y="910775"/>
              <a:ext cx="103150" cy="88375"/>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6" name="Google Shape;3569;p73">
              <a:extLst>
                <a:ext uri="{FF2B5EF4-FFF2-40B4-BE49-F238E27FC236}">
                  <a16:creationId xmlns:a16="http://schemas.microsoft.com/office/drawing/2014/main" id="{80E2BB74-FE5B-40FF-A09C-6FA5544A83EC}"/>
                </a:ext>
              </a:extLst>
            </p:cNvPr>
            <p:cNvSpPr/>
            <p:nvPr/>
          </p:nvSpPr>
          <p:spPr>
            <a:xfrm>
              <a:off x="4137200" y="941675"/>
              <a:ext cx="26950" cy="26625"/>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7" name="Google Shape;3570;p73">
              <a:extLst>
                <a:ext uri="{FF2B5EF4-FFF2-40B4-BE49-F238E27FC236}">
                  <a16:creationId xmlns:a16="http://schemas.microsoft.com/office/drawing/2014/main" id="{ABD4CF1F-4698-4A0D-A2A4-7A8A1AEFFEA5}"/>
                </a:ext>
              </a:extLst>
            </p:cNvPr>
            <p:cNvSpPr/>
            <p:nvPr/>
          </p:nvSpPr>
          <p:spPr>
            <a:xfrm>
              <a:off x="5526825" y="1128850"/>
              <a:ext cx="120075" cy="102850"/>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8" name="Google Shape;3571;p73">
              <a:extLst>
                <a:ext uri="{FF2B5EF4-FFF2-40B4-BE49-F238E27FC236}">
                  <a16:creationId xmlns:a16="http://schemas.microsoft.com/office/drawing/2014/main" id="{C411DEE8-3388-4A1D-9870-9649B1F312B2}"/>
                </a:ext>
              </a:extLst>
            </p:cNvPr>
            <p:cNvSpPr/>
            <p:nvPr/>
          </p:nvSpPr>
          <p:spPr>
            <a:xfrm>
              <a:off x="5574900" y="1159700"/>
              <a:ext cx="41475" cy="41475"/>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9" name="Google Shape;3572;p73">
              <a:extLst>
                <a:ext uri="{FF2B5EF4-FFF2-40B4-BE49-F238E27FC236}">
                  <a16:creationId xmlns:a16="http://schemas.microsoft.com/office/drawing/2014/main" id="{0DC4CC83-D31E-4474-82EA-98DB8BDC9019}"/>
                </a:ext>
              </a:extLst>
            </p:cNvPr>
            <p:cNvSpPr/>
            <p:nvPr/>
          </p:nvSpPr>
          <p:spPr>
            <a:xfrm>
              <a:off x="6549300" y="1285200"/>
              <a:ext cx="120400" cy="102850"/>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0" name="Google Shape;3573;p73">
              <a:extLst>
                <a:ext uri="{FF2B5EF4-FFF2-40B4-BE49-F238E27FC236}">
                  <a16:creationId xmlns:a16="http://schemas.microsoft.com/office/drawing/2014/main" id="{DF41C430-A08C-4A7E-A8D8-ADBDE56B8862}"/>
                </a:ext>
              </a:extLst>
            </p:cNvPr>
            <p:cNvSpPr/>
            <p:nvPr/>
          </p:nvSpPr>
          <p:spPr>
            <a:xfrm>
              <a:off x="6590425" y="1316050"/>
              <a:ext cx="48425" cy="41475"/>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1" name="Google Shape;3574;p73">
              <a:extLst>
                <a:ext uri="{FF2B5EF4-FFF2-40B4-BE49-F238E27FC236}">
                  <a16:creationId xmlns:a16="http://schemas.microsoft.com/office/drawing/2014/main" id="{C0E4B95C-7F18-467F-988E-3B0B95E791CD}"/>
                </a:ext>
              </a:extLst>
            </p:cNvPr>
            <p:cNvSpPr/>
            <p:nvPr/>
          </p:nvSpPr>
          <p:spPr>
            <a:xfrm>
              <a:off x="3219375" y="1617800"/>
              <a:ext cx="120075" cy="102925"/>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2" name="Google Shape;3575;p73">
              <a:extLst>
                <a:ext uri="{FF2B5EF4-FFF2-40B4-BE49-F238E27FC236}">
                  <a16:creationId xmlns:a16="http://schemas.microsoft.com/office/drawing/2014/main" id="{8961DDE1-3E5D-4B59-95EF-121723558EF5}"/>
                </a:ext>
              </a:extLst>
            </p:cNvPr>
            <p:cNvSpPr/>
            <p:nvPr/>
          </p:nvSpPr>
          <p:spPr>
            <a:xfrm>
              <a:off x="3267150" y="1648725"/>
              <a:ext cx="41450" cy="4145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3" name="Google Shape;3576;p73">
              <a:extLst>
                <a:ext uri="{FF2B5EF4-FFF2-40B4-BE49-F238E27FC236}">
                  <a16:creationId xmlns:a16="http://schemas.microsoft.com/office/drawing/2014/main" id="{1133D0B3-7DFD-4FED-B7F5-768E181AED3D}"/>
                </a:ext>
              </a:extLst>
            </p:cNvPr>
            <p:cNvSpPr/>
            <p:nvPr/>
          </p:nvSpPr>
          <p:spPr>
            <a:xfrm>
              <a:off x="4287500"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4" name="Google Shape;3577;p73">
              <a:extLst>
                <a:ext uri="{FF2B5EF4-FFF2-40B4-BE49-F238E27FC236}">
                  <a16:creationId xmlns:a16="http://schemas.microsoft.com/office/drawing/2014/main" id="{8084B2D1-3F70-4478-A683-CD3DFEA03B7A}"/>
                </a:ext>
              </a:extLst>
            </p:cNvPr>
            <p:cNvSpPr/>
            <p:nvPr/>
          </p:nvSpPr>
          <p:spPr>
            <a:xfrm>
              <a:off x="4335600" y="1486625"/>
              <a:ext cx="41450" cy="4145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5" name="Google Shape;3578;p73">
              <a:extLst>
                <a:ext uri="{FF2B5EF4-FFF2-40B4-BE49-F238E27FC236}">
                  <a16:creationId xmlns:a16="http://schemas.microsoft.com/office/drawing/2014/main" id="{03B5EF4F-985A-45C3-A9E5-1B5840FDDD75}"/>
                </a:ext>
              </a:extLst>
            </p:cNvPr>
            <p:cNvSpPr/>
            <p:nvPr/>
          </p:nvSpPr>
          <p:spPr>
            <a:xfrm>
              <a:off x="5316025" y="3027225"/>
              <a:ext cx="120100" cy="103075"/>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6" name="Google Shape;3579;p73">
              <a:extLst>
                <a:ext uri="{FF2B5EF4-FFF2-40B4-BE49-F238E27FC236}">
                  <a16:creationId xmlns:a16="http://schemas.microsoft.com/office/drawing/2014/main" id="{FB197ACB-4198-41E7-B64F-8866A9EE6AD2}"/>
                </a:ext>
              </a:extLst>
            </p:cNvPr>
            <p:cNvSpPr/>
            <p:nvPr/>
          </p:nvSpPr>
          <p:spPr>
            <a:xfrm>
              <a:off x="5363825" y="3058000"/>
              <a:ext cx="41450" cy="4145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7" name="Google Shape;3580;p73">
              <a:extLst>
                <a:ext uri="{FF2B5EF4-FFF2-40B4-BE49-F238E27FC236}">
                  <a16:creationId xmlns:a16="http://schemas.microsoft.com/office/drawing/2014/main" id="{960E62E0-650F-44B3-878B-1D87677D2D3B}"/>
                </a:ext>
              </a:extLst>
            </p:cNvPr>
            <p:cNvSpPr/>
            <p:nvPr/>
          </p:nvSpPr>
          <p:spPr>
            <a:xfrm>
              <a:off x="5252225" y="2094775"/>
              <a:ext cx="120075" cy="102850"/>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8" name="Google Shape;3581;p73">
              <a:extLst>
                <a:ext uri="{FF2B5EF4-FFF2-40B4-BE49-F238E27FC236}">
                  <a16:creationId xmlns:a16="http://schemas.microsoft.com/office/drawing/2014/main" id="{CB2C88E2-7C6A-4171-8B91-3E3C9B54C9B0}"/>
                </a:ext>
              </a:extLst>
            </p:cNvPr>
            <p:cNvSpPr/>
            <p:nvPr/>
          </p:nvSpPr>
          <p:spPr>
            <a:xfrm>
              <a:off x="5300300" y="2125625"/>
              <a:ext cx="41475" cy="41475"/>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9" name="Google Shape;3582;p73">
              <a:extLst>
                <a:ext uri="{FF2B5EF4-FFF2-40B4-BE49-F238E27FC236}">
                  <a16:creationId xmlns:a16="http://schemas.microsoft.com/office/drawing/2014/main" id="{938650C1-C648-40D0-A71F-C01B34BA78BA}"/>
                </a:ext>
              </a:extLst>
            </p:cNvPr>
            <p:cNvSpPr/>
            <p:nvPr/>
          </p:nvSpPr>
          <p:spPr>
            <a:xfrm>
              <a:off x="5798100" y="2508725"/>
              <a:ext cx="120375" cy="102925"/>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0" name="Google Shape;3583;p73">
              <a:extLst>
                <a:ext uri="{FF2B5EF4-FFF2-40B4-BE49-F238E27FC236}">
                  <a16:creationId xmlns:a16="http://schemas.microsoft.com/office/drawing/2014/main" id="{C1747D91-8A9F-4280-8D7D-44583B740E93}"/>
                </a:ext>
              </a:extLst>
            </p:cNvPr>
            <p:cNvSpPr/>
            <p:nvPr/>
          </p:nvSpPr>
          <p:spPr>
            <a:xfrm>
              <a:off x="5839225" y="2539650"/>
              <a:ext cx="48400" cy="4145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1" name="Google Shape;3584;p73">
              <a:extLst>
                <a:ext uri="{FF2B5EF4-FFF2-40B4-BE49-F238E27FC236}">
                  <a16:creationId xmlns:a16="http://schemas.microsoft.com/office/drawing/2014/main" id="{94A49757-31A1-42E0-8FD7-8108EBE2E6A9}"/>
                </a:ext>
              </a:extLst>
            </p:cNvPr>
            <p:cNvSpPr/>
            <p:nvPr/>
          </p:nvSpPr>
          <p:spPr>
            <a:xfrm>
              <a:off x="4906250" y="2323200"/>
              <a:ext cx="171500" cy="146925"/>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2" name="Google Shape;3585;p73">
              <a:extLst>
                <a:ext uri="{FF2B5EF4-FFF2-40B4-BE49-F238E27FC236}">
                  <a16:creationId xmlns:a16="http://schemas.microsoft.com/office/drawing/2014/main" id="{59622140-41B1-4E2B-877A-B2C0068477CC}"/>
                </a:ext>
              </a:extLst>
            </p:cNvPr>
            <p:cNvSpPr/>
            <p:nvPr/>
          </p:nvSpPr>
          <p:spPr>
            <a:xfrm>
              <a:off x="4961600" y="2353950"/>
              <a:ext cx="85300" cy="85325"/>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3" name="Google Shape;3586;p73">
              <a:extLst>
                <a:ext uri="{FF2B5EF4-FFF2-40B4-BE49-F238E27FC236}">
                  <a16:creationId xmlns:a16="http://schemas.microsoft.com/office/drawing/2014/main" id="{254D374D-32F7-47E8-A89D-E0DA4D29072A}"/>
                </a:ext>
              </a:extLst>
            </p:cNvPr>
            <p:cNvSpPr/>
            <p:nvPr/>
          </p:nvSpPr>
          <p:spPr>
            <a:xfrm>
              <a:off x="4807075" y="1778150"/>
              <a:ext cx="120375" cy="103150"/>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4" name="Google Shape;3587;p73">
              <a:extLst>
                <a:ext uri="{FF2B5EF4-FFF2-40B4-BE49-F238E27FC236}">
                  <a16:creationId xmlns:a16="http://schemas.microsoft.com/office/drawing/2014/main" id="{FA4B3861-0123-492D-AF7F-EAAA902615FA}"/>
                </a:ext>
              </a:extLst>
            </p:cNvPr>
            <p:cNvSpPr/>
            <p:nvPr/>
          </p:nvSpPr>
          <p:spPr>
            <a:xfrm>
              <a:off x="4848200" y="1809000"/>
              <a:ext cx="48400" cy="41525"/>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5" name="Google Shape;3588;p73">
              <a:extLst>
                <a:ext uri="{FF2B5EF4-FFF2-40B4-BE49-F238E27FC236}">
                  <a16:creationId xmlns:a16="http://schemas.microsoft.com/office/drawing/2014/main" id="{47D79DEE-5D7E-49D8-A50E-84A305117B34}"/>
                </a:ext>
              </a:extLst>
            </p:cNvPr>
            <p:cNvSpPr/>
            <p:nvPr/>
          </p:nvSpPr>
          <p:spPr>
            <a:xfrm>
              <a:off x="6138625" y="1702250"/>
              <a:ext cx="120375" cy="103150"/>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6" name="Google Shape;3589;p73">
              <a:extLst>
                <a:ext uri="{FF2B5EF4-FFF2-40B4-BE49-F238E27FC236}">
                  <a16:creationId xmlns:a16="http://schemas.microsoft.com/office/drawing/2014/main" id="{3B1AD2EB-8245-4D5A-B488-AEC3464CFAB1}"/>
                </a:ext>
              </a:extLst>
            </p:cNvPr>
            <p:cNvSpPr/>
            <p:nvPr/>
          </p:nvSpPr>
          <p:spPr>
            <a:xfrm>
              <a:off x="6179750" y="1733100"/>
              <a:ext cx="48400" cy="41525"/>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7" name="Google Shape;3590;p73">
              <a:extLst>
                <a:ext uri="{FF2B5EF4-FFF2-40B4-BE49-F238E27FC236}">
                  <a16:creationId xmlns:a16="http://schemas.microsoft.com/office/drawing/2014/main" id="{126C114E-59B9-49DD-9986-FDB50BFD84F4}"/>
                </a:ext>
              </a:extLst>
            </p:cNvPr>
            <p:cNvSpPr/>
            <p:nvPr/>
          </p:nvSpPr>
          <p:spPr>
            <a:xfrm>
              <a:off x="3911000" y="2124650"/>
              <a:ext cx="147000" cy="125900"/>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8" name="Google Shape;3591;p73">
              <a:extLst>
                <a:ext uri="{FF2B5EF4-FFF2-40B4-BE49-F238E27FC236}">
                  <a16:creationId xmlns:a16="http://schemas.microsoft.com/office/drawing/2014/main" id="{3638A76E-FFBE-4E28-8C72-BCDD364F8A87}"/>
                </a:ext>
              </a:extLst>
            </p:cNvPr>
            <p:cNvSpPr/>
            <p:nvPr/>
          </p:nvSpPr>
          <p:spPr>
            <a:xfrm>
              <a:off x="3952125" y="2155575"/>
              <a:ext cx="75325" cy="64275"/>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9" name="Google Shape;3592;p73">
              <a:extLst>
                <a:ext uri="{FF2B5EF4-FFF2-40B4-BE49-F238E27FC236}">
                  <a16:creationId xmlns:a16="http://schemas.microsoft.com/office/drawing/2014/main" id="{2E4DF515-4A76-4F9B-A730-B4B163042DA4}"/>
                </a:ext>
              </a:extLst>
            </p:cNvPr>
            <p:cNvSpPr/>
            <p:nvPr/>
          </p:nvSpPr>
          <p:spPr>
            <a:xfrm>
              <a:off x="3674500" y="2074000"/>
              <a:ext cx="120100" cy="103075"/>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0" name="Google Shape;3593;p73">
              <a:extLst>
                <a:ext uri="{FF2B5EF4-FFF2-40B4-BE49-F238E27FC236}">
                  <a16:creationId xmlns:a16="http://schemas.microsoft.com/office/drawing/2014/main" id="{7B3A3F8C-180C-44B9-B83B-D1DD764233AD}"/>
                </a:ext>
              </a:extLst>
            </p:cNvPr>
            <p:cNvSpPr/>
            <p:nvPr/>
          </p:nvSpPr>
          <p:spPr>
            <a:xfrm>
              <a:off x="3722600" y="2104775"/>
              <a:ext cx="41450" cy="4145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1" name="Google Shape;3594;p73">
              <a:extLst>
                <a:ext uri="{FF2B5EF4-FFF2-40B4-BE49-F238E27FC236}">
                  <a16:creationId xmlns:a16="http://schemas.microsoft.com/office/drawing/2014/main" id="{7E3A0E6E-D956-473B-8783-BE9AE6CCB0E4}"/>
                </a:ext>
              </a:extLst>
            </p:cNvPr>
            <p:cNvSpPr/>
            <p:nvPr/>
          </p:nvSpPr>
          <p:spPr>
            <a:xfrm>
              <a:off x="3946975"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2" name="Google Shape;3595;p73">
              <a:extLst>
                <a:ext uri="{FF2B5EF4-FFF2-40B4-BE49-F238E27FC236}">
                  <a16:creationId xmlns:a16="http://schemas.microsoft.com/office/drawing/2014/main" id="{5D843CDB-7CE1-451C-AD5A-4FBE73D054AA}"/>
                </a:ext>
              </a:extLst>
            </p:cNvPr>
            <p:cNvSpPr/>
            <p:nvPr/>
          </p:nvSpPr>
          <p:spPr>
            <a:xfrm>
              <a:off x="3988200" y="1486925"/>
              <a:ext cx="48325" cy="41350"/>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3" name="Google Shape;3596;p73">
              <a:extLst>
                <a:ext uri="{FF2B5EF4-FFF2-40B4-BE49-F238E27FC236}">
                  <a16:creationId xmlns:a16="http://schemas.microsoft.com/office/drawing/2014/main" id="{6C58E9CC-707B-4813-816F-47A46F5EF7BA}"/>
                </a:ext>
              </a:extLst>
            </p:cNvPr>
            <p:cNvSpPr/>
            <p:nvPr/>
          </p:nvSpPr>
          <p:spPr>
            <a:xfrm>
              <a:off x="3695075" y="1819575"/>
              <a:ext cx="120075" cy="103150"/>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4" name="Google Shape;3597;p73">
              <a:extLst>
                <a:ext uri="{FF2B5EF4-FFF2-40B4-BE49-F238E27FC236}">
                  <a16:creationId xmlns:a16="http://schemas.microsoft.com/office/drawing/2014/main" id="{B53ED3C6-62CE-49DD-8900-85E2567141D0}"/>
                </a:ext>
              </a:extLst>
            </p:cNvPr>
            <p:cNvSpPr/>
            <p:nvPr/>
          </p:nvSpPr>
          <p:spPr>
            <a:xfrm>
              <a:off x="3743150" y="1850425"/>
              <a:ext cx="41450" cy="41475"/>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5" name="Google Shape;3598;p73">
              <a:extLst>
                <a:ext uri="{FF2B5EF4-FFF2-40B4-BE49-F238E27FC236}">
                  <a16:creationId xmlns:a16="http://schemas.microsoft.com/office/drawing/2014/main" id="{A1D6C820-D3BB-4C05-925F-C8E927A2443A}"/>
                </a:ext>
              </a:extLst>
            </p:cNvPr>
            <p:cNvSpPr/>
            <p:nvPr/>
          </p:nvSpPr>
          <p:spPr>
            <a:xfrm>
              <a:off x="2320275" y="1902450"/>
              <a:ext cx="120075" cy="103150"/>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6" name="Google Shape;3599;p73">
              <a:extLst>
                <a:ext uri="{FF2B5EF4-FFF2-40B4-BE49-F238E27FC236}">
                  <a16:creationId xmlns:a16="http://schemas.microsoft.com/office/drawing/2014/main" id="{9E53E26B-6431-4C6E-B6FD-56B4718E3F63}"/>
                </a:ext>
              </a:extLst>
            </p:cNvPr>
            <p:cNvSpPr/>
            <p:nvPr/>
          </p:nvSpPr>
          <p:spPr>
            <a:xfrm>
              <a:off x="2368350" y="1933300"/>
              <a:ext cx="41450" cy="4145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7" name="Google Shape;3600;p73">
              <a:extLst>
                <a:ext uri="{FF2B5EF4-FFF2-40B4-BE49-F238E27FC236}">
                  <a16:creationId xmlns:a16="http://schemas.microsoft.com/office/drawing/2014/main" id="{FE3298A5-85FE-4E13-B227-CEE3A0E60B5B}"/>
                </a:ext>
              </a:extLst>
            </p:cNvPr>
            <p:cNvSpPr/>
            <p:nvPr/>
          </p:nvSpPr>
          <p:spPr>
            <a:xfrm>
              <a:off x="2371375" y="1149525"/>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8" name="Google Shape;3601;p73">
              <a:extLst>
                <a:ext uri="{FF2B5EF4-FFF2-40B4-BE49-F238E27FC236}">
                  <a16:creationId xmlns:a16="http://schemas.microsoft.com/office/drawing/2014/main" id="{FEE30A02-9281-4519-80E1-092FCCC16653}"/>
                </a:ext>
              </a:extLst>
            </p:cNvPr>
            <p:cNvSpPr/>
            <p:nvPr/>
          </p:nvSpPr>
          <p:spPr>
            <a:xfrm>
              <a:off x="2419475" y="1180275"/>
              <a:ext cx="41450" cy="4145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9" name="Google Shape;3602;p73">
              <a:extLst>
                <a:ext uri="{FF2B5EF4-FFF2-40B4-BE49-F238E27FC236}">
                  <a16:creationId xmlns:a16="http://schemas.microsoft.com/office/drawing/2014/main" id="{59361740-8C88-4735-8AE8-73F9217395AE}"/>
                </a:ext>
              </a:extLst>
            </p:cNvPr>
            <p:cNvSpPr/>
            <p:nvPr/>
          </p:nvSpPr>
          <p:spPr>
            <a:xfrm>
              <a:off x="1965525" y="743275"/>
              <a:ext cx="120100" cy="102850"/>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0" name="Google Shape;3603;p73">
              <a:extLst>
                <a:ext uri="{FF2B5EF4-FFF2-40B4-BE49-F238E27FC236}">
                  <a16:creationId xmlns:a16="http://schemas.microsoft.com/office/drawing/2014/main" id="{7580ED24-CAE2-4A4F-9739-F6B4AF0C9210}"/>
                </a:ext>
              </a:extLst>
            </p:cNvPr>
            <p:cNvSpPr/>
            <p:nvPr/>
          </p:nvSpPr>
          <p:spPr>
            <a:xfrm>
              <a:off x="2013325" y="774125"/>
              <a:ext cx="41450" cy="4145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1" name="Google Shape;3604;p73">
              <a:extLst>
                <a:ext uri="{FF2B5EF4-FFF2-40B4-BE49-F238E27FC236}">
                  <a16:creationId xmlns:a16="http://schemas.microsoft.com/office/drawing/2014/main" id="{EA4899E7-0C9F-478D-8C05-F2B29A0DAE30}"/>
                </a:ext>
              </a:extLst>
            </p:cNvPr>
            <p:cNvSpPr/>
            <p:nvPr/>
          </p:nvSpPr>
          <p:spPr>
            <a:xfrm>
              <a:off x="1650400" y="859700"/>
              <a:ext cx="120100" cy="103150"/>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2" name="Google Shape;3605;p73">
              <a:extLst>
                <a:ext uri="{FF2B5EF4-FFF2-40B4-BE49-F238E27FC236}">
                  <a16:creationId xmlns:a16="http://schemas.microsoft.com/office/drawing/2014/main" id="{E371AB72-9A25-4FE2-8BF4-2BD9DEE40338}"/>
                </a:ext>
              </a:extLst>
            </p:cNvPr>
            <p:cNvSpPr/>
            <p:nvPr/>
          </p:nvSpPr>
          <p:spPr>
            <a:xfrm>
              <a:off x="1698200" y="890550"/>
              <a:ext cx="41450" cy="41475"/>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3" name="Google Shape;3606;p73">
              <a:extLst>
                <a:ext uri="{FF2B5EF4-FFF2-40B4-BE49-F238E27FC236}">
                  <a16:creationId xmlns:a16="http://schemas.microsoft.com/office/drawing/2014/main" id="{2AA6F489-0974-4E55-BAB8-42120B186D38}"/>
                </a:ext>
              </a:extLst>
            </p:cNvPr>
            <p:cNvSpPr/>
            <p:nvPr/>
          </p:nvSpPr>
          <p:spPr>
            <a:xfrm>
              <a:off x="1564225" y="1128850"/>
              <a:ext cx="120075" cy="102850"/>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4" name="Google Shape;3607;p73">
              <a:extLst>
                <a:ext uri="{FF2B5EF4-FFF2-40B4-BE49-F238E27FC236}">
                  <a16:creationId xmlns:a16="http://schemas.microsoft.com/office/drawing/2014/main" id="{C128B783-3C65-4477-8BA7-A91E5CF79C0F}"/>
                </a:ext>
              </a:extLst>
            </p:cNvPr>
            <p:cNvSpPr/>
            <p:nvPr/>
          </p:nvSpPr>
          <p:spPr>
            <a:xfrm>
              <a:off x="1612000" y="1159700"/>
              <a:ext cx="41450" cy="41475"/>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5" name="Google Shape;3608;p73">
              <a:extLst>
                <a:ext uri="{FF2B5EF4-FFF2-40B4-BE49-F238E27FC236}">
                  <a16:creationId xmlns:a16="http://schemas.microsoft.com/office/drawing/2014/main" id="{BC3B8015-E245-4701-89F0-94C162D08CCB}"/>
                </a:ext>
              </a:extLst>
            </p:cNvPr>
            <p:cNvSpPr/>
            <p:nvPr/>
          </p:nvSpPr>
          <p:spPr>
            <a:xfrm>
              <a:off x="1259375" y="1031175"/>
              <a:ext cx="120100" cy="102850"/>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6" name="Google Shape;3609;p73">
              <a:extLst>
                <a:ext uri="{FF2B5EF4-FFF2-40B4-BE49-F238E27FC236}">
                  <a16:creationId xmlns:a16="http://schemas.microsoft.com/office/drawing/2014/main" id="{00001CEA-F7AE-4AB1-B875-5F1CF0B4474B}"/>
                </a:ext>
              </a:extLst>
            </p:cNvPr>
            <p:cNvSpPr/>
            <p:nvPr/>
          </p:nvSpPr>
          <p:spPr>
            <a:xfrm>
              <a:off x="1307175" y="1062025"/>
              <a:ext cx="41450" cy="4145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7" name="Google Shape;3610;p73">
              <a:extLst>
                <a:ext uri="{FF2B5EF4-FFF2-40B4-BE49-F238E27FC236}">
                  <a16:creationId xmlns:a16="http://schemas.microsoft.com/office/drawing/2014/main" id="{0FE2B337-2D31-4D5A-9C5F-853481C99690}"/>
                </a:ext>
              </a:extLst>
            </p:cNvPr>
            <p:cNvSpPr/>
            <p:nvPr/>
          </p:nvSpPr>
          <p:spPr>
            <a:xfrm>
              <a:off x="1437800" y="1312050"/>
              <a:ext cx="120100" cy="102925"/>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8" name="Google Shape;3611;p73">
              <a:extLst>
                <a:ext uri="{FF2B5EF4-FFF2-40B4-BE49-F238E27FC236}">
                  <a16:creationId xmlns:a16="http://schemas.microsoft.com/office/drawing/2014/main" id="{7EDE46C7-EFCF-48D2-80C3-1436B7596980}"/>
                </a:ext>
              </a:extLst>
            </p:cNvPr>
            <p:cNvSpPr/>
            <p:nvPr/>
          </p:nvSpPr>
          <p:spPr>
            <a:xfrm>
              <a:off x="1485600" y="1342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9" name="Google Shape;3612;p73">
              <a:extLst>
                <a:ext uri="{FF2B5EF4-FFF2-40B4-BE49-F238E27FC236}">
                  <a16:creationId xmlns:a16="http://schemas.microsoft.com/office/drawing/2014/main" id="{DDC73A17-A99E-41AF-B883-D4B179380796}"/>
                </a:ext>
              </a:extLst>
            </p:cNvPr>
            <p:cNvSpPr/>
            <p:nvPr/>
          </p:nvSpPr>
          <p:spPr>
            <a:xfrm>
              <a:off x="1315025" y="1203175"/>
              <a:ext cx="120100" cy="102925"/>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0" name="Google Shape;3613;p73">
              <a:extLst>
                <a:ext uri="{FF2B5EF4-FFF2-40B4-BE49-F238E27FC236}">
                  <a16:creationId xmlns:a16="http://schemas.microsoft.com/office/drawing/2014/main" id="{4F46C416-2D70-49FC-A33A-C7C315134660}"/>
                </a:ext>
              </a:extLst>
            </p:cNvPr>
            <p:cNvSpPr/>
            <p:nvPr/>
          </p:nvSpPr>
          <p:spPr>
            <a:xfrm>
              <a:off x="1363125" y="1233800"/>
              <a:ext cx="41450" cy="4145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1" name="Google Shape;3614;p73">
              <a:extLst>
                <a:ext uri="{FF2B5EF4-FFF2-40B4-BE49-F238E27FC236}">
                  <a16:creationId xmlns:a16="http://schemas.microsoft.com/office/drawing/2014/main" id="{6ABC8ED6-06E1-43AC-ACDB-0BB06A35B5B3}"/>
                </a:ext>
              </a:extLst>
            </p:cNvPr>
            <p:cNvSpPr/>
            <p:nvPr/>
          </p:nvSpPr>
          <p:spPr>
            <a:xfrm>
              <a:off x="2412800" y="797700"/>
              <a:ext cx="120100" cy="102850"/>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2" name="Google Shape;3615;p73">
              <a:extLst>
                <a:ext uri="{FF2B5EF4-FFF2-40B4-BE49-F238E27FC236}">
                  <a16:creationId xmlns:a16="http://schemas.microsoft.com/office/drawing/2014/main" id="{36DBA1D2-D3DD-438F-9750-E38C57628D58}"/>
                </a:ext>
              </a:extLst>
            </p:cNvPr>
            <p:cNvSpPr/>
            <p:nvPr/>
          </p:nvSpPr>
          <p:spPr>
            <a:xfrm>
              <a:off x="2460900" y="828550"/>
              <a:ext cx="41450" cy="41475"/>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3" name="Google Shape;3616;p73">
              <a:extLst>
                <a:ext uri="{FF2B5EF4-FFF2-40B4-BE49-F238E27FC236}">
                  <a16:creationId xmlns:a16="http://schemas.microsoft.com/office/drawing/2014/main" id="{D479958B-D6D4-4D72-AD65-33B8C531D6F4}"/>
                </a:ext>
              </a:extLst>
            </p:cNvPr>
            <p:cNvSpPr/>
            <p:nvPr/>
          </p:nvSpPr>
          <p:spPr>
            <a:xfrm>
              <a:off x="3030350" y="1476350"/>
              <a:ext cx="120075" cy="103150"/>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4" name="Google Shape;3617;p73">
              <a:extLst>
                <a:ext uri="{FF2B5EF4-FFF2-40B4-BE49-F238E27FC236}">
                  <a16:creationId xmlns:a16="http://schemas.microsoft.com/office/drawing/2014/main" id="{FF133C3E-4F22-4367-A77F-57B5485631D7}"/>
                </a:ext>
              </a:extLst>
            </p:cNvPr>
            <p:cNvSpPr/>
            <p:nvPr/>
          </p:nvSpPr>
          <p:spPr>
            <a:xfrm>
              <a:off x="3078125" y="1507500"/>
              <a:ext cx="41475" cy="4145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5" name="Google Shape;3618;p73">
              <a:extLst>
                <a:ext uri="{FF2B5EF4-FFF2-40B4-BE49-F238E27FC236}">
                  <a16:creationId xmlns:a16="http://schemas.microsoft.com/office/drawing/2014/main" id="{2135FA9F-D729-427E-8342-0717C7F37EDF}"/>
                </a:ext>
              </a:extLst>
            </p:cNvPr>
            <p:cNvSpPr/>
            <p:nvPr/>
          </p:nvSpPr>
          <p:spPr>
            <a:xfrm>
              <a:off x="2817750" y="1584900"/>
              <a:ext cx="120075" cy="103150"/>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6" name="Google Shape;3619;p73">
              <a:extLst>
                <a:ext uri="{FF2B5EF4-FFF2-40B4-BE49-F238E27FC236}">
                  <a16:creationId xmlns:a16="http://schemas.microsoft.com/office/drawing/2014/main" id="{E4BFF916-0C7D-475E-AB5B-A6FBB66F2BA6}"/>
                </a:ext>
              </a:extLst>
            </p:cNvPr>
            <p:cNvSpPr/>
            <p:nvPr/>
          </p:nvSpPr>
          <p:spPr>
            <a:xfrm>
              <a:off x="2865825" y="1615750"/>
              <a:ext cx="41475" cy="41475"/>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7" name="Google Shape;3620;p73">
              <a:extLst>
                <a:ext uri="{FF2B5EF4-FFF2-40B4-BE49-F238E27FC236}">
                  <a16:creationId xmlns:a16="http://schemas.microsoft.com/office/drawing/2014/main" id="{B7CE881A-CF11-4C54-83CD-2FAF7F9F649D}"/>
                </a:ext>
              </a:extLst>
            </p:cNvPr>
            <p:cNvSpPr/>
            <p:nvPr/>
          </p:nvSpPr>
          <p:spPr>
            <a:xfrm>
              <a:off x="2583075" y="1723100"/>
              <a:ext cx="120075" cy="102850"/>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8" name="Google Shape;3621;p73">
              <a:extLst>
                <a:ext uri="{FF2B5EF4-FFF2-40B4-BE49-F238E27FC236}">
                  <a16:creationId xmlns:a16="http://schemas.microsoft.com/office/drawing/2014/main" id="{120FE4B1-5F66-4AC5-8F7C-58C3C9AA384A}"/>
                </a:ext>
              </a:extLst>
            </p:cNvPr>
            <p:cNvSpPr/>
            <p:nvPr/>
          </p:nvSpPr>
          <p:spPr>
            <a:xfrm>
              <a:off x="2631150" y="1753950"/>
              <a:ext cx="41475" cy="41475"/>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9" name="Google Shape;3622;p73">
              <a:extLst>
                <a:ext uri="{FF2B5EF4-FFF2-40B4-BE49-F238E27FC236}">
                  <a16:creationId xmlns:a16="http://schemas.microsoft.com/office/drawing/2014/main" id="{AEEAE757-692B-4791-8B74-01123191A57E}"/>
                </a:ext>
              </a:extLst>
            </p:cNvPr>
            <p:cNvSpPr/>
            <p:nvPr/>
          </p:nvSpPr>
          <p:spPr>
            <a:xfrm>
              <a:off x="1041650" y="2365850"/>
              <a:ext cx="120075" cy="10305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0" name="Google Shape;3623;p73">
              <a:extLst>
                <a:ext uri="{FF2B5EF4-FFF2-40B4-BE49-F238E27FC236}">
                  <a16:creationId xmlns:a16="http://schemas.microsoft.com/office/drawing/2014/main" id="{1082EA2E-EE08-4CB6-9133-88F9BDC29391}"/>
                </a:ext>
              </a:extLst>
            </p:cNvPr>
            <p:cNvSpPr/>
            <p:nvPr/>
          </p:nvSpPr>
          <p:spPr>
            <a:xfrm>
              <a:off x="1089725" y="2396600"/>
              <a:ext cx="41450" cy="4145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1" name="Google Shape;3624;p73">
              <a:extLst>
                <a:ext uri="{FF2B5EF4-FFF2-40B4-BE49-F238E27FC236}">
                  <a16:creationId xmlns:a16="http://schemas.microsoft.com/office/drawing/2014/main" id="{C8EAA195-2A68-4CAF-877E-D94EAB4CC4CC}"/>
                </a:ext>
              </a:extLst>
            </p:cNvPr>
            <p:cNvSpPr/>
            <p:nvPr/>
          </p:nvSpPr>
          <p:spPr>
            <a:xfrm>
              <a:off x="1635600"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2" name="Google Shape;3625;p73">
              <a:extLst>
                <a:ext uri="{FF2B5EF4-FFF2-40B4-BE49-F238E27FC236}">
                  <a16:creationId xmlns:a16="http://schemas.microsoft.com/office/drawing/2014/main" id="{9D0BF958-F2CB-48FD-98A4-7B74842C262E}"/>
                </a:ext>
              </a:extLst>
            </p:cNvPr>
            <p:cNvSpPr/>
            <p:nvPr/>
          </p:nvSpPr>
          <p:spPr>
            <a:xfrm>
              <a:off x="1683675" y="1871300"/>
              <a:ext cx="41450" cy="4145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3" name="Google Shape;3626;p73">
              <a:extLst>
                <a:ext uri="{FF2B5EF4-FFF2-40B4-BE49-F238E27FC236}">
                  <a16:creationId xmlns:a16="http://schemas.microsoft.com/office/drawing/2014/main" id="{5936C860-ACD2-4F13-93A9-A4D6F9554330}"/>
                </a:ext>
              </a:extLst>
            </p:cNvPr>
            <p:cNvSpPr/>
            <p:nvPr/>
          </p:nvSpPr>
          <p:spPr>
            <a:xfrm>
              <a:off x="1563925" y="1617800"/>
              <a:ext cx="120375" cy="102925"/>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4" name="Google Shape;3627;p73">
              <a:extLst>
                <a:ext uri="{FF2B5EF4-FFF2-40B4-BE49-F238E27FC236}">
                  <a16:creationId xmlns:a16="http://schemas.microsoft.com/office/drawing/2014/main" id="{70E4C3D1-4197-4EE2-BF6E-9287F6EB5C1F}"/>
                </a:ext>
              </a:extLst>
            </p:cNvPr>
            <p:cNvSpPr/>
            <p:nvPr/>
          </p:nvSpPr>
          <p:spPr>
            <a:xfrm>
              <a:off x="1612000" y="1648725"/>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5" name="Google Shape;3628;p73">
              <a:extLst>
                <a:ext uri="{FF2B5EF4-FFF2-40B4-BE49-F238E27FC236}">
                  <a16:creationId xmlns:a16="http://schemas.microsoft.com/office/drawing/2014/main" id="{D3D15C0A-01B1-4ABF-BA12-282C71BD0EE0}"/>
                </a:ext>
              </a:extLst>
            </p:cNvPr>
            <p:cNvSpPr/>
            <p:nvPr/>
          </p:nvSpPr>
          <p:spPr>
            <a:xfrm>
              <a:off x="1504650" y="2183975"/>
              <a:ext cx="151825" cy="130100"/>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6" name="Google Shape;3629;p73">
              <a:extLst>
                <a:ext uri="{FF2B5EF4-FFF2-40B4-BE49-F238E27FC236}">
                  <a16:creationId xmlns:a16="http://schemas.microsoft.com/office/drawing/2014/main" id="{15FAC8E7-58B5-4301-B4D4-6D446ABBE10C}"/>
                </a:ext>
              </a:extLst>
            </p:cNvPr>
            <p:cNvSpPr/>
            <p:nvPr/>
          </p:nvSpPr>
          <p:spPr>
            <a:xfrm>
              <a:off x="1546075" y="2214850"/>
              <a:ext cx="79550" cy="6817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7" name="Google Shape;3630;p73">
              <a:extLst>
                <a:ext uri="{FF2B5EF4-FFF2-40B4-BE49-F238E27FC236}">
                  <a16:creationId xmlns:a16="http://schemas.microsoft.com/office/drawing/2014/main" id="{FB45D5E4-E787-481F-8924-13ACE431FA21}"/>
                </a:ext>
              </a:extLst>
            </p:cNvPr>
            <p:cNvSpPr/>
            <p:nvPr/>
          </p:nvSpPr>
          <p:spPr>
            <a:xfrm>
              <a:off x="716850" y="1861250"/>
              <a:ext cx="120075" cy="102925"/>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8" name="Google Shape;3631;p73">
              <a:extLst>
                <a:ext uri="{FF2B5EF4-FFF2-40B4-BE49-F238E27FC236}">
                  <a16:creationId xmlns:a16="http://schemas.microsoft.com/office/drawing/2014/main" id="{58088CDD-646A-4C30-9C9E-D91FEFED4273}"/>
                </a:ext>
              </a:extLst>
            </p:cNvPr>
            <p:cNvSpPr/>
            <p:nvPr/>
          </p:nvSpPr>
          <p:spPr>
            <a:xfrm>
              <a:off x="764925" y="1891875"/>
              <a:ext cx="41450" cy="4145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9" name="Google Shape;3632;p73">
              <a:extLst>
                <a:ext uri="{FF2B5EF4-FFF2-40B4-BE49-F238E27FC236}">
                  <a16:creationId xmlns:a16="http://schemas.microsoft.com/office/drawing/2014/main" id="{1C1DD663-108E-4AB5-8180-DC02CBECCACF}"/>
                </a:ext>
              </a:extLst>
            </p:cNvPr>
            <p:cNvSpPr/>
            <p:nvPr/>
          </p:nvSpPr>
          <p:spPr>
            <a:xfrm>
              <a:off x="340625" y="1402850"/>
              <a:ext cx="120100" cy="102850"/>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0" name="Google Shape;3633;p73">
              <a:extLst>
                <a:ext uri="{FF2B5EF4-FFF2-40B4-BE49-F238E27FC236}">
                  <a16:creationId xmlns:a16="http://schemas.microsoft.com/office/drawing/2014/main" id="{0E95CE18-C29C-45A0-A29E-836F530D6A3D}"/>
                </a:ext>
              </a:extLst>
            </p:cNvPr>
            <p:cNvSpPr/>
            <p:nvPr/>
          </p:nvSpPr>
          <p:spPr>
            <a:xfrm>
              <a:off x="388425" y="143340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1" name="Google Shape;3634;p73">
              <a:extLst>
                <a:ext uri="{FF2B5EF4-FFF2-40B4-BE49-F238E27FC236}">
                  <a16:creationId xmlns:a16="http://schemas.microsoft.com/office/drawing/2014/main" id="{B2542909-7450-40A9-9E11-DE02A6D365BC}"/>
                </a:ext>
              </a:extLst>
            </p:cNvPr>
            <p:cNvSpPr/>
            <p:nvPr/>
          </p:nvSpPr>
          <p:spPr>
            <a:xfrm>
              <a:off x="1211300" y="1476350"/>
              <a:ext cx="120075" cy="103150"/>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2" name="Google Shape;3635;p73">
              <a:extLst>
                <a:ext uri="{FF2B5EF4-FFF2-40B4-BE49-F238E27FC236}">
                  <a16:creationId xmlns:a16="http://schemas.microsoft.com/office/drawing/2014/main" id="{984B42A7-3FFB-45B3-9FE6-2E88720687C4}"/>
                </a:ext>
              </a:extLst>
            </p:cNvPr>
            <p:cNvSpPr/>
            <p:nvPr/>
          </p:nvSpPr>
          <p:spPr>
            <a:xfrm>
              <a:off x="1259375" y="1507500"/>
              <a:ext cx="41475" cy="4145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3" name="Google Shape;3636;p73">
              <a:extLst>
                <a:ext uri="{FF2B5EF4-FFF2-40B4-BE49-F238E27FC236}">
                  <a16:creationId xmlns:a16="http://schemas.microsoft.com/office/drawing/2014/main" id="{CF4AB666-4775-4223-A37F-AF69B5D0605B}"/>
                </a:ext>
              </a:extLst>
            </p:cNvPr>
            <p:cNvSpPr/>
            <p:nvPr/>
          </p:nvSpPr>
          <p:spPr>
            <a:xfrm>
              <a:off x="1083075"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4" name="Google Shape;3637;p73">
              <a:extLst>
                <a:ext uri="{FF2B5EF4-FFF2-40B4-BE49-F238E27FC236}">
                  <a16:creationId xmlns:a16="http://schemas.microsoft.com/office/drawing/2014/main" id="{39501232-73B8-4C5D-938B-DCD8C0BCEC0E}"/>
                </a:ext>
              </a:extLst>
            </p:cNvPr>
            <p:cNvSpPr/>
            <p:nvPr/>
          </p:nvSpPr>
          <p:spPr>
            <a:xfrm>
              <a:off x="1131150" y="1871300"/>
              <a:ext cx="41475" cy="4145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5" name="Google Shape;3638;p73">
              <a:extLst>
                <a:ext uri="{FF2B5EF4-FFF2-40B4-BE49-F238E27FC236}">
                  <a16:creationId xmlns:a16="http://schemas.microsoft.com/office/drawing/2014/main" id="{2867FC9A-C4F7-4602-8B02-CA810FDA0D10}"/>
                </a:ext>
              </a:extLst>
            </p:cNvPr>
            <p:cNvSpPr/>
            <p:nvPr/>
          </p:nvSpPr>
          <p:spPr>
            <a:xfrm>
              <a:off x="1584775" y="2966650"/>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6" name="Google Shape;3639;p73">
              <a:extLst>
                <a:ext uri="{FF2B5EF4-FFF2-40B4-BE49-F238E27FC236}">
                  <a16:creationId xmlns:a16="http://schemas.microsoft.com/office/drawing/2014/main" id="{58735BED-F538-429B-BD37-07637C5A512D}"/>
                </a:ext>
              </a:extLst>
            </p:cNvPr>
            <p:cNvSpPr/>
            <p:nvPr/>
          </p:nvSpPr>
          <p:spPr>
            <a:xfrm>
              <a:off x="1632875" y="2997500"/>
              <a:ext cx="41450" cy="41475"/>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7" name="Google Shape;3640;p73">
              <a:extLst>
                <a:ext uri="{FF2B5EF4-FFF2-40B4-BE49-F238E27FC236}">
                  <a16:creationId xmlns:a16="http://schemas.microsoft.com/office/drawing/2014/main" id="{193E006C-BD11-4B0B-8260-D9A6A6BC5650}"/>
                </a:ext>
              </a:extLst>
            </p:cNvPr>
            <p:cNvSpPr/>
            <p:nvPr/>
          </p:nvSpPr>
          <p:spPr>
            <a:xfrm>
              <a:off x="1425725" y="3008100"/>
              <a:ext cx="120075" cy="102850"/>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8" name="Google Shape;3641;p73">
              <a:extLst>
                <a:ext uri="{FF2B5EF4-FFF2-40B4-BE49-F238E27FC236}">
                  <a16:creationId xmlns:a16="http://schemas.microsoft.com/office/drawing/2014/main" id="{0238218E-2047-41F2-B775-FD15F959645F}"/>
                </a:ext>
              </a:extLst>
            </p:cNvPr>
            <p:cNvSpPr/>
            <p:nvPr/>
          </p:nvSpPr>
          <p:spPr>
            <a:xfrm>
              <a:off x="1473800" y="3038950"/>
              <a:ext cx="41450" cy="4145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9" name="Google Shape;3642;p73">
              <a:extLst>
                <a:ext uri="{FF2B5EF4-FFF2-40B4-BE49-F238E27FC236}">
                  <a16:creationId xmlns:a16="http://schemas.microsoft.com/office/drawing/2014/main" id="{E5878456-DC23-4FC1-BB59-34D236DF04F4}"/>
                </a:ext>
              </a:extLst>
            </p:cNvPr>
            <p:cNvSpPr/>
            <p:nvPr/>
          </p:nvSpPr>
          <p:spPr>
            <a:xfrm>
              <a:off x="1742050" y="3194300"/>
              <a:ext cx="120075" cy="102925"/>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0" name="Google Shape;3643;p73">
              <a:extLst>
                <a:ext uri="{FF2B5EF4-FFF2-40B4-BE49-F238E27FC236}">
                  <a16:creationId xmlns:a16="http://schemas.microsoft.com/office/drawing/2014/main" id="{978481A8-355F-433D-8485-0E546CA376D3}"/>
                </a:ext>
              </a:extLst>
            </p:cNvPr>
            <p:cNvSpPr/>
            <p:nvPr/>
          </p:nvSpPr>
          <p:spPr>
            <a:xfrm>
              <a:off x="1789825" y="3224925"/>
              <a:ext cx="41450" cy="4145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1" name="Google Shape;3644;p73">
              <a:extLst>
                <a:ext uri="{FF2B5EF4-FFF2-40B4-BE49-F238E27FC236}">
                  <a16:creationId xmlns:a16="http://schemas.microsoft.com/office/drawing/2014/main" id="{651C3F07-D7A1-4EFA-A9FF-C961830DF202}"/>
                </a:ext>
              </a:extLst>
            </p:cNvPr>
            <p:cNvSpPr/>
            <p:nvPr/>
          </p:nvSpPr>
          <p:spPr>
            <a:xfrm>
              <a:off x="2597975" y="4168450"/>
              <a:ext cx="120000" cy="102875"/>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2" name="Google Shape;3645;p73">
              <a:extLst>
                <a:ext uri="{FF2B5EF4-FFF2-40B4-BE49-F238E27FC236}">
                  <a16:creationId xmlns:a16="http://schemas.microsoft.com/office/drawing/2014/main" id="{8F97C7BB-7855-4A65-9884-8185DCB13ABB}"/>
                </a:ext>
              </a:extLst>
            </p:cNvPr>
            <p:cNvSpPr/>
            <p:nvPr/>
          </p:nvSpPr>
          <p:spPr>
            <a:xfrm>
              <a:off x="2639025" y="4199325"/>
              <a:ext cx="48400" cy="4145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3" name="Google Shape;3646;p73">
              <a:extLst>
                <a:ext uri="{FF2B5EF4-FFF2-40B4-BE49-F238E27FC236}">
                  <a16:creationId xmlns:a16="http://schemas.microsoft.com/office/drawing/2014/main" id="{8A561DF7-981B-4F7F-A439-0EB37D7DEC5A}"/>
                </a:ext>
              </a:extLst>
            </p:cNvPr>
            <p:cNvSpPr/>
            <p:nvPr/>
          </p:nvSpPr>
          <p:spPr>
            <a:xfrm>
              <a:off x="2800500" y="3889925"/>
              <a:ext cx="120100" cy="102875"/>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4" name="Google Shape;3647;p73">
              <a:extLst>
                <a:ext uri="{FF2B5EF4-FFF2-40B4-BE49-F238E27FC236}">
                  <a16:creationId xmlns:a16="http://schemas.microsoft.com/office/drawing/2014/main" id="{226B3367-2A65-43A8-AB9B-0C31D1800F65}"/>
                </a:ext>
              </a:extLst>
            </p:cNvPr>
            <p:cNvSpPr/>
            <p:nvPr/>
          </p:nvSpPr>
          <p:spPr>
            <a:xfrm>
              <a:off x="2841650" y="3920775"/>
              <a:ext cx="48400" cy="41375"/>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5" name="Google Shape;3648;p73">
              <a:extLst>
                <a:ext uri="{FF2B5EF4-FFF2-40B4-BE49-F238E27FC236}">
                  <a16:creationId xmlns:a16="http://schemas.microsoft.com/office/drawing/2014/main" id="{5DBDF62B-3B19-4BFD-AD6D-70C79A4FB431}"/>
                </a:ext>
              </a:extLst>
            </p:cNvPr>
            <p:cNvSpPr/>
            <p:nvPr/>
          </p:nvSpPr>
          <p:spPr>
            <a:xfrm>
              <a:off x="3081750" y="8182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6" name="Google Shape;3649;p73">
              <a:extLst>
                <a:ext uri="{FF2B5EF4-FFF2-40B4-BE49-F238E27FC236}">
                  <a16:creationId xmlns:a16="http://schemas.microsoft.com/office/drawing/2014/main" id="{6E1112F0-D93B-4ACE-B752-31667E3F91CC}"/>
                </a:ext>
              </a:extLst>
            </p:cNvPr>
            <p:cNvSpPr/>
            <p:nvPr/>
          </p:nvSpPr>
          <p:spPr>
            <a:xfrm>
              <a:off x="3129850" y="849125"/>
              <a:ext cx="41450" cy="4145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7" name="Google Shape;3650;p73">
              <a:extLst>
                <a:ext uri="{FF2B5EF4-FFF2-40B4-BE49-F238E27FC236}">
                  <a16:creationId xmlns:a16="http://schemas.microsoft.com/office/drawing/2014/main" id="{C428DCDA-0A4A-499D-B239-9A217B0D636D}"/>
                </a:ext>
              </a:extLst>
            </p:cNvPr>
            <p:cNvSpPr/>
            <p:nvPr/>
          </p:nvSpPr>
          <p:spPr>
            <a:xfrm>
              <a:off x="3177925" y="1190950"/>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8" name="Google Shape;3651;p73">
              <a:extLst>
                <a:ext uri="{FF2B5EF4-FFF2-40B4-BE49-F238E27FC236}">
                  <a16:creationId xmlns:a16="http://schemas.microsoft.com/office/drawing/2014/main" id="{4581F146-CC38-4995-BA19-6316010315D1}"/>
                </a:ext>
              </a:extLst>
            </p:cNvPr>
            <p:cNvSpPr/>
            <p:nvPr/>
          </p:nvSpPr>
          <p:spPr>
            <a:xfrm>
              <a:off x="3226025" y="1221700"/>
              <a:ext cx="41450" cy="4145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9" name="Google Shape;3652;p73">
              <a:extLst>
                <a:ext uri="{FF2B5EF4-FFF2-40B4-BE49-F238E27FC236}">
                  <a16:creationId xmlns:a16="http://schemas.microsoft.com/office/drawing/2014/main" id="{C617AA78-B681-4ED6-A4C8-B8B4BF14BF6B}"/>
                </a:ext>
              </a:extLst>
            </p:cNvPr>
            <p:cNvSpPr/>
            <p:nvPr/>
          </p:nvSpPr>
          <p:spPr>
            <a:xfrm>
              <a:off x="2412800" y="4488725"/>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0" name="Google Shape;3653;p73">
              <a:extLst>
                <a:ext uri="{FF2B5EF4-FFF2-40B4-BE49-F238E27FC236}">
                  <a16:creationId xmlns:a16="http://schemas.microsoft.com/office/drawing/2014/main" id="{9CA7F5CF-0DEB-43B4-8C61-2EE136B90973}"/>
                </a:ext>
              </a:extLst>
            </p:cNvPr>
            <p:cNvSpPr/>
            <p:nvPr/>
          </p:nvSpPr>
          <p:spPr>
            <a:xfrm>
              <a:off x="2460900" y="4519575"/>
              <a:ext cx="41450" cy="4145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1" name="Google Shape;3654;p73">
              <a:extLst>
                <a:ext uri="{FF2B5EF4-FFF2-40B4-BE49-F238E27FC236}">
                  <a16:creationId xmlns:a16="http://schemas.microsoft.com/office/drawing/2014/main" id="{A99E188D-EB76-48BA-8398-398735BEADF2}"/>
                </a:ext>
              </a:extLst>
            </p:cNvPr>
            <p:cNvSpPr/>
            <p:nvPr/>
          </p:nvSpPr>
          <p:spPr>
            <a:xfrm>
              <a:off x="2205050" y="47621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2" name="Google Shape;3655;p73">
              <a:extLst>
                <a:ext uri="{FF2B5EF4-FFF2-40B4-BE49-F238E27FC236}">
                  <a16:creationId xmlns:a16="http://schemas.microsoft.com/office/drawing/2014/main" id="{746FEF06-A702-4760-A7B3-9E64A8BE05E6}"/>
                </a:ext>
              </a:extLst>
            </p:cNvPr>
            <p:cNvSpPr/>
            <p:nvPr/>
          </p:nvSpPr>
          <p:spPr>
            <a:xfrm>
              <a:off x="2246175" y="4792975"/>
              <a:ext cx="48425" cy="4145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3" name="Google Shape;3656;p73">
              <a:extLst>
                <a:ext uri="{FF2B5EF4-FFF2-40B4-BE49-F238E27FC236}">
                  <a16:creationId xmlns:a16="http://schemas.microsoft.com/office/drawing/2014/main" id="{CFC6C615-802E-475F-8FC8-F4F11B1F8011}"/>
                </a:ext>
              </a:extLst>
            </p:cNvPr>
            <p:cNvSpPr/>
            <p:nvPr/>
          </p:nvSpPr>
          <p:spPr>
            <a:xfrm>
              <a:off x="2157575" y="4159525"/>
              <a:ext cx="106475" cy="91225"/>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4" name="Google Shape;3657;p73">
              <a:extLst>
                <a:ext uri="{FF2B5EF4-FFF2-40B4-BE49-F238E27FC236}">
                  <a16:creationId xmlns:a16="http://schemas.microsoft.com/office/drawing/2014/main" id="{DB928EC1-0221-43F5-B58F-A9C600494649}"/>
                </a:ext>
              </a:extLst>
            </p:cNvPr>
            <p:cNvSpPr/>
            <p:nvPr/>
          </p:nvSpPr>
          <p:spPr>
            <a:xfrm>
              <a:off x="2198400" y="4189950"/>
              <a:ext cx="35100" cy="29875"/>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5" name="Google Shape;3658;p73">
              <a:extLst>
                <a:ext uri="{FF2B5EF4-FFF2-40B4-BE49-F238E27FC236}">
                  <a16:creationId xmlns:a16="http://schemas.microsoft.com/office/drawing/2014/main" id="{B9D4C13C-0EBF-4783-A479-614FD9F72EDD}"/>
                </a:ext>
              </a:extLst>
            </p:cNvPr>
            <p:cNvSpPr/>
            <p:nvPr/>
          </p:nvSpPr>
          <p:spPr>
            <a:xfrm>
              <a:off x="2467250" y="3721450"/>
              <a:ext cx="123700" cy="105925"/>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6" name="Google Shape;3659;p73">
              <a:extLst>
                <a:ext uri="{FF2B5EF4-FFF2-40B4-BE49-F238E27FC236}">
                  <a16:creationId xmlns:a16="http://schemas.microsoft.com/office/drawing/2014/main" id="{5C1D1679-8503-4F1A-A119-CEB56E65F0A5}"/>
                </a:ext>
              </a:extLst>
            </p:cNvPr>
            <p:cNvSpPr/>
            <p:nvPr/>
          </p:nvSpPr>
          <p:spPr>
            <a:xfrm>
              <a:off x="2508075" y="3752350"/>
              <a:ext cx="52350" cy="445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7" name="Google Shape;3660;p73">
              <a:extLst>
                <a:ext uri="{FF2B5EF4-FFF2-40B4-BE49-F238E27FC236}">
                  <a16:creationId xmlns:a16="http://schemas.microsoft.com/office/drawing/2014/main" id="{A7D0BCE9-63AC-43CD-807D-C03989255F5C}"/>
                </a:ext>
              </a:extLst>
            </p:cNvPr>
            <p:cNvSpPr/>
            <p:nvPr/>
          </p:nvSpPr>
          <p:spPr>
            <a:xfrm>
              <a:off x="4442950" y="1944400"/>
              <a:ext cx="167875" cy="144050"/>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8" name="Google Shape;3661;p73">
              <a:extLst>
                <a:ext uri="{FF2B5EF4-FFF2-40B4-BE49-F238E27FC236}">
                  <a16:creationId xmlns:a16="http://schemas.microsoft.com/office/drawing/2014/main" id="{B3EC3DE9-7F47-4F87-9BB0-7C48AB21737D}"/>
                </a:ext>
              </a:extLst>
            </p:cNvPr>
            <p:cNvSpPr/>
            <p:nvPr/>
          </p:nvSpPr>
          <p:spPr>
            <a:xfrm>
              <a:off x="4198000" y="2611725"/>
              <a:ext cx="99825" cy="85800"/>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9" name="Google Shape;3662;p73">
              <a:extLst>
                <a:ext uri="{FF2B5EF4-FFF2-40B4-BE49-F238E27FC236}">
                  <a16:creationId xmlns:a16="http://schemas.microsoft.com/office/drawing/2014/main" id="{E00B1790-A3FA-46B4-8FC7-4B07A7829EF8}"/>
                </a:ext>
              </a:extLst>
            </p:cNvPr>
            <p:cNvSpPr/>
            <p:nvPr/>
          </p:nvSpPr>
          <p:spPr>
            <a:xfrm>
              <a:off x="4238825" y="2642475"/>
              <a:ext cx="28150" cy="24400"/>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0" name="Google Shape;3663;p73">
              <a:extLst>
                <a:ext uri="{FF2B5EF4-FFF2-40B4-BE49-F238E27FC236}">
                  <a16:creationId xmlns:a16="http://schemas.microsoft.com/office/drawing/2014/main" id="{36B4BD94-100C-4D87-939B-DCE6041FBF6C}"/>
                </a:ext>
              </a:extLst>
            </p:cNvPr>
            <p:cNvSpPr/>
            <p:nvPr/>
          </p:nvSpPr>
          <p:spPr>
            <a:xfrm>
              <a:off x="4451125" y="2729175"/>
              <a:ext cx="127950" cy="109575"/>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1" name="Google Shape;3664;p73">
              <a:extLst>
                <a:ext uri="{FF2B5EF4-FFF2-40B4-BE49-F238E27FC236}">
                  <a16:creationId xmlns:a16="http://schemas.microsoft.com/office/drawing/2014/main" id="{FB16FEE5-8588-4D00-81FE-9BA60EF63F76}"/>
                </a:ext>
              </a:extLst>
            </p:cNvPr>
            <p:cNvSpPr/>
            <p:nvPr/>
          </p:nvSpPr>
          <p:spPr>
            <a:xfrm>
              <a:off x="4491950" y="2759800"/>
              <a:ext cx="56275" cy="48275"/>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2" name="Google Shape;3665;p73">
              <a:extLst>
                <a:ext uri="{FF2B5EF4-FFF2-40B4-BE49-F238E27FC236}">
                  <a16:creationId xmlns:a16="http://schemas.microsoft.com/office/drawing/2014/main" id="{60332173-123B-461B-AE2A-5F91DD591E7A}"/>
                </a:ext>
              </a:extLst>
            </p:cNvPr>
            <p:cNvSpPr/>
            <p:nvPr/>
          </p:nvSpPr>
          <p:spPr>
            <a:xfrm>
              <a:off x="4352525" y="2885400"/>
              <a:ext cx="99825" cy="85525"/>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3" name="Google Shape;3666;p73">
              <a:extLst>
                <a:ext uri="{FF2B5EF4-FFF2-40B4-BE49-F238E27FC236}">
                  <a16:creationId xmlns:a16="http://schemas.microsoft.com/office/drawing/2014/main" id="{EC07F14D-B8ED-408E-AD0C-7FE706600808}"/>
                </a:ext>
              </a:extLst>
            </p:cNvPr>
            <p:cNvSpPr/>
            <p:nvPr/>
          </p:nvSpPr>
          <p:spPr>
            <a:xfrm>
              <a:off x="4393350" y="2916150"/>
              <a:ext cx="28450" cy="2417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4" name="Google Shape;3667;p73">
              <a:extLst>
                <a:ext uri="{FF2B5EF4-FFF2-40B4-BE49-F238E27FC236}">
                  <a16:creationId xmlns:a16="http://schemas.microsoft.com/office/drawing/2014/main" id="{6CF4C938-BFF5-4101-ADC3-821B01B5F3BD}"/>
                </a:ext>
              </a:extLst>
            </p:cNvPr>
            <p:cNvSpPr/>
            <p:nvPr/>
          </p:nvSpPr>
          <p:spPr>
            <a:xfrm>
              <a:off x="4567550" y="2743950"/>
              <a:ext cx="121600" cy="104175"/>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5" name="Google Shape;3668;p73">
              <a:extLst>
                <a:ext uri="{FF2B5EF4-FFF2-40B4-BE49-F238E27FC236}">
                  <a16:creationId xmlns:a16="http://schemas.microsoft.com/office/drawing/2014/main" id="{BAAA4D18-F503-4DC5-B97D-FA149335322E}"/>
                </a:ext>
              </a:extLst>
            </p:cNvPr>
            <p:cNvSpPr/>
            <p:nvPr/>
          </p:nvSpPr>
          <p:spPr>
            <a:xfrm>
              <a:off x="4608675" y="2774925"/>
              <a:ext cx="49625" cy="42550"/>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6" name="Google Shape;3669;p73">
              <a:extLst>
                <a:ext uri="{FF2B5EF4-FFF2-40B4-BE49-F238E27FC236}">
                  <a16:creationId xmlns:a16="http://schemas.microsoft.com/office/drawing/2014/main" id="{2590D0AE-D324-426E-929D-A8B5761916EE}"/>
                </a:ext>
              </a:extLst>
            </p:cNvPr>
            <p:cNvSpPr/>
            <p:nvPr/>
          </p:nvSpPr>
          <p:spPr>
            <a:xfrm>
              <a:off x="4624400" y="2893350"/>
              <a:ext cx="100125" cy="85725"/>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7" name="Google Shape;3670;p73">
              <a:extLst>
                <a:ext uri="{FF2B5EF4-FFF2-40B4-BE49-F238E27FC236}">
                  <a16:creationId xmlns:a16="http://schemas.microsoft.com/office/drawing/2014/main" id="{C5C81BAB-C9BD-4CBF-8710-D969ED5E6856}"/>
                </a:ext>
              </a:extLst>
            </p:cNvPr>
            <p:cNvSpPr/>
            <p:nvPr/>
          </p:nvSpPr>
          <p:spPr>
            <a:xfrm>
              <a:off x="4665525" y="2924325"/>
              <a:ext cx="28150" cy="2417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8" name="Google Shape;3671;p73">
              <a:extLst>
                <a:ext uri="{FF2B5EF4-FFF2-40B4-BE49-F238E27FC236}">
                  <a16:creationId xmlns:a16="http://schemas.microsoft.com/office/drawing/2014/main" id="{769CB812-5235-4BAF-AF75-2F58E080AB61}"/>
                </a:ext>
              </a:extLst>
            </p:cNvPr>
            <p:cNvSpPr/>
            <p:nvPr/>
          </p:nvSpPr>
          <p:spPr>
            <a:xfrm>
              <a:off x="4731150" y="2864625"/>
              <a:ext cx="100125" cy="85725"/>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9" name="Google Shape;3672;p73">
              <a:extLst>
                <a:ext uri="{FF2B5EF4-FFF2-40B4-BE49-F238E27FC236}">
                  <a16:creationId xmlns:a16="http://schemas.microsoft.com/office/drawing/2014/main" id="{20A6062A-E524-4D49-8CDF-D85145F4F1F3}"/>
                </a:ext>
              </a:extLst>
            </p:cNvPr>
            <p:cNvSpPr/>
            <p:nvPr/>
          </p:nvSpPr>
          <p:spPr>
            <a:xfrm>
              <a:off x="4776525" y="2895300"/>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0" name="Google Shape;3673;p73">
              <a:extLst>
                <a:ext uri="{FF2B5EF4-FFF2-40B4-BE49-F238E27FC236}">
                  <a16:creationId xmlns:a16="http://schemas.microsoft.com/office/drawing/2014/main" id="{88C382E0-3D4E-4B15-B831-95C658485B83}"/>
                </a:ext>
              </a:extLst>
            </p:cNvPr>
            <p:cNvSpPr/>
            <p:nvPr/>
          </p:nvSpPr>
          <p:spPr>
            <a:xfrm>
              <a:off x="4804050" y="2960725"/>
              <a:ext cx="100125" cy="85500"/>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1" name="Google Shape;3674;p73">
              <a:extLst>
                <a:ext uri="{FF2B5EF4-FFF2-40B4-BE49-F238E27FC236}">
                  <a16:creationId xmlns:a16="http://schemas.microsoft.com/office/drawing/2014/main" id="{D9AFDEAF-EB08-4B69-8FEA-67D58DF95DBB}"/>
                </a:ext>
              </a:extLst>
            </p:cNvPr>
            <p:cNvSpPr/>
            <p:nvPr/>
          </p:nvSpPr>
          <p:spPr>
            <a:xfrm>
              <a:off x="4845175" y="2991450"/>
              <a:ext cx="28150" cy="2417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2" name="Google Shape;3675;p73">
              <a:extLst>
                <a:ext uri="{FF2B5EF4-FFF2-40B4-BE49-F238E27FC236}">
                  <a16:creationId xmlns:a16="http://schemas.microsoft.com/office/drawing/2014/main" id="{482178F6-5781-4FCC-82E8-1CD5EE85D6B6}"/>
                </a:ext>
              </a:extLst>
            </p:cNvPr>
            <p:cNvSpPr/>
            <p:nvPr/>
          </p:nvSpPr>
          <p:spPr>
            <a:xfrm>
              <a:off x="4539725" y="2972825"/>
              <a:ext cx="99825" cy="85500"/>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3" name="Google Shape;3676;p73">
              <a:extLst>
                <a:ext uri="{FF2B5EF4-FFF2-40B4-BE49-F238E27FC236}">
                  <a16:creationId xmlns:a16="http://schemas.microsoft.com/office/drawing/2014/main" id="{13F3C031-0757-4186-9F98-5870A9FFE21A}"/>
                </a:ext>
              </a:extLst>
            </p:cNvPr>
            <p:cNvSpPr/>
            <p:nvPr/>
          </p:nvSpPr>
          <p:spPr>
            <a:xfrm>
              <a:off x="4580550" y="3003550"/>
              <a:ext cx="28450" cy="24425"/>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4" name="Google Shape;3677;p73">
              <a:extLst>
                <a:ext uri="{FF2B5EF4-FFF2-40B4-BE49-F238E27FC236}">
                  <a16:creationId xmlns:a16="http://schemas.microsoft.com/office/drawing/2014/main" id="{D1D4AB64-8695-4612-9D67-181B86317A53}"/>
                </a:ext>
              </a:extLst>
            </p:cNvPr>
            <p:cNvSpPr/>
            <p:nvPr/>
          </p:nvSpPr>
          <p:spPr>
            <a:xfrm>
              <a:off x="4575400" y="3117975"/>
              <a:ext cx="100125" cy="85800"/>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5" name="Google Shape;3678;p73">
              <a:extLst>
                <a:ext uri="{FF2B5EF4-FFF2-40B4-BE49-F238E27FC236}">
                  <a16:creationId xmlns:a16="http://schemas.microsoft.com/office/drawing/2014/main" id="{8261D99B-E2A0-494B-8A4C-E6EB2820DBD5}"/>
                </a:ext>
              </a:extLst>
            </p:cNvPr>
            <p:cNvSpPr/>
            <p:nvPr/>
          </p:nvSpPr>
          <p:spPr>
            <a:xfrm>
              <a:off x="4616550" y="3148725"/>
              <a:ext cx="28150" cy="24400"/>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6" name="Google Shape;3679;p73">
              <a:extLst>
                <a:ext uri="{FF2B5EF4-FFF2-40B4-BE49-F238E27FC236}">
                  <a16:creationId xmlns:a16="http://schemas.microsoft.com/office/drawing/2014/main" id="{FB805773-3B8C-4426-8B1D-87E6745B54DB}"/>
                </a:ext>
              </a:extLst>
            </p:cNvPr>
            <p:cNvSpPr/>
            <p:nvPr/>
          </p:nvSpPr>
          <p:spPr>
            <a:xfrm>
              <a:off x="4443550" y="3075025"/>
              <a:ext cx="100025" cy="85500"/>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7" name="Google Shape;3680;p73">
              <a:extLst>
                <a:ext uri="{FF2B5EF4-FFF2-40B4-BE49-F238E27FC236}">
                  <a16:creationId xmlns:a16="http://schemas.microsoft.com/office/drawing/2014/main" id="{1308BEFC-DE38-469F-BDA4-25063B6F5090}"/>
                </a:ext>
              </a:extLst>
            </p:cNvPr>
            <p:cNvSpPr/>
            <p:nvPr/>
          </p:nvSpPr>
          <p:spPr>
            <a:xfrm>
              <a:off x="4488625" y="310577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8" name="Google Shape;3681;p73">
              <a:extLst>
                <a:ext uri="{FF2B5EF4-FFF2-40B4-BE49-F238E27FC236}">
                  <a16:creationId xmlns:a16="http://schemas.microsoft.com/office/drawing/2014/main" id="{FBD5CF27-70DA-4E5F-AE2A-B7773A9C8A9A}"/>
                </a:ext>
              </a:extLst>
            </p:cNvPr>
            <p:cNvSpPr/>
            <p:nvPr/>
          </p:nvSpPr>
          <p:spPr>
            <a:xfrm>
              <a:off x="5032375" y="2599625"/>
              <a:ext cx="99825" cy="85800"/>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9" name="Google Shape;3682;p73">
              <a:extLst>
                <a:ext uri="{FF2B5EF4-FFF2-40B4-BE49-F238E27FC236}">
                  <a16:creationId xmlns:a16="http://schemas.microsoft.com/office/drawing/2014/main" id="{2B1A4558-2368-46B9-98E3-D04EC5A8365C}"/>
                </a:ext>
              </a:extLst>
            </p:cNvPr>
            <p:cNvSpPr/>
            <p:nvPr/>
          </p:nvSpPr>
          <p:spPr>
            <a:xfrm>
              <a:off x="5077425" y="2630375"/>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0" name="Google Shape;3683;p73">
              <a:extLst>
                <a:ext uri="{FF2B5EF4-FFF2-40B4-BE49-F238E27FC236}">
                  <a16:creationId xmlns:a16="http://schemas.microsoft.com/office/drawing/2014/main" id="{E2772A16-CE49-4DC6-A7C7-DA21FFE084AD}"/>
                </a:ext>
              </a:extLst>
            </p:cNvPr>
            <p:cNvSpPr/>
            <p:nvPr/>
          </p:nvSpPr>
          <p:spPr>
            <a:xfrm>
              <a:off x="5066850" y="29486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1" name="Google Shape;3684;p73">
              <a:extLst>
                <a:ext uri="{FF2B5EF4-FFF2-40B4-BE49-F238E27FC236}">
                  <a16:creationId xmlns:a16="http://schemas.microsoft.com/office/drawing/2014/main" id="{6519C2C6-8EC7-413C-A951-D4CC36B7850F}"/>
                </a:ext>
              </a:extLst>
            </p:cNvPr>
            <p:cNvSpPr/>
            <p:nvPr/>
          </p:nvSpPr>
          <p:spPr>
            <a:xfrm>
              <a:off x="5107975" y="2979350"/>
              <a:ext cx="28150" cy="24325"/>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2" name="Google Shape;3685;p73">
              <a:extLst>
                <a:ext uri="{FF2B5EF4-FFF2-40B4-BE49-F238E27FC236}">
                  <a16:creationId xmlns:a16="http://schemas.microsoft.com/office/drawing/2014/main" id="{C6780CBC-9320-4A0B-A36F-D0C5C8E421D1}"/>
                </a:ext>
              </a:extLst>
            </p:cNvPr>
            <p:cNvSpPr/>
            <p:nvPr/>
          </p:nvSpPr>
          <p:spPr>
            <a:xfrm>
              <a:off x="5066850" y="30360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3" name="Google Shape;3686;p73">
              <a:extLst>
                <a:ext uri="{FF2B5EF4-FFF2-40B4-BE49-F238E27FC236}">
                  <a16:creationId xmlns:a16="http://schemas.microsoft.com/office/drawing/2014/main" id="{DDD11136-930E-442E-985D-CCA32DC1FFB2}"/>
                </a:ext>
              </a:extLst>
            </p:cNvPr>
            <p:cNvSpPr/>
            <p:nvPr/>
          </p:nvSpPr>
          <p:spPr>
            <a:xfrm>
              <a:off x="5107975" y="3066750"/>
              <a:ext cx="28150" cy="2417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4" name="Google Shape;3687;p73">
              <a:extLst>
                <a:ext uri="{FF2B5EF4-FFF2-40B4-BE49-F238E27FC236}">
                  <a16:creationId xmlns:a16="http://schemas.microsoft.com/office/drawing/2014/main" id="{C2D1D6F5-18DA-4CC7-BD25-D4B276A3655B}"/>
                </a:ext>
              </a:extLst>
            </p:cNvPr>
            <p:cNvSpPr/>
            <p:nvPr/>
          </p:nvSpPr>
          <p:spPr>
            <a:xfrm>
              <a:off x="5189625" y="3312725"/>
              <a:ext cx="99825" cy="85825"/>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5" name="Google Shape;3688;p73">
              <a:extLst>
                <a:ext uri="{FF2B5EF4-FFF2-40B4-BE49-F238E27FC236}">
                  <a16:creationId xmlns:a16="http://schemas.microsoft.com/office/drawing/2014/main" id="{0C5AD574-67EF-467D-BE3C-F8531D2476F9}"/>
                </a:ext>
              </a:extLst>
            </p:cNvPr>
            <p:cNvSpPr/>
            <p:nvPr/>
          </p:nvSpPr>
          <p:spPr>
            <a:xfrm>
              <a:off x="5230450" y="3343475"/>
              <a:ext cx="28450" cy="24300"/>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6" name="Google Shape;3689;p73">
              <a:extLst>
                <a:ext uri="{FF2B5EF4-FFF2-40B4-BE49-F238E27FC236}">
                  <a16:creationId xmlns:a16="http://schemas.microsoft.com/office/drawing/2014/main" id="{BCEAC248-F0EE-42EF-8C1B-2DFE4253893D}"/>
                </a:ext>
              </a:extLst>
            </p:cNvPr>
            <p:cNvSpPr/>
            <p:nvPr/>
          </p:nvSpPr>
          <p:spPr>
            <a:xfrm>
              <a:off x="5428525" y="2960725"/>
              <a:ext cx="100125" cy="85500"/>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7" name="Google Shape;3690;p73">
              <a:extLst>
                <a:ext uri="{FF2B5EF4-FFF2-40B4-BE49-F238E27FC236}">
                  <a16:creationId xmlns:a16="http://schemas.microsoft.com/office/drawing/2014/main" id="{ABDB4FAC-4684-49A6-8362-0DA646EAE8A1}"/>
                </a:ext>
              </a:extLst>
            </p:cNvPr>
            <p:cNvSpPr/>
            <p:nvPr/>
          </p:nvSpPr>
          <p:spPr>
            <a:xfrm>
              <a:off x="5469675" y="2991450"/>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8" name="Google Shape;3691;p73">
              <a:extLst>
                <a:ext uri="{FF2B5EF4-FFF2-40B4-BE49-F238E27FC236}">
                  <a16:creationId xmlns:a16="http://schemas.microsoft.com/office/drawing/2014/main" id="{4A366A98-6EE8-4903-971E-367A724347AC}"/>
                </a:ext>
              </a:extLst>
            </p:cNvPr>
            <p:cNvSpPr/>
            <p:nvPr/>
          </p:nvSpPr>
          <p:spPr>
            <a:xfrm>
              <a:off x="5565225" y="3091050"/>
              <a:ext cx="100125" cy="85525"/>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9" name="Google Shape;3692;p73">
              <a:extLst>
                <a:ext uri="{FF2B5EF4-FFF2-40B4-BE49-F238E27FC236}">
                  <a16:creationId xmlns:a16="http://schemas.microsoft.com/office/drawing/2014/main" id="{7EB82578-5947-4531-8A93-8CC8B7320B4F}"/>
                </a:ext>
              </a:extLst>
            </p:cNvPr>
            <p:cNvSpPr/>
            <p:nvPr/>
          </p:nvSpPr>
          <p:spPr>
            <a:xfrm>
              <a:off x="5606350" y="3121800"/>
              <a:ext cx="28150" cy="2417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0" name="Google Shape;3693;p73">
              <a:extLst>
                <a:ext uri="{FF2B5EF4-FFF2-40B4-BE49-F238E27FC236}">
                  <a16:creationId xmlns:a16="http://schemas.microsoft.com/office/drawing/2014/main" id="{1EF24C27-3D08-4611-A4CA-56CFCAC48450}"/>
                </a:ext>
              </a:extLst>
            </p:cNvPr>
            <p:cNvSpPr/>
            <p:nvPr/>
          </p:nvSpPr>
          <p:spPr>
            <a:xfrm>
              <a:off x="5622075" y="3238500"/>
              <a:ext cx="99825" cy="85650"/>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1" name="Google Shape;3694;p73">
              <a:extLst>
                <a:ext uri="{FF2B5EF4-FFF2-40B4-BE49-F238E27FC236}">
                  <a16:creationId xmlns:a16="http://schemas.microsoft.com/office/drawing/2014/main" id="{74DB0735-2A54-4B14-A8BE-0E21928FF358}"/>
                </a:ext>
              </a:extLst>
            </p:cNvPr>
            <p:cNvSpPr/>
            <p:nvPr/>
          </p:nvSpPr>
          <p:spPr>
            <a:xfrm>
              <a:off x="5667150" y="3269075"/>
              <a:ext cx="24225" cy="24225"/>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2" name="Google Shape;3695;p73">
              <a:extLst>
                <a:ext uri="{FF2B5EF4-FFF2-40B4-BE49-F238E27FC236}">
                  <a16:creationId xmlns:a16="http://schemas.microsoft.com/office/drawing/2014/main" id="{1F64425D-03B5-4252-80E7-9ECE020CD794}"/>
                </a:ext>
              </a:extLst>
            </p:cNvPr>
            <p:cNvSpPr/>
            <p:nvPr/>
          </p:nvSpPr>
          <p:spPr>
            <a:xfrm>
              <a:off x="5773600" y="3238400"/>
              <a:ext cx="99825" cy="85750"/>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3" name="Google Shape;3696;p73">
              <a:extLst>
                <a:ext uri="{FF2B5EF4-FFF2-40B4-BE49-F238E27FC236}">
                  <a16:creationId xmlns:a16="http://schemas.microsoft.com/office/drawing/2014/main" id="{2AD5974E-998F-454F-B7C4-2AD6EBA2BAA2}"/>
                </a:ext>
              </a:extLst>
            </p:cNvPr>
            <p:cNvSpPr/>
            <p:nvPr/>
          </p:nvSpPr>
          <p:spPr>
            <a:xfrm>
              <a:off x="5814425" y="3269375"/>
              <a:ext cx="28450" cy="24125"/>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4" name="Google Shape;3697;p73">
              <a:extLst>
                <a:ext uri="{FF2B5EF4-FFF2-40B4-BE49-F238E27FC236}">
                  <a16:creationId xmlns:a16="http://schemas.microsoft.com/office/drawing/2014/main" id="{323F0AD1-2CD4-4598-A04A-68375ADC879D}"/>
                </a:ext>
              </a:extLst>
            </p:cNvPr>
            <p:cNvSpPr/>
            <p:nvPr/>
          </p:nvSpPr>
          <p:spPr>
            <a:xfrm>
              <a:off x="4861800" y="2144800"/>
              <a:ext cx="99825" cy="85800"/>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5" name="Google Shape;3698;p73">
              <a:extLst>
                <a:ext uri="{FF2B5EF4-FFF2-40B4-BE49-F238E27FC236}">
                  <a16:creationId xmlns:a16="http://schemas.microsoft.com/office/drawing/2014/main" id="{6F92D7C1-C343-4193-A4B7-D34F610CD47F}"/>
                </a:ext>
              </a:extLst>
            </p:cNvPr>
            <p:cNvSpPr/>
            <p:nvPr/>
          </p:nvSpPr>
          <p:spPr>
            <a:xfrm>
              <a:off x="4902625" y="2175525"/>
              <a:ext cx="28450" cy="2417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6" name="Google Shape;3699;p73">
              <a:extLst>
                <a:ext uri="{FF2B5EF4-FFF2-40B4-BE49-F238E27FC236}">
                  <a16:creationId xmlns:a16="http://schemas.microsoft.com/office/drawing/2014/main" id="{20B193B9-C692-4958-8AC7-4F321810B28B}"/>
                </a:ext>
              </a:extLst>
            </p:cNvPr>
            <p:cNvSpPr/>
            <p:nvPr/>
          </p:nvSpPr>
          <p:spPr>
            <a:xfrm>
              <a:off x="4295075" y="2677125"/>
              <a:ext cx="99825" cy="85725"/>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7" name="Google Shape;3700;p73">
              <a:extLst>
                <a:ext uri="{FF2B5EF4-FFF2-40B4-BE49-F238E27FC236}">
                  <a16:creationId xmlns:a16="http://schemas.microsoft.com/office/drawing/2014/main" id="{66618642-C1EC-437E-ACA4-354B0B2DF6A8}"/>
                </a:ext>
              </a:extLst>
            </p:cNvPr>
            <p:cNvSpPr/>
            <p:nvPr/>
          </p:nvSpPr>
          <p:spPr>
            <a:xfrm>
              <a:off x="4336200" y="2707800"/>
              <a:ext cx="28150" cy="24400"/>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8" name="Google Shape;3701;p73">
              <a:extLst>
                <a:ext uri="{FF2B5EF4-FFF2-40B4-BE49-F238E27FC236}">
                  <a16:creationId xmlns:a16="http://schemas.microsoft.com/office/drawing/2014/main" id="{D6561AA8-AE1C-47D1-B7AE-2CF9349E7CCE}"/>
                </a:ext>
              </a:extLst>
            </p:cNvPr>
            <p:cNvSpPr/>
            <p:nvPr/>
          </p:nvSpPr>
          <p:spPr>
            <a:xfrm>
              <a:off x="4185900" y="2718475"/>
              <a:ext cx="99825" cy="85800"/>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9" name="Google Shape;3702;p73">
              <a:extLst>
                <a:ext uri="{FF2B5EF4-FFF2-40B4-BE49-F238E27FC236}">
                  <a16:creationId xmlns:a16="http://schemas.microsoft.com/office/drawing/2014/main" id="{3D5A247A-1594-4D9B-AB5C-98A6B27557DB}"/>
                </a:ext>
              </a:extLst>
            </p:cNvPr>
            <p:cNvSpPr/>
            <p:nvPr/>
          </p:nvSpPr>
          <p:spPr>
            <a:xfrm>
              <a:off x="4226725" y="2749500"/>
              <a:ext cx="28150" cy="24125"/>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0" name="Google Shape;3703;p73">
              <a:extLst>
                <a:ext uri="{FF2B5EF4-FFF2-40B4-BE49-F238E27FC236}">
                  <a16:creationId xmlns:a16="http://schemas.microsoft.com/office/drawing/2014/main" id="{32D7FBA1-CFF9-45EB-97BC-7C321BEEDF36}"/>
                </a:ext>
              </a:extLst>
            </p:cNvPr>
            <p:cNvSpPr/>
            <p:nvPr/>
          </p:nvSpPr>
          <p:spPr>
            <a:xfrm>
              <a:off x="5284575" y="2463225"/>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1" name="Google Shape;3704;p73">
              <a:extLst>
                <a:ext uri="{FF2B5EF4-FFF2-40B4-BE49-F238E27FC236}">
                  <a16:creationId xmlns:a16="http://schemas.microsoft.com/office/drawing/2014/main" id="{D273438A-A5E0-4E47-9CDA-2CA0FDA50056}"/>
                </a:ext>
              </a:extLst>
            </p:cNvPr>
            <p:cNvSpPr/>
            <p:nvPr/>
          </p:nvSpPr>
          <p:spPr>
            <a:xfrm>
              <a:off x="5329650" y="2493975"/>
              <a:ext cx="24225" cy="24225"/>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2" name="Google Shape;3705;p73">
              <a:extLst>
                <a:ext uri="{FF2B5EF4-FFF2-40B4-BE49-F238E27FC236}">
                  <a16:creationId xmlns:a16="http://schemas.microsoft.com/office/drawing/2014/main" id="{08484F9D-9919-4326-8867-76B97B8B831B}"/>
                </a:ext>
              </a:extLst>
            </p:cNvPr>
            <p:cNvSpPr/>
            <p:nvPr/>
          </p:nvSpPr>
          <p:spPr>
            <a:xfrm>
              <a:off x="5140625" y="1833850"/>
              <a:ext cx="135225" cy="116100"/>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3" name="Google Shape;3706;p73">
              <a:extLst>
                <a:ext uri="{FF2B5EF4-FFF2-40B4-BE49-F238E27FC236}">
                  <a16:creationId xmlns:a16="http://schemas.microsoft.com/office/drawing/2014/main" id="{3DBA9907-41E2-458A-AD08-3D060C69524B}"/>
                </a:ext>
              </a:extLst>
            </p:cNvPr>
            <p:cNvSpPr/>
            <p:nvPr/>
          </p:nvSpPr>
          <p:spPr>
            <a:xfrm>
              <a:off x="5190825" y="1864650"/>
              <a:ext cx="54475" cy="5445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4" name="Google Shape;3707;p73">
              <a:extLst>
                <a:ext uri="{FF2B5EF4-FFF2-40B4-BE49-F238E27FC236}">
                  <a16:creationId xmlns:a16="http://schemas.microsoft.com/office/drawing/2014/main" id="{31DCE083-247C-4D80-86C6-00C38E90324D}"/>
                </a:ext>
              </a:extLst>
            </p:cNvPr>
            <p:cNvSpPr/>
            <p:nvPr/>
          </p:nvSpPr>
          <p:spPr>
            <a:xfrm>
              <a:off x="5543150" y="1497350"/>
              <a:ext cx="127950" cy="109350"/>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5" name="Google Shape;3708;p73">
              <a:extLst>
                <a:ext uri="{FF2B5EF4-FFF2-40B4-BE49-F238E27FC236}">
                  <a16:creationId xmlns:a16="http://schemas.microsoft.com/office/drawing/2014/main" id="{93C81564-C8B4-4005-A75D-B0738A252106}"/>
                </a:ext>
              </a:extLst>
            </p:cNvPr>
            <p:cNvSpPr/>
            <p:nvPr/>
          </p:nvSpPr>
          <p:spPr>
            <a:xfrm>
              <a:off x="5592150" y="1528050"/>
              <a:ext cx="48100" cy="48125"/>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6" name="Google Shape;3709;p73">
              <a:extLst>
                <a:ext uri="{FF2B5EF4-FFF2-40B4-BE49-F238E27FC236}">
                  <a16:creationId xmlns:a16="http://schemas.microsoft.com/office/drawing/2014/main" id="{7EEBB525-76BE-4D5B-8270-F68FE22031F8}"/>
                </a:ext>
              </a:extLst>
            </p:cNvPr>
            <p:cNvSpPr/>
            <p:nvPr/>
          </p:nvSpPr>
          <p:spPr>
            <a:xfrm>
              <a:off x="5727925" y="2045500"/>
              <a:ext cx="158500" cy="135800"/>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7" name="Google Shape;3710;p73">
              <a:extLst>
                <a:ext uri="{FF2B5EF4-FFF2-40B4-BE49-F238E27FC236}">
                  <a16:creationId xmlns:a16="http://schemas.microsoft.com/office/drawing/2014/main" id="{4255A8B5-7446-4F78-93D9-8459DB0BD745}"/>
                </a:ext>
              </a:extLst>
            </p:cNvPr>
            <p:cNvSpPr/>
            <p:nvPr/>
          </p:nvSpPr>
          <p:spPr>
            <a:xfrm>
              <a:off x="5768750" y="2076350"/>
              <a:ext cx="86825" cy="74400"/>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8" name="Google Shape;3711;p73">
              <a:extLst>
                <a:ext uri="{FF2B5EF4-FFF2-40B4-BE49-F238E27FC236}">
                  <a16:creationId xmlns:a16="http://schemas.microsoft.com/office/drawing/2014/main" id="{BF244F41-14DA-4A95-8B85-BE7D021ACB9C}"/>
                </a:ext>
              </a:extLst>
            </p:cNvPr>
            <p:cNvSpPr/>
            <p:nvPr/>
          </p:nvSpPr>
          <p:spPr>
            <a:xfrm>
              <a:off x="5610000" y="2765350"/>
              <a:ext cx="99800" cy="85500"/>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9" name="Google Shape;3712;p73">
              <a:extLst>
                <a:ext uri="{FF2B5EF4-FFF2-40B4-BE49-F238E27FC236}">
                  <a16:creationId xmlns:a16="http://schemas.microsoft.com/office/drawing/2014/main" id="{FD99E816-B0F4-4433-9929-7F34E589F4FF}"/>
                </a:ext>
              </a:extLst>
            </p:cNvPr>
            <p:cNvSpPr/>
            <p:nvPr/>
          </p:nvSpPr>
          <p:spPr>
            <a:xfrm>
              <a:off x="5655050" y="2796100"/>
              <a:ext cx="24225" cy="24225"/>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0" name="Google Shape;3713;p73">
              <a:extLst>
                <a:ext uri="{FF2B5EF4-FFF2-40B4-BE49-F238E27FC236}">
                  <a16:creationId xmlns:a16="http://schemas.microsoft.com/office/drawing/2014/main" id="{49E6A986-3FDD-419E-BE8E-F5787B45213A}"/>
                </a:ext>
              </a:extLst>
            </p:cNvPr>
            <p:cNvSpPr/>
            <p:nvPr/>
          </p:nvSpPr>
          <p:spPr>
            <a:xfrm>
              <a:off x="5773600" y="299700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1" name="Google Shape;3714;p73">
              <a:extLst>
                <a:ext uri="{FF2B5EF4-FFF2-40B4-BE49-F238E27FC236}">
                  <a16:creationId xmlns:a16="http://schemas.microsoft.com/office/drawing/2014/main" id="{39FF0579-3A4A-40D7-BBF9-A872B9DCAB4A}"/>
                </a:ext>
              </a:extLst>
            </p:cNvPr>
            <p:cNvSpPr/>
            <p:nvPr/>
          </p:nvSpPr>
          <p:spPr>
            <a:xfrm>
              <a:off x="5814425" y="3027750"/>
              <a:ext cx="28450" cy="2417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2" name="Google Shape;3715;p73">
              <a:extLst>
                <a:ext uri="{FF2B5EF4-FFF2-40B4-BE49-F238E27FC236}">
                  <a16:creationId xmlns:a16="http://schemas.microsoft.com/office/drawing/2014/main" id="{5E8A21C5-A0A7-4403-AD3A-BF5603691F6C}"/>
                </a:ext>
              </a:extLst>
            </p:cNvPr>
            <p:cNvSpPr/>
            <p:nvPr/>
          </p:nvSpPr>
          <p:spPr>
            <a:xfrm>
              <a:off x="6082975" y="275325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3" name="Google Shape;3716;p73">
              <a:extLst>
                <a:ext uri="{FF2B5EF4-FFF2-40B4-BE49-F238E27FC236}">
                  <a16:creationId xmlns:a16="http://schemas.microsoft.com/office/drawing/2014/main" id="{5A3FD2E6-D426-43D5-B318-B060A5F672EE}"/>
                </a:ext>
              </a:extLst>
            </p:cNvPr>
            <p:cNvSpPr/>
            <p:nvPr/>
          </p:nvSpPr>
          <p:spPr>
            <a:xfrm>
              <a:off x="6128025" y="2784000"/>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4" name="Google Shape;3717;p73">
              <a:extLst>
                <a:ext uri="{FF2B5EF4-FFF2-40B4-BE49-F238E27FC236}">
                  <a16:creationId xmlns:a16="http://schemas.microsoft.com/office/drawing/2014/main" id="{E4B0281E-EE41-4983-A561-1080E92A4D61}"/>
                </a:ext>
              </a:extLst>
            </p:cNvPr>
            <p:cNvSpPr/>
            <p:nvPr/>
          </p:nvSpPr>
          <p:spPr>
            <a:xfrm>
              <a:off x="5998300" y="2508600"/>
              <a:ext cx="100125" cy="85800"/>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5" name="Google Shape;3718;p73">
              <a:extLst>
                <a:ext uri="{FF2B5EF4-FFF2-40B4-BE49-F238E27FC236}">
                  <a16:creationId xmlns:a16="http://schemas.microsoft.com/office/drawing/2014/main" id="{0411C659-FFC7-4067-80D2-8389089CACB9}"/>
                </a:ext>
              </a:extLst>
            </p:cNvPr>
            <p:cNvSpPr/>
            <p:nvPr/>
          </p:nvSpPr>
          <p:spPr>
            <a:xfrm>
              <a:off x="6043650" y="2539650"/>
              <a:ext cx="23925" cy="23900"/>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6" name="Google Shape;3719;p73">
              <a:extLst>
                <a:ext uri="{FF2B5EF4-FFF2-40B4-BE49-F238E27FC236}">
                  <a16:creationId xmlns:a16="http://schemas.microsoft.com/office/drawing/2014/main" id="{93FC600D-6E8E-4C4B-88A7-3131B4F249E4}"/>
                </a:ext>
              </a:extLst>
            </p:cNvPr>
            <p:cNvSpPr/>
            <p:nvPr/>
          </p:nvSpPr>
          <p:spPr>
            <a:xfrm>
              <a:off x="6210900" y="4116850"/>
              <a:ext cx="99825" cy="85525"/>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7" name="Google Shape;3720;p73">
              <a:extLst>
                <a:ext uri="{FF2B5EF4-FFF2-40B4-BE49-F238E27FC236}">
                  <a16:creationId xmlns:a16="http://schemas.microsoft.com/office/drawing/2014/main" id="{EC33BE1D-6E66-4778-BA0F-D296ECE9A7FB}"/>
                </a:ext>
              </a:extLst>
            </p:cNvPr>
            <p:cNvSpPr/>
            <p:nvPr/>
          </p:nvSpPr>
          <p:spPr>
            <a:xfrm>
              <a:off x="6255950" y="4147600"/>
              <a:ext cx="24225" cy="24225"/>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8" name="Google Shape;3721;p73">
              <a:extLst>
                <a:ext uri="{FF2B5EF4-FFF2-40B4-BE49-F238E27FC236}">
                  <a16:creationId xmlns:a16="http://schemas.microsoft.com/office/drawing/2014/main" id="{8C6DB0EC-8433-4649-8DAA-CB7EB01E6042}"/>
                </a:ext>
              </a:extLst>
            </p:cNvPr>
            <p:cNvSpPr/>
            <p:nvPr/>
          </p:nvSpPr>
          <p:spPr>
            <a:xfrm>
              <a:off x="6540225" y="4281675"/>
              <a:ext cx="100125" cy="85500"/>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9" name="Google Shape;3722;p73">
              <a:extLst>
                <a:ext uri="{FF2B5EF4-FFF2-40B4-BE49-F238E27FC236}">
                  <a16:creationId xmlns:a16="http://schemas.microsoft.com/office/drawing/2014/main" id="{6FD4CBAA-E99D-4F02-93F2-1D4818C7D428}"/>
                </a:ext>
              </a:extLst>
            </p:cNvPr>
            <p:cNvSpPr/>
            <p:nvPr/>
          </p:nvSpPr>
          <p:spPr>
            <a:xfrm>
              <a:off x="6585300" y="431242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0" name="Google Shape;3723;p73">
              <a:extLst>
                <a:ext uri="{FF2B5EF4-FFF2-40B4-BE49-F238E27FC236}">
                  <a16:creationId xmlns:a16="http://schemas.microsoft.com/office/drawing/2014/main" id="{144C1EDE-F1DD-497B-939C-275155DD9C44}"/>
                </a:ext>
              </a:extLst>
            </p:cNvPr>
            <p:cNvSpPr/>
            <p:nvPr/>
          </p:nvSpPr>
          <p:spPr>
            <a:xfrm>
              <a:off x="6201225" y="2037025"/>
              <a:ext cx="85300" cy="8560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1" name="Google Shape;3724;p73">
              <a:extLst>
                <a:ext uri="{FF2B5EF4-FFF2-40B4-BE49-F238E27FC236}">
                  <a16:creationId xmlns:a16="http://schemas.microsoft.com/office/drawing/2014/main" id="{244E49CB-3743-41D5-A285-FD5AB86067CE}"/>
                </a:ext>
              </a:extLst>
            </p:cNvPr>
            <p:cNvSpPr/>
            <p:nvPr/>
          </p:nvSpPr>
          <p:spPr>
            <a:xfrm>
              <a:off x="6231750" y="2067875"/>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2" name="Google Shape;3725;p73">
              <a:extLst>
                <a:ext uri="{FF2B5EF4-FFF2-40B4-BE49-F238E27FC236}">
                  <a16:creationId xmlns:a16="http://schemas.microsoft.com/office/drawing/2014/main" id="{76919CD1-DFAA-4E5E-87C7-C051E2C3A638}"/>
                </a:ext>
              </a:extLst>
            </p:cNvPr>
            <p:cNvSpPr/>
            <p:nvPr/>
          </p:nvSpPr>
          <p:spPr>
            <a:xfrm>
              <a:off x="6481875" y="2061325"/>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3" name="Google Shape;3726;p73">
              <a:extLst>
                <a:ext uri="{FF2B5EF4-FFF2-40B4-BE49-F238E27FC236}">
                  <a16:creationId xmlns:a16="http://schemas.microsoft.com/office/drawing/2014/main" id="{BEEBA291-ADA3-43B5-AF18-1EBDB6250205}"/>
                </a:ext>
              </a:extLst>
            </p:cNvPr>
            <p:cNvSpPr/>
            <p:nvPr/>
          </p:nvSpPr>
          <p:spPr>
            <a:xfrm>
              <a:off x="6526925" y="2092075"/>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4" name="Google Shape;3727;p73">
              <a:extLst>
                <a:ext uri="{FF2B5EF4-FFF2-40B4-BE49-F238E27FC236}">
                  <a16:creationId xmlns:a16="http://schemas.microsoft.com/office/drawing/2014/main" id="{1633027C-4B1A-4587-A0AC-780B66A1A567}"/>
                </a:ext>
              </a:extLst>
            </p:cNvPr>
            <p:cNvSpPr/>
            <p:nvPr/>
          </p:nvSpPr>
          <p:spPr>
            <a:xfrm>
              <a:off x="6385100" y="20250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5" name="Google Shape;3728;p73">
              <a:extLst>
                <a:ext uri="{FF2B5EF4-FFF2-40B4-BE49-F238E27FC236}">
                  <a16:creationId xmlns:a16="http://schemas.microsoft.com/office/drawing/2014/main" id="{DA08D4D2-E446-46C4-8EEC-918608F2DD7F}"/>
                </a:ext>
              </a:extLst>
            </p:cNvPr>
            <p:cNvSpPr/>
            <p:nvPr/>
          </p:nvSpPr>
          <p:spPr>
            <a:xfrm>
              <a:off x="6425925" y="2055775"/>
              <a:ext cx="28450" cy="24100"/>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6" name="Google Shape;3729;p73">
              <a:extLst>
                <a:ext uri="{FF2B5EF4-FFF2-40B4-BE49-F238E27FC236}">
                  <a16:creationId xmlns:a16="http://schemas.microsoft.com/office/drawing/2014/main" id="{9AA09BE3-6DF3-409B-8C0C-D57073824647}"/>
                </a:ext>
              </a:extLst>
            </p:cNvPr>
            <p:cNvSpPr/>
            <p:nvPr/>
          </p:nvSpPr>
          <p:spPr>
            <a:xfrm>
              <a:off x="6629150" y="1530150"/>
              <a:ext cx="100125" cy="85625"/>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7" name="Google Shape;3730;p73">
              <a:extLst>
                <a:ext uri="{FF2B5EF4-FFF2-40B4-BE49-F238E27FC236}">
                  <a16:creationId xmlns:a16="http://schemas.microsoft.com/office/drawing/2014/main" id="{B6E8F975-D5AB-481C-9888-48E181F3E62D}"/>
                </a:ext>
              </a:extLst>
            </p:cNvPr>
            <p:cNvSpPr/>
            <p:nvPr/>
          </p:nvSpPr>
          <p:spPr>
            <a:xfrm>
              <a:off x="6670275" y="1561000"/>
              <a:ext cx="28450" cy="24125"/>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8" name="Google Shape;3731;p73">
              <a:extLst>
                <a:ext uri="{FF2B5EF4-FFF2-40B4-BE49-F238E27FC236}">
                  <a16:creationId xmlns:a16="http://schemas.microsoft.com/office/drawing/2014/main" id="{BE0176AB-35CA-4DDD-90C2-77C095D2BE0F}"/>
                </a:ext>
              </a:extLst>
            </p:cNvPr>
            <p:cNvSpPr/>
            <p:nvPr/>
          </p:nvSpPr>
          <p:spPr>
            <a:xfrm>
              <a:off x="4161400" y="2124225"/>
              <a:ext cx="100125" cy="85500"/>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9" name="Google Shape;3732;p73">
              <a:extLst>
                <a:ext uri="{FF2B5EF4-FFF2-40B4-BE49-F238E27FC236}">
                  <a16:creationId xmlns:a16="http://schemas.microsoft.com/office/drawing/2014/main" id="{CF0B9B08-22E3-4892-88C7-6734E410118E}"/>
                </a:ext>
              </a:extLst>
            </p:cNvPr>
            <p:cNvSpPr/>
            <p:nvPr/>
          </p:nvSpPr>
          <p:spPr>
            <a:xfrm>
              <a:off x="4202525" y="2154975"/>
              <a:ext cx="28450" cy="2417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0" name="Google Shape;3733;p73">
              <a:extLst>
                <a:ext uri="{FF2B5EF4-FFF2-40B4-BE49-F238E27FC236}">
                  <a16:creationId xmlns:a16="http://schemas.microsoft.com/office/drawing/2014/main" id="{F9DB0C8E-062C-489A-88C8-58E845479805}"/>
                </a:ext>
              </a:extLst>
            </p:cNvPr>
            <p:cNvSpPr/>
            <p:nvPr/>
          </p:nvSpPr>
          <p:spPr>
            <a:xfrm>
              <a:off x="4364625" y="2374625"/>
              <a:ext cx="99825" cy="85500"/>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1" name="Google Shape;3734;p73">
              <a:extLst>
                <a:ext uri="{FF2B5EF4-FFF2-40B4-BE49-F238E27FC236}">
                  <a16:creationId xmlns:a16="http://schemas.microsoft.com/office/drawing/2014/main" id="{DF100E60-59FA-4465-A092-7E9B64E5A684}"/>
                </a:ext>
              </a:extLst>
            </p:cNvPr>
            <p:cNvSpPr/>
            <p:nvPr/>
          </p:nvSpPr>
          <p:spPr>
            <a:xfrm>
              <a:off x="4405450" y="2405375"/>
              <a:ext cx="28450" cy="2417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2" name="Google Shape;3735;p73">
              <a:extLst>
                <a:ext uri="{FF2B5EF4-FFF2-40B4-BE49-F238E27FC236}">
                  <a16:creationId xmlns:a16="http://schemas.microsoft.com/office/drawing/2014/main" id="{92285C5C-1A49-4A73-AF4A-B4275C0EE7B3}"/>
                </a:ext>
              </a:extLst>
            </p:cNvPr>
            <p:cNvSpPr/>
            <p:nvPr/>
          </p:nvSpPr>
          <p:spPr>
            <a:xfrm>
              <a:off x="4314425" y="2463225"/>
              <a:ext cx="100125" cy="85825"/>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3" name="Google Shape;3736;p73">
              <a:extLst>
                <a:ext uri="{FF2B5EF4-FFF2-40B4-BE49-F238E27FC236}">
                  <a16:creationId xmlns:a16="http://schemas.microsoft.com/office/drawing/2014/main" id="{B848642A-346B-4460-82BE-852B4F0037B4}"/>
                </a:ext>
              </a:extLst>
            </p:cNvPr>
            <p:cNvSpPr/>
            <p:nvPr/>
          </p:nvSpPr>
          <p:spPr>
            <a:xfrm>
              <a:off x="4355550" y="2493975"/>
              <a:ext cx="28450" cy="24325"/>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4" name="Google Shape;3737;p73">
              <a:extLst>
                <a:ext uri="{FF2B5EF4-FFF2-40B4-BE49-F238E27FC236}">
                  <a16:creationId xmlns:a16="http://schemas.microsoft.com/office/drawing/2014/main" id="{A421DA18-EB92-445E-A181-4DFB86C2C2FF}"/>
                </a:ext>
              </a:extLst>
            </p:cNvPr>
            <p:cNvSpPr/>
            <p:nvPr/>
          </p:nvSpPr>
          <p:spPr>
            <a:xfrm>
              <a:off x="4189525" y="2537525"/>
              <a:ext cx="51725" cy="51450"/>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5" name="Google Shape;3738;p73">
              <a:extLst>
                <a:ext uri="{FF2B5EF4-FFF2-40B4-BE49-F238E27FC236}">
                  <a16:creationId xmlns:a16="http://schemas.microsoft.com/office/drawing/2014/main" id="{EEBDED60-10EB-4E09-A84A-BE59E5CF019C}"/>
                </a:ext>
              </a:extLst>
            </p:cNvPr>
            <p:cNvSpPr/>
            <p:nvPr/>
          </p:nvSpPr>
          <p:spPr>
            <a:xfrm>
              <a:off x="4207975" y="2555975"/>
              <a:ext cx="14850" cy="14550"/>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6" name="Google Shape;3739;p73">
              <a:extLst>
                <a:ext uri="{FF2B5EF4-FFF2-40B4-BE49-F238E27FC236}">
                  <a16:creationId xmlns:a16="http://schemas.microsoft.com/office/drawing/2014/main" id="{24C7425A-A1BD-4DCF-AB52-02D917A1B835}"/>
                </a:ext>
              </a:extLst>
            </p:cNvPr>
            <p:cNvSpPr/>
            <p:nvPr/>
          </p:nvSpPr>
          <p:spPr>
            <a:xfrm>
              <a:off x="3822075" y="2410925"/>
              <a:ext cx="100125" cy="85500"/>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7" name="Google Shape;3740;p73">
              <a:extLst>
                <a:ext uri="{FF2B5EF4-FFF2-40B4-BE49-F238E27FC236}">
                  <a16:creationId xmlns:a16="http://schemas.microsoft.com/office/drawing/2014/main" id="{3B91EB58-967C-41B6-A2C7-729E561BB8EC}"/>
                </a:ext>
              </a:extLst>
            </p:cNvPr>
            <p:cNvSpPr/>
            <p:nvPr/>
          </p:nvSpPr>
          <p:spPr>
            <a:xfrm>
              <a:off x="3863225" y="2441650"/>
              <a:ext cx="28150" cy="24125"/>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8" name="Google Shape;3741;p73">
              <a:extLst>
                <a:ext uri="{FF2B5EF4-FFF2-40B4-BE49-F238E27FC236}">
                  <a16:creationId xmlns:a16="http://schemas.microsoft.com/office/drawing/2014/main" id="{FCC420D8-BA23-4C1E-8231-C22505EF2C63}"/>
                </a:ext>
              </a:extLst>
            </p:cNvPr>
            <p:cNvSpPr/>
            <p:nvPr/>
          </p:nvSpPr>
          <p:spPr>
            <a:xfrm>
              <a:off x="3581350" y="2509500"/>
              <a:ext cx="99825" cy="85525"/>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9" name="Google Shape;3742;p73">
              <a:extLst>
                <a:ext uri="{FF2B5EF4-FFF2-40B4-BE49-F238E27FC236}">
                  <a16:creationId xmlns:a16="http://schemas.microsoft.com/office/drawing/2014/main" id="{4CAFB840-BD5C-4773-90C5-C3074F41AF8D}"/>
                </a:ext>
              </a:extLst>
            </p:cNvPr>
            <p:cNvSpPr/>
            <p:nvPr/>
          </p:nvSpPr>
          <p:spPr>
            <a:xfrm>
              <a:off x="3626425" y="2540250"/>
              <a:ext cx="24200" cy="24225"/>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0" name="Google Shape;3743;p73">
              <a:extLst>
                <a:ext uri="{FF2B5EF4-FFF2-40B4-BE49-F238E27FC236}">
                  <a16:creationId xmlns:a16="http://schemas.microsoft.com/office/drawing/2014/main" id="{7BD40FDF-E54B-4345-A579-EFEC66633504}"/>
                </a:ext>
              </a:extLst>
            </p:cNvPr>
            <p:cNvSpPr/>
            <p:nvPr/>
          </p:nvSpPr>
          <p:spPr>
            <a:xfrm>
              <a:off x="3445875" y="2365850"/>
              <a:ext cx="100125" cy="85825"/>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1" name="Google Shape;3744;p73">
              <a:extLst>
                <a:ext uri="{FF2B5EF4-FFF2-40B4-BE49-F238E27FC236}">
                  <a16:creationId xmlns:a16="http://schemas.microsoft.com/office/drawing/2014/main" id="{FA2C3C77-68E1-44F9-9132-FCA5CAF4AEDD}"/>
                </a:ext>
              </a:extLst>
            </p:cNvPr>
            <p:cNvSpPr/>
            <p:nvPr/>
          </p:nvSpPr>
          <p:spPr>
            <a:xfrm>
              <a:off x="3490925" y="23966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2" name="Google Shape;3745;p73">
              <a:extLst>
                <a:ext uri="{FF2B5EF4-FFF2-40B4-BE49-F238E27FC236}">
                  <a16:creationId xmlns:a16="http://schemas.microsoft.com/office/drawing/2014/main" id="{CC6F862F-F1E1-4352-8882-D291210E18DB}"/>
                </a:ext>
              </a:extLst>
            </p:cNvPr>
            <p:cNvSpPr/>
            <p:nvPr/>
          </p:nvSpPr>
          <p:spPr>
            <a:xfrm>
              <a:off x="3572600" y="2365850"/>
              <a:ext cx="100125" cy="85825"/>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3" name="Google Shape;3746;p73">
              <a:extLst>
                <a:ext uri="{FF2B5EF4-FFF2-40B4-BE49-F238E27FC236}">
                  <a16:creationId xmlns:a16="http://schemas.microsoft.com/office/drawing/2014/main" id="{F851FA34-B6A3-45D1-9B33-6EC1524E6F45}"/>
                </a:ext>
              </a:extLst>
            </p:cNvPr>
            <p:cNvSpPr/>
            <p:nvPr/>
          </p:nvSpPr>
          <p:spPr>
            <a:xfrm>
              <a:off x="3613725" y="2396600"/>
              <a:ext cx="28150" cy="24400"/>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4" name="Google Shape;3747;p73">
              <a:extLst>
                <a:ext uri="{FF2B5EF4-FFF2-40B4-BE49-F238E27FC236}">
                  <a16:creationId xmlns:a16="http://schemas.microsoft.com/office/drawing/2014/main" id="{14597776-84C6-40F1-AE2A-D50BA0D87311}"/>
                </a:ext>
              </a:extLst>
            </p:cNvPr>
            <p:cNvSpPr/>
            <p:nvPr/>
          </p:nvSpPr>
          <p:spPr>
            <a:xfrm>
              <a:off x="3433775" y="2563325"/>
              <a:ext cx="100125" cy="85525"/>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5" name="Google Shape;3748;p73">
              <a:extLst>
                <a:ext uri="{FF2B5EF4-FFF2-40B4-BE49-F238E27FC236}">
                  <a16:creationId xmlns:a16="http://schemas.microsoft.com/office/drawing/2014/main" id="{9A30F852-8F7B-4305-B5D0-4C51755065A7}"/>
                </a:ext>
              </a:extLst>
            </p:cNvPr>
            <p:cNvSpPr/>
            <p:nvPr/>
          </p:nvSpPr>
          <p:spPr>
            <a:xfrm>
              <a:off x="3478850" y="2594075"/>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6" name="Google Shape;3749;p73">
              <a:extLst>
                <a:ext uri="{FF2B5EF4-FFF2-40B4-BE49-F238E27FC236}">
                  <a16:creationId xmlns:a16="http://schemas.microsoft.com/office/drawing/2014/main" id="{325F2A7A-2CE8-4752-9FEE-B6CF9032F4C6}"/>
                </a:ext>
              </a:extLst>
            </p:cNvPr>
            <p:cNvSpPr/>
            <p:nvPr/>
          </p:nvSpPr>
          <p:spPr>
            <a:xfrm>
              <a:off x="4004450" y="2497600"/>
              <a:ext cx="85600" cy="85325"/>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7" name="Google Shape;3750;p73">
              <a:extLst>
                <a:ext uri="{FF2B5EF4-FFF2-40B4-BE49-F238E27FC236}">
                  <a16:creationId xmlns:a16="http://schemas.microsoft.com/office/drawing/2014/main" id="{103B4D06-D2A5-47BD-BEA5-4AB1CFC61004}"/>
                </a:ext>
              </a:extLst>
            </p:cNvPr>
            <p:cNvSpPr/>
            <p:nvPr/>
          </p:nvSpPr>
          <p:spPr>
            <a:xfrm>
              <a:off x="4031350" y="2528150"/>
              <a:ext cx="28150" cy="24125"/>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8" name="Google Shape;3751;p73">
              <a:extLst>
                <a:ext uri="{FF2B5EF4-FFF2-40B4-BE49-F238E27FC236}">
                  <a16:creationId xmlns:a16="http://schemas.microsoft.com/office/drawing/2014/main" id="{9A400A3F-BDEE-47EA-B7DA-F88FBA82F519}"/>
                </a:ext>
              </a:extLst>
            </p:cNvPr>
            <p:cNvSpPr/>
            <p:nvPr/>
          </p:nvSpPr>
          <p:spPr>
            <a:xfrm>
              <a:off x="4083975" y="2442675"/>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9" name="Google Shape;3752;p73">
              <a:extLst>
                <a:ext uri="{FF2B5EF4-FFF2-40B4-BE49-F238E27FC236}">
                  <a16:creationId xmlns:a16="http://schemas.microsoft.com/office/drawing/2014/main" id="{6F342769-A9C9-4BFB-9A8C-E5608C84A4A5}"/>
                </a:ext>
              </a:extLst>
            </p:cNvPr>
            <p:cNvSpPr/>
            <p:nvPr/>
          </p:nvSpPr>
          <p:spPr>
            <a:xfrm>
              <a:off x="4129050" y="2473425"/>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0" name="Google Shape;3753;p73">
              <a:extLst>
                <a:ext uri="{FF2B5EF4-FFF2-40B4-BE49-F238E27FC236}">
                  <a16:creationId xmlns:a16="http://schemas.microsoft.com/office/drawing/2014/main" id="{DB3B24EA-6603-4640-A0E7-4170DBE99181}"/>
                </a:ext>
              </a:extLst>
            </p:cNvPr>
            <p:cNvSpPr/>
            <p:nvPr/>
          </p:nvSpPr>
          <p:spPr>
            <a:xfrm>
              <a:off x="4150200" y="1716875"/>
              <a:ext cx="99825" cy="85500"/>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1" name="Google Shape;3754;p73">
              <a:extLst>
                <a:ext uri="{FF2B5EF4-FFF2-40B4-BE49-F238E27FC236}">
                  <a16:creationId xmlns:a16="http://schemas.microsoft.com/office/drawing/2014/main" id="{487D7D8E-1D03-4985-9347-3257D2B05D07}"/>
                </a:ext>
              </a:extLst>
            </p:cNvPr>
            <p:cNvSpPr/>
            <p:nvPr/>
          </p:nvSpPr>
          <p:spPr>
            <a:xfrm>
              <a:off x="4195275" y="1747600"/>
              <a:ext cx="23900" cy="24225"/>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2" name="Google Shape;3755;p73">
              <a:extLst>
                <a:ext uri="{FF2B5EF4-FFF2-40B4-BE49-F238E27FC236}">
                  <a16:creationId xmlns:a16="http://schemas.microsoft.com/office/drawing/2014/main" id="{DE66101A-EB10-44C1-B1F9-72068720C563}"/>
                </a:ext>
              </a:extLst>
            </p:cNvPr>
            <p:cNvSpPr/>
            <p:nvPr/>
          </p:nvSpPr>
          <p:spPr>
            <a:xfrm>
              <a:off x="3795175" y="1659100"/>
              <a:ext cx="100125" cy="85825"/>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3" name="Google Shape;3756;p73">
              <a:extLst>
                <a:ext uri="{FF2B5EF4-FFF2-40B4-BE49-F238E27FC236}">
                  <a16:creationId xmlns:a16="http://schemas.microsoft.com/office/drawing/2014/main" id="{A47C1F4B-F250-461B-8A4E-4E91CFF8300D}"/>
                </a:ext>
              </a:extLst>
            </p:cNvPr>
            <p:cNvSpPr/>
            <p:nvPr/>
          </p:nvSpPr>
          <p:spPr>
            <a:xfrm>
              <a:off x="3840525" y="1690150"/>
              <a:ext cx="23925" cy="23925"/>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4" name="Google Shape;3757;p73">
              <a:extLst>
                <a:ext uri="{FF2B5EF4-FFF2-40B4-BE49-F238E27FC236}">
                  <a16:creationId xmlns:a16="http://schemas.microsoft.com/office/drawing/2014/main" id="{E4C15CDC-5EF0-4890-9B63-9DD1F9B9CF0C}"/>
                </a:ext>
              </a:extLst>
            </p:cNvPr>
            <p:cNvSpPr/>
            <p:nvPr/>
          </p:nvSpPr>
          <p:spPr>
            <a:xfrm>
              <a:off x="4047700" y="1961725"/>
              <a:ext cx="85600" cy="8560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5" name="Google Shape;3758;p73">
              <a:extLst>
                <a:ext uri="{FF2B5EF4-FFF2-40B4-BE49-F238E27FC236}">
                  <a16:creationId xmlns:a16="http://schemas.microsoft.com/office/drawing/2014/main" id="{A52BE40E-5D10-45E2-A5B8-8CC66A6F902F}"/>
                </a:ext>
              </a:extLst>
            </p:cNvPr>
            <p:cNvSpPr/>
            <p:nvPr/>
          </p:nvSpPr>
          <p:spPr>
            <a:xfrm>
              <a:off x="4074600" y="1992275"/>
              <a:ext cx="28150" cy="2417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6" name="Google Shape;3759;p73">
              <a:extLst>
                <a:ext uri="{FF2B5EF4-FFF2-40B4-BE49-F238E27FC236}">
                  <a16:creationId xmlns:a16="http://schemas.microsoft.com/office/drawing/2014/main" id="{2DA930EA-69E9-4999-A2F9-5636EA7244D9}"/>
                </a:ext>
              </a:extLst>
            </p:cNvPr>
            <p:cNvSpPr/>
            <p:nvPr/>
          </p:nvSpPr>
          <p:spPr>
            <a:xfrm>
              <a:off x="3560800" y="2016700"/>
              <a:ext cx="99825" cy="85675"/>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7" name="Google Shape;3760;p73">
              <a:extLst>
                <a:ext uri="{FF2B5EF4-FFF2-40B4-BE49-F238E27FC236}">
                  <a16:creationId xmlns:a16="http://schemas.microsoft.com/office/drawing/2014/main" id="{A1EDBFE4-0597-42BE-BB66-E78F03D6F789}"/>
                </a:ext>
              </a:extLst>
            </p:cNvPr>
            <p:cNvSpPr/>
            <p:nvPr/>
          </p:nvSpPr>
          <p:spPr>
            <a:xfrm>
              <a:off x="3605850" y="2047300"/>
              <a:ext cx="23925" cy="24225"/>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8" name="Google Shape;3761;p73">
              <a:extLst>
                <a:ext uri="{FF2B5EF4-FFF2-40B4-BE49-F238E27FC236}">
                  <a16:creationId xmlns:a16="http://schemas.microsoft.com/office/drawing/2014/main" id="{82FC460B-923D-489E-8FFF-1A34C93AE4D6}"/>
                </a:ext>
              </a:extLst>
            </p:cNvPr>
            <p:cNvSpPr/>
            <p:nvPr/>
          </p:nvSpPr>
          <p:spPr>
            <a:xfrm>
              <a:off x="3694475" y="2386725"/>
              <a:ext cx="100125" cy="85500"/>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9" name="Google Shape;3762;p73">
              <a:extLst>
                <a:ext uri="{FF2B5EF4-FFF2-40B4-BE49-F238E27FC236}">
                  <a16:creationId xmlns:a16="http://schemas.microsoft.com/office/drawing/2014/main" id="{C6DC08F1-B4CE-4CD7-9D11-AC7DCAF35B88}"/>
                </a:ext>
              </a:extLst>
            </p:cNvPr>
            <p:cNvSpPr/>
            <p:nvPr/>
          </p:nvSpPr>
          <p:spPr>
            <a:xfrm>
              <a:off x="3735600" y="2417475"/>
              <a:ext cx="28450" cy="24100"/>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0" name="Google Shape;3763;p73">
              <a:extLst>
                <a:ext uri="{FF2B5EF4-FFF2-40B4-BE49-F238E27FC236}">
                  <a16:creationId xmlns:a16="http://schemas.microsoft.com/office/drawing/2014/main" id="{D90FA562-2D09-4128-9442-90E856EA8B8F}"/>
                </a:ext>
              </a:extLst>
            </p:cNvPr>
            <p:cNvSpPr/>
            <p:nvPr/>
          </p:nvSpPr>
          <p:spPr>
            <a:xfrm>
              <a:off x="3795175" y="2028650"/>
              <a:ext cx="100125" cy="85825"/>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1" name="Google Shape;3764;p73">
              <a:extLst>
                <a:ext uri="{FF2B5EF4-FFF2-40B4-BE49-F238E27FC236}">
                  <a16:creationId xmlns:a16="http://schemas.microsoft.com/office/drawing/2014/main" id="{488ECD2C-C21A-4440-AD87-36FBBD5BF0A3}"/>
                </a:ext>
              </a:extLst>
            </p:cNvPr>
            <p:cNvSpPr/>
            <p:nvPr/>
          </p:nvSpPr>
          <p:spPr>
            <a:xfrm>
              <a:off x="3836300"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2" name="Google Shape;3765;p73">
              <a:extLst>
                <a:ext uri="{FF2B5EF4-FFF2-40B4-BE49-F238E27FC236}">
                  <a16:creationId xmlns:a16="http://schemas.microsoft.com/office/drawing/2014/main" id="{4132E431-090E-40C6-A7EC-18A867C419FB}"/>
                </a:ext>
              </a:extLst>
            </p:cNvPr>
            <p:cNvSpPr/>
            <p:nvPr/>
          </p:nvSpPr>
          <p:spPr>
            <a:xfrm>
              <a:off x="3795175" y="1911325"/>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3" name="Google Shape;3766;p73">
              <a:extLst>
                <a:ext uri="{FF2B5EF4-FFF2-40B4-BE49-F238E27FC236}">
                  <a16:creationId xmlns:a16="http://schemas.microsoft.com/office/drawing/2014/main" id="{CBDB5FE9-F86E-4F12-B467-59576D5944A7}"/>
                </a:ext>
              </a:extLst>
            </p:cNvPr>
            <p:cNvSpPr/>
            <p:nvPr/>
          </p:nvSpPr>
          <p:spPr>
            <a:xfrm>
              <a:off x="3836300" y="1942075"/>
              <a:ext cx="28150" cy="24100"/>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4" name="Google Shape;3767;p73">
              <a:extLst>
                <a:ext uri="{FF2B5EF4-FFF2-40B4-BE49-F238E27FC236}">
                  <a16:creationId xmlns:a16="http://schemas.microsoft.com/office/drawing/2014/main" id="{7092CD00-F680-4417-BC26-CD5155588258}"/>
                </a:ext>
              </a:extLst>
            </p:cNvPr>
            <p:cNvSpPr/>
            <p:nvPr/>
          </p:nvSpPr>
          <p:spPr>
            <a:xfrm>
              <a:off x="3952725" y="1807600"/>
              <a:ext cx="100125" cy="85500"/>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5" name="Google Shape;3768;p73">
              <a:extLst>
                <a:ext uri="{FF2B5EF4-FFF2-40B4-BE49-F238E27FC236}">
                  <a16:creationId xmlns:a16="http://schemas.microsoft.com/office/drawing/2014/main" id="{D4056F30-7E23-49EB-9D44-F36862759B47}"/>
                </a:ext>
              </a:extLst>
            </p:cNvPr>
            <p:cNvSpPr/>
            <p:nvPr/>
          </p:nvSpPr>
          <p:spPr>
            <a:xfrm>
              <a:off x="3997800" y="1838325"/>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6" name="Google Shape;3769;p73">
              <a:extLst>
                <a:ext uri="{FF2B5EF4-FFF2-40B4-BE49-F238E27FC236}">
                  <a16:creationId xmlns:a16="http://schemas.microsoft.com/office/drawing/2014/main" id="{0AE11FB9-41AB-440F-A96B-03248496F468}"/>
                </a:ext>
              </a:extLst>
            </p:cNvPr>
            <p:cNvSpPr/>
            <p:nvPr/>
          </p:nvSpPr>
          <p:spPr>
            <a:xfrm>
              <a:off x="3931550" y="2028850"/>
              <a:ext cx="85625" cy="85625"/>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7" name="Google Shape;3770;p73">
              <a:extLst>
                <a:ext uri="{FF2B5EF4-FFF2-40B4-BE49-F238E27FC236}">
                  <a16:creationId xmlns:a16="http://schemas.microsoft.com/office/drawing/2014/main" id="{50D724D6-4222-4A67-BD7F-A135DF9A53CC}"/>
                </a:ext>
              </a:extLst>
            </p:cNvPr>
            <p:cNvSpPr/>
            <p:nvPr/>
          </p:nvSpPr>
          <p:spPr>
            <a:xfrm>
              <a:off x="3958175"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8" name="Google Shape;3771;p73">
              <a:extLst>
                <a:ext uri="{FF2B5EF4-FFF2-40B4-BE49-F238E27FC236}">
                  <a16:creationId xmlns:a16="http://schemas.microsoft.com/office/drawing/2014/main" id="{EA0EF082-23AA-4F2D-85DD-E950C2DE2BD6}"/>
                </a:ext>
              </a:extLst>
            </p:cNvPr>
            <p:cNvSpPr/>
            <p:nvPr/>
          </p:nvSpPr>
          <p:spPr>
            <a:xfrm>
              <a:off x="4021375" y="1626450"/>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9" name="Google Shape;3772;p73">
              <a:extLst>
                <a:ext uri="{FF2B5EF4-FFF2-40B4-BE49-F238E27FC236}">
                  <a16:creationId xmlns:a16="http://schemas.microsoft.com/office/drawing/2014/main" id="{B300ADA1-9651-477F-A922-7FD33BD983D6}"/>
                </a:ext>
              </a:extLst>
            </p:cNvPr>
            <p:cNvSpPr/>
            <p:nvPr/>
          </p:nvSpPr>
          <p:spPr>
            <a:xfrm>
              <a:off x="4066450" y="1657200"/>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0" name="Google Shape;3773;p73">
              <a:extLst>
                <a:ext uri="{FF2B5EF4-FFF2-40B4-BE49-F238E27FC236}">
                  <a16:creationId xmlns:a16="http://schemas.microsoft.com/office/drawing/2014/main" id="{C0002827-ABF7-4F68-848A-8A9C02E66C1B}"/>
                </a:ext>
              </a:extLst>
            </p:cNvPr>
            <p:cNvSpPr/>
            <p:nvPr/>
          </p:nvSpPr>
          <p:spPr>
            <a:xfrm>
              <a:off x="4127225" y="3552550"/>
              <a:ext cx="118875" cy="101825"/>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1" name="Google Shape;3774;p73">
              <a:extLst>
                <a:ext uri="{FF2B5EF4-FFF2-40B4-BE49-F238E27FC236}">
                  <a16:creationId xmlns:a16="http://schemas.microsoft.com/office/drawing/2014/main" id="{CF790110-A09E-4345-AE7E-C3A636B2744E}"/>
                </a:ext>
              </a:extLst>
            </p:cNvPr>
            <p:cNvSpPr/>
            <p:nvPr/>
          </p:nvSpPr>
          <p:spPr>
            <a:xfrm>
              <a:off x="4168050" y="3583300"/>
              <a:ext cx="47200" cy="40425"/>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2" name="Google Shape;3775;p73">
              <a:extLst>
                <a:ext uri="{FF2B5EF4-FFF2-40B4-BE49-F238E27FC236}">
                  <a16:creationId xmlns:a16="http://schemas.microsoft.com/office/drawing/2014/main" id="{130D05E5-E23F-4493-B075-6A4298738DF2}"/>
                </a:ext>
              </a:extLst>
            </p:cNvPr>
            <p:cNvSpPr/>
            <p:nvPr/>
          </p:nvSpPr>
          <p:spPr>
            <a:xfrm>
              <a:off x="4126025" y="4060600"/>
              <a:ext cx="99825" cy="85525"/>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3" name="Google Shape;3776;p73">
              <a:extLst>
                <a:ext uri="{FF2B5EF4-FFF2-40B4-BE49-F238E27FC236}">
                  <a16:creationId xmlns:a16="http://schemas.microsoft.com/office/drawing/2014/main" id="{5BD95AC3-76FE-45EC-BF13-93026D1ECCC1}"/>
                </a:ext>
              </a:extLst>
            </p:cNvPr>
            <p:cNvSpPr/>
            <p:nvPr/>
          </p:nvSpPr>
          <p:spPr>
            <a:xfrm>
              <a:off x="4166850" y="4091050"/>
              <a:ext cx="28450" cy="24425"/>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4" name="Google Shape;3777;p73">
              <a:extLst>
                <a:ext uri="{FF2B5EF4-FFF2-40B4-BE49-F238E27FC236}">
                  <a16:creationId xmlns:a16="http://schemas.microsoft.com/office/drawing/2014/main" id="{4C9C0088-E09C-447C-B54E-B65D7EF651E0}"/>
                </a:ext>
              </a:extLst>
            </p:cNvPr>
            <p:cNvSpPr/>
            <p:nvPr/>
          </p:nvSpPr>
          <p:spPr>
            <a:xfrm>
              <a:off x="4173500" y="3140650"/>
              <a:ext cx="100125" cy="85500"/>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5" name="Google Shape;3778;p73">
              <a:extLst>
                <a:ext uri="{FF2B5EF4-FFF2-40B4-BE49-F238E27FC236}">
                  <a16:creationId xmlns:a16="http://schemas.microsoft.com/office/drawing/2014/main" id="{2A259BA7-2059-4254-A98D-D74D28D6CD56}"/>
                </a:ext>
              </a:extLst>
            </p:cNvPr>
            <p:cNvSpPr/>
            <p:nvPr/>
          </p:nvSpPr>
          <p:spPr>
            <a:xfrm>
              <a:off x="4214625" y="3171400"/>
              <a:ext cx="28450" cy="24100"/>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6" name="Google Shape;3779;p73">
              <a:extLst>
                <a:ext uri="{FF2B5EF4-FFF2-40B4-BE49-F238E27FC236}">
                  <a16:creationId xmlns:a16="http://schemas.microsoft.com/office/drawing/2014/main" id="{E89BD510-15D7-4E0B-8AFD-1F0810D8E80B}"/>
                </a:ext>
              </a:extLst>
            </p:cNvPr>
            <p:cNvSpPr/>
            <p:nvPr/>
          </p:nvSpPr>
          <p:spPr>
            <a:xfrm>
              <a:off x="3610700" y="3121125"/>
              <a:ext cx="117050" cy="100200"/>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7" name="Google Shape;3780;p73">
              <a:extLst>
                <a:ext uri="{FF2B5EF4-FFF2-40B4-BE49-F238E27FC236}">
                  <a16:creationId xmlns:a16="http://schemas.microsoft.com/office/drawing/2014/main" id="{4FC5E289-181A-465B-8E79-DEB7E79A9BE9}"/>
                </a:ext>
              </a:extLst>
            </p:cNvPr>
            <p:cNvSpPr/>
            <p:nvPr/>
          </p:nvSpPr>
          <p:spPr>
            <a:xfrm>
              <a:off x="3658175" y="3152050"/>
              <a:ext cx="38725" cy="38725"/>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8" name="Google Shape;3781;p73">
              <a:extLst>
                <a:ext uri="{FF2B5EF4-FFF2-40B4-BE49-F238E27FC236}">
                  <a16:creationId xmlns:a16="http://schemas.microsoft.com/office/drawing/2014/main" id="{9CDFA1AA-1CB6-4B8E-8206-075F26AFB40B}"/>
                </a:ext>
              </a:extLst>
            </p:cNvPr>
            <p:cNvSpPr/>
            <p:nvPr/>
          </p:nvSpPr>
          <p:spPr>
            <a:xfrm>
              <a:off x="2178425" y="3469700"/>
              <a:ext cx="116175" cy="99700"/>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9" name="Google Shape;3782;p73">
              <a:extLst>
                <a:ext uri="{FF2B5EF4-FFF2-40B4-BE49-F238E27FC236}">
                  <a16:creationId xmlns:a16="http://schemas.microsoft.com/office/drawing/2014/main" id="{0D331D4E-8A95-4D37-813D-AC0030EBA8B8}"/>
                </a:ext>
              </a:extLst>
            </p:cNvPr>
            <p:cNvSpPr/>
            <p:nvPr/>
          </p:nvSpPr>
          <p:spPr>
            <a:xfrm>
              <a:off x="2225925" y="3500425"/>
              <a:ext cx="38125" cy="38125"/>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0" name="Google Shape;3783;p73">
              <a:extLst>
                <a:ext uri="{FF2B5EF4-FFF2-40B4-BE49-F238E27FC236}">
                  <a16:creationId xmlns:a16="http://schemas.microsoft.com/office/drawing/2014/main" id="{4933D68A-6620-4097-A56B-F68D2655E913}"/>
                </a:ext>
              </a:extLst>
            </p:cNvPr>
            <p:cNvSpPr/>
            <p:nvPr/>
          </p:nvSpPr>
          <p:spPr>
            <a:xfrm>
              <a:off x="1469875" y="2529475"/>
              <a:ext cx="100125" cy="85800"/>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1" name="Google Shape;3784;p73">
              <a:extLst>
                <a:ext uri="{FF2B5EF4-FFF2-40B4-BE49-F238E27FC236}">
                  <a16:creationId xmlns:a16="http://schemas.microsoft.com/office/drawing/2014/main" id="{5AD25135-7C6F-4155-AD21-F31F8B06966F}"/>
                </a:ext>
              </a:extLst>
            </p:cNvPr>
            <p:cNvSpPr/>
            <p:nvPr/>
          </p:nvSpPr>
          <p:spPr>
            <a:xfrm>
              <a:off x="1511000" y="2560200"/>
              <a:ext cx="28150" cy="2417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2" name="Google Shape;3785;p73">
              <a:extLst>
                <a:ext uri="{FF2B5EF4-FFF2-40B4-BE49-F238E27FC236}">
                  <a16:creationId xmlns:a16="http://schemas.microsoft.com/office/drawing/2014/main" id="{ED5C63EB-B47E-457F-8B31-AAD06735EABD}"/>
                </a:ext>
              </a:extLst>
            </p:cNvPr>
            <p:cNvSpPr/>
            <p:nvPr/>
          </p:nvSpPr>
          <p:spPr>
            <a:xfrm>
              <a:off x="1786500" y="2996100"/>
              <a:ext cx="99825" cy="85500"/>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3" name="Google Shape;3786;p73">
              <a:extLst>
                <a:ext uri="{FF2B5EF4-FFF2-40B4-BE49-F238E27FC236}">
                  <a16:creationId xmlns:a16="http://schemas.microsoft.com/office/drawing/2014/main" id="{39520B66-3A59-4F7B-81F3-08805F7A5C08}"/>
                </a:ext>
              </a:extLst>
            </p:cNvPr>
            <p:cNvSpPr/>
            <p:nvPr/>
          </p:nvSpPr>
          <p:spPr>
            <a:xfrm>
              <a:off x="1831250" y="30268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4" name="Google Shape;3787;p73">
              <a:extLst>
                <a:ext uri="{FF2B5EF4-FFF2-40B4-BE49-F238E27FC236}">
                  <a16:creationId xmlns:a16="http://schemas.microsoft.com/office/drawing/2014/main" id="{ADB44851-78DB-4214-B542-6298BD92C058}"/>
                </a:ext>
              </a:extLst>
            </p:cNvPr>
            <p:cNvSpPr/>
            <p:nvPr/>
          </p:nvSpPr>
          <p:spPr>
            <a:xfrm>
              <a:off x="1886600" y="3253450"/>
              <a:ext cx="99825" cy="85525"/>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5" name="Google Shape;3788;p73">
              <a:extLst>
                <a:ext uri="{FF2B5EF4-FFF2-40B4-BE49-F238E27FC236}">
                  <a16:creationId xmlns:a16="http://schemas.microsoft.com/office/drawing/2014/main" id="{E41E1DEB-F60E-4E07-B627-3A7EFDABD742}"/>
                </a:ext>
              </a:extLst>
            </p:cNvPr>
            <p:cNvSpPr/>
            <p:nvPr/>
          </p:nvSpPr>
          <p:spPr>
            <a:xfrm>
              <a:off x="1931650" y="32842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6" name="Google Shape;3789;p73">
              <a:extLst>
                <a:ext uri="{FF2B5EF4-FFF2-40B4-BE49-F238E27FC236}">
                  <a16:creationId xmlns:a16="http://schemas.microsoft.com/office/drawing/2014/main" id="{688D79B8-D508-4AA1-BF46-0DDD4CD1FBE2}"/>
                </a:ext>
              </a:extLst>
            </p:cNvPr>
            <p:cNvSpPr/>
            <p:nvPr/>
          </p:nvSpPr>
          <p:spPr>
            <a:xfrm>
              <a:off x="2044475" y="2563325"/>
              <a:ext cx="100125" cy="85525"/>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7" name="Google Shape;3790;p73">
              <a:extLst>
                <a:ext uri="{FF2B5EF4-FFF2-40B4-BE49-F238E27FC236}">
                  <a16:creationId xmlns:a16="http://schemas.microsoft.com/office/drawing/2014/main" id="{82062254-2E89-4C75-999C-A8E97298CE81}"/>
                </a:ext>
              </a:extLst>
            </p:cNvPr>
            <p:cNvSpPr/>
            <p:nvPr/>
          </p:nvSpPr>
          <p:spPr>
            <a:xfrm>
              <a:off x="2089525" y="2594075"/>
              <a:ext cx="24525" cy="24225"/>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8" name="Google Shape;3791;p73">
              <a:extLst>
                <a:ext uri="{FF2B5EF4-FFF2-40B4-BE49-F238E27FC236}">
                  <a16:creationId xmlns:a16="http://schemas.microsoft.com/office/drawing/2014/main" id="{BE250054-059E-4B95-9A85-3E475A4F7604}"/>
                </a:ext>
              </a:extLst>
            </p:cNvPr>
            <p:cNvSpPr/>
            <p:nvPr/>
          </p:nvSpPr>
          <p:spPr>
            <a:xfrm>
              <a:off x="1400000" y="1781450"/>
              <a:ext cx="99825" cy="85650"/>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9" name="Google Shape;3792;p73">
              <a:extLst>
                <a:ext uri="{FF2B5EF4-FFF2-40B4-BE49-F238E27FC236}">
                  <a16:creationId xmlns:a16="http://schemas.microsoft.com/office/drawing/2014/main" id="{16AD5F0A-01BA-462E-B21E-7A6F5ED6F4D6}"/>
                </a:ext>
              </a:extLst>
            </p:cNvPr>
            <p:cNvSpPr/>
            <p:nvPr/>
          </p:nvSpPr>
          <p:spPr>
            <a:xfrm>
              <a:off x="1440825" y="1812325"/>
              <a:ext cx="28450" cy="24125"/>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0" name="Google Shape;3793;p73">
              <a:extLst>
                <a:ext uri="{FF2B5EF4-FFF2-40B4-BE49-F238E27FC236}">
                  <a16:creationId xmlns:a16="http://schemas.microsoft.com/office/drawing/2014/main" id="{CC9DDEDB-86B2-4740-AC24-5155433F4056}"/>
                </a:ext>
              </a:extLst>
            </p:cNvPr>
            <p:cNvSpPr/>
            <p:nvPr/>
          </p:nvSpPr>
          <p:spPr>
            <a:xfrm>
              <a:off x="1944050" y="1353350"/>
              <a:ext cx="100125" cy="85825"/>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1" name="Google Shape;3794;p73">
              <a:extLst>
                <a:ext uri="{FF2B5EF4-FFF2-40B4-BE49-F238E27FC236}">
                  <a16:creationId xmlns:a16="http://schemas.microsoft.com/office/drawing/2014/main" id="{A11CEA51-2B29-4B97-90F2-A549445D51C6}"/>
                </a:ext>
              </a:extLst>
            </p:cNvPr>
            <p:cNvSpPr/>
            <p:nvPr/>
          </p:nvSpPr>
          <p:spPr>
            <a:xfrm>
              <a:off x="1989425" y="1384100"/>
              <a:ext cx="24225" cy="24225"/>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2" name="Google Shape;3795;p73">
              <a:extLst>
                <a:ext uri="{FF2B5EF4-FFF2-40B4-BE49-F238E27FC236}">
                  <a16:creationId xmlns:a16="http://schemas.microsoft.com/office/drawing/2014/main" id="{EF4716E2-4C56-4C01-885B-A6690462F600}"/>
                </a:ext>
              </a:extLst>
            </p:cNvPr>
            <p:cNvSpPr/>
            <p:nvPr/>
          </p:nvSpPr>
          <p:spPr>
            <a:xfrm>
              <a:off x="1638625" y="1365450"/>
              <a:ext cx="99825" cy="85825"/>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3" name="Google Shape;3796;p73">
              <a:extLst>
                <a:ext uri="{FF2B5EF4-FFF2-40B4-BE49-F238E27FC236}">
                  <a16:creationId xmlns:a16="http://schemas.microsoft.com/office/drawing/2014/main" id="{1325EC7E-ED52-4025-987D-C7C3B6A3A55C}"/>
                </a:ext>
              </a:extLst>
            </p:cNvPr>
            <p:cNvSpPr/>
            <p:nvPr/>
          </p:nvSpPr>
          <p:spPr>
            <a:xfrm>
              <a:off x="1683375" y="13962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4" name="Google Shape;3797;p73">
              <a:extLst>
                <a:ext uri="{FF2B5EF4-FFF2-40B4-BE49-F238E27FC236}">
                  <a16:creationId xmlns:a16="http://schemas.microsoft.com/office/drawing/2014/main" id="{83C55DB1-D358-479B-8392-340B903206F8}"/>
                </a:ext>
              </a:extLst>
            </p:cNvPr>
            <p:cNvSpPr/>
            <p:nvPr/>
          </p:nvSpPr>
          <p:spPr>
            <a:xfrm>
              <a:off x="1575725" y="12626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5" name="Google Shape;3798;p73">
              <a:extLst>
                <a:ext uri="{FF2B5EF4-FFF2-40B4-BE49-F238E27FC236}">
                  <a16:creationId xmlns:a16="http://schemas.microsoft.com/office/drawing/2014/main" id="{81FBA410-3660-4D6F-AA04-F9C0B0060E2F}"/>
                </a:ext>
              </a:extLst>
            </p:cNvPr>
            <p:cNvSpPr/>
            <p:nvPr/>
          </p:nvSpPr>
          <p:spPr>
            <a:xfrm>
              <a:off x="162077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6" name="Google Shape;3799;p73">
              <a:extLst>
                <a:ext uri="{FF2B5EF4-FFF2-40B4-BE49-F238E27FC236}">
                  <a16:creationId xmlns:a16="http://schemas.microsoft.com/office/drawing/2014/main" id="{3B088A6E-8736-4E56-92B4-E8A9AEA5CD47}"/>
                </a:ext>
              </a:extLst>
            </p:cNvPr>
            <p:cNvSpPr/>
            <p:nvPr/>
          </p:nvSpPr>
          <p:spPr>
            <a:xfrm>
              <a:off x="1513425" y="1444250"/>
              <a:ext cx="100125" cy="85650"/>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7" name="Google Shape;3800;p73">
              <a:extLst>
                <a:ext uri="{FF2B5EF4-FFF2-40B4-BE49-F238E27FC236}">
                  <a16:creationId xmlns:a16="http://schemas.microsoft.com/office/drawing/2014/main" id="{2F71990C-183B-44DC-8F23-0322B2791979}"/>
                </a:ext>
              </a:extLst>
            </p:cNvPr>
            <p:cNvSpPr/>
            <p:nvPr/>
          </p:nvSpPr>
          <p:spPr>
            <a:xfrm>
              <a:off x="1554550" y="1475125"/>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8" name="Google Shape;3801;p73">
              <a:extLst>
                <a:ext uri="{FF2B5EF4-FFF2-40B4-BE49-F238E27FC236}">
                  <a16:creationId xmlns:a16="http://schemas.microsoft.com/office/drawing/2014/main" id="{B5F44C04-1B35-4D88-8DBA-68B5AD97B03A}"/>
                </a:ext>
              </a:extLst>
            </p:cNvPr>
            <p:cNvSpPr/>
            <p:nvPr/>
          </p:nvSpPr>
          <p:spPr>
            <a:xfrm>
              <a:off x="1778025" y="1377550"/>
              <a:ext cx="100025" cy="85500"/>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9" name="Google Shape;3802;p73">
              <a:extLst>
                <a:ext uri="{FF2B5EF4-FFF2-40B4-BE49-F238E27FC236}">
                  <a16:creationId xmlns:a16="http://schemas.microsoft.com/office/drawing/2014/main" id="{AD0FDBC1-ABA7-462F-83EB-FCD037999FCF}"/>
                </a:ext>
              </a:extLst>
            </p:cNvPr>
            <p:cNvSpPr/>
            <p:nvPr/>
          </p:nvSpPr>
          <p:spPr>
            <a:xfrm>
              <a:off x="1823100" y="1408300"/>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0" name="Google Shape;3803;p73">
              <a:extLst>
                <a:ext uri="{FF2B5EF4-FFF2-40B4-BE49-F238E27FC236}">
                  <a16:creationId xmlns:a16="http://schemas.microsoft.com/office/drawing/2014/main" id="{7043381D-AAAD-44C3-8EDA-E107794A021A}"/>
                </a:ext>
              </a:extLst>
            </p:cNvPr>
            <p:cNvSpPr/>
            <p:nvPr/>
          </p:nvSpPr>
          <p:spPr>
            <a:xfrm>
              <a:off x="2014825" y="1420050"/>
              <a:ext cx="99825" cy="85650"/>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1" name="Google Shape;3804;p73">
              <a:extLst>
                <a:ext uri="{FF2B5EF4-FFF2-40B4-BE49-F238E27FC236}">
                  <a16:creationId xmlns:a16="http://schemas.microsoft.com/office/drawing/2014/main" id="{C4972972-4AC0-4736-B5D9-74082CFA1D91}"/>
                </a:ext>
              </a:extLst>
            </p:cNvPr>
            <p:cNvSpPr/>
            <p:nvPr/>
          </p:nvSpPr>
          <p:spPr>
            <a:xfrm>
              <a:off x="2059875" y="14509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2" name="Google Shape;3805;p73">
              <a:extLst>
                <a:ext uri="{FF2B5EF4-FFF2-40B4-BE49-F238E27FC236}">
                  <a16:creationId xmlns:a16="http://schemas.microsoft.com/office/drawing/2014/main" id="{BF762DFA-7F6C-47B1-91FA-F43C812B65A1}"/>
                </a:ext>
              </a:extLst>
            </p:cNvPr>
            <p:cNvSpPr/>
            <p:nvPr/>
          </p:nvSpPr>
          <p:spPr>
            <a:xfrm>
              <a:off x="2149400" y="1377625"/>
              <a:ext cx="99825" cy="85450"/>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3" name="Google Shape;3806;p73">
              <a:extLst>
                <a:ext uri="{FF2B5EF4-FFF2-40B4-BE49-F238E27FC236}">
                  <a16:creationId xmlns:a16="http://schemas.microsoft.com/office/drawing/2014/main" id="{62F7D737-54AE-45BD-B7A4-503F55A78DE8}"/>
                </a:ext>
              </a:extLst>
            </p:cNvPr>
            <p:cNvSpPr/>
            <p:nvPr/>
          </p:nvSpPr>
          <p:spPr>
            <a:xfrm>
              <a:off x="2190025" y="1408600"/>
              <a:ext cx="28350" cy="24100"/>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4" name="Google Shape;3807;p73">
              <a:extLst>
                <a:ext uri="{FF2B5EF4-FFF2-40B4-BE49-F238E27FC236}">
                  <a16:creationId xmlns:a16="http://schemas.microsoft.com/office/drawing/2014/main" id="{C0A70E14-AE8B-46F7-B813-4EF324A4C4D9}"/>
                </a:ext>
              </a:extLst>
            </p:cNvPr>
            <p:cNvSpPr/>
            <p:nvPr/>
          </p:nvSpPr>
          <p:spPr>
            <a:xfrm>
              <a:off x="2149400" y="1605775"/>
              <a:ext cx="99825" cy="8560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5" name="Google Shape;3808;p73">
              <a:extLst>
                <a:ext uri="{FF2B5EF4-FFF2-40B4-BE49-F238E27FC236}">
                  <a16:creationId xmlns:a16="http://schemas.microsoft.com/office/drawing/2014/main" id="{6F667FFC-16C7-44CD-8815-F6BD00690F51}"/>
                </a:ext>
              </a:extLst>
            </p:cNvPr>
            <p:cNvSpPr/>
            <p:nvPr/>
          </p:nvSpPr>
          <p:spPr>
            <a:xfrm>
              <a:off x="2190025" y="1636600"/>
              <a:ext cx="28350" cy="24125"/>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6" name="Google Shape;3809;p73">
              <a:extLst>
                <a:ext uri="{FF2B5EF4-FFF2-40B4-BE49-F238E27FC236}">
                  <a16:creationId xmlns:a16="http://schemas.microsoft.com/office/drawing/2014/main" id="{D1908253-CC10-4F0D-87D4-43C87487088F}"/>
                </a:ext>
              </a:extLst>
            </p:cNvPr>
            <p:cNvSpPr/>
            <p:nvPr/>
          </p:nvSpPr>
          <p:spPr>
            <a:xfrm>
              <a:off x="2266125" y="1703850"/>
              <a:ext cx="99825" cy="85825"/>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7" name="Google Shape;3810;p73">
              <a:extLst>
                <a:ext uri="{FF2B5EF4-FFF2-40B4-BE49-F238E27FC236}">
                  <a16:creationId xmlns:a16="http://schemas.microsoft.com/office/drawing/2014/main" id="{512072AD-0550-4362-B28B-E64A1B67EA7B}"/>
                </a:ext>
              </a:extLst>
            </p:cNvPr>
            <p:cNvSpPr/>
            <p:nvPr/>
          </p:nvSpPr>
          <p:spPr>
            <a:xfrm>
              <a:off x="2307275" y="1734600"/>
              <a:ext cx="28150" cy="2417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8" name="Google Shape;3811;p73">
              <a:extLst>
                <a:ext uri="{FF2B5EF4-FFF2-40B4-BE49-F238E27FC236}">
                  <a16:creationId xmlns:a16="http://schemas.microsoft.com/office/drawing/2014/main" id="{E195ACD1-4160-487A-BEB1-818CA75E72D1}"/>
                </a:ext>
              </a:extLst>
            </p:cNvPr>
            <p:cNvSpPr/>
            <p:nvPr/>
          </p:nvSpPr>
          <p:spPr>
            <a:xfrm>
              <a:off x="2068950" y="965875"/>
              <a:ext cx="99825" cy="8560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9" name="Google Shape;3812;p73">
              <a:extLst>
                <a:ext uri="{FF2B5EF4-FFF2-40B4-BE49-F238E27FC236}">
                  <a16:creationId xmlns:a16="http://schemas.microsoft.com/office/drawing/2014/main" id="{A46FD228-BE33-4D42-BB3A-45D5B61E6A29}"/>
                </a:ext>
              </a:extLst>
            </p:cNvPr>
            <p:cNvSpPr/>
            <p:nvPr/>
          </p:nvSpPr>
          <p:spPr>
            <a:xfrm>
              <a:off x="2113725" y="996700"/>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0" name="Google Shape;3813;p73">
              <a:extLst>
                <a:ext uri="{FF2B5EF4-FFF2-40B4-BE49-F238E27FC236}">
                  <a16:creationId xmlns:a16="http://schemas.microsoft.com/office/drawing/2014/main" id="{307A86AF-89B9-4D59-BBA7-FD9D2DF59CC1}"/>
                </a:ext>
              </a:extLst>
            </p:cNvPr>
            <p:cNvSpPr/>
            <p:nvPr/>
          </p:nvSpPr>
          <p:spPr>
            <a:xfrm>
              <a:off x="2056550" y="1743775"/>
              <a:ext cx="100125" cy="85825"/>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1" name="Google Shape;3814;p73">
              <a:extLst>
                <a:ext uri="{FF2B5EF4-FFF2-40B4-BE49-F238E27FC236}">
                  <a16:creationId xmlns:a16="http://schemas.microsoft.com/office/drawing/2014/main" id="{F14F5C88-CF59-4831-B637-143C752CAA42}"/>
                </a:ext>
              </a:extLst>
            </p:cNvPr>
            <p:cNvSpPr/>
            <p:nvPr/>
          </p:nvSpPr>
          <p:spPr>
            <a:xfrm>
              <a:off x="2097700" y="1774525"/>
              <a:ext cx="28150" cy="2417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2" name="Google Shape;3815;p73">
              <a:extLst>
                <a:ext uri="{FF2B5EF4-FFF2-40B4-BE49-F238E27FC236}">
                  <a16:creationId xmlns:a16="http://schemas.microsoft.com/office/drawing/2014/main" id="{A157C75B-ABE5-4459-BEAA-FCDF87239C18}"/>
                </a:ext>
              </a:extLst>
            </p:cNvPr>
            <p:cNvSpPr/>
            <p:nvPr/>
          </p:nvSpPr>
          <p:spPr>
            <a:xfrm>
              <a:off x="1931975" y="1015550"/>
              <a:ext cx="100125" cy="85825"/>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3" name="Google Shape;3816;p73">
              <a:extLst>
                <a:ext uri="{FF2B5EF4-FFF2-40B4-BE49-F238E27FC236}">
                  <a16:creationId xmlns:a16="http://schemas.microsoft.com/office/drawing/2014/main" id="{00797C61-86F4-4C69-954C-DFFD2498EDB1}"/>
                </a:ext>
              </a:extLst>
            </p:cNvPr>
            <p:cNvSpPr/>
            <p:nvPr/>
          </p:nvSpPr>
          <p:spPr>
            <a:xfrm>
              <a:off x="1977025" y="10463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4" name="Google Shape;3817;p73">
              <a:extLst>
                <a:ext uri="{FF2B5EF4-FFF2-40B4-BE49-F238E27FC236}">
                  <a16:creationId xmlns:a16="http://schemas.microsoft.com/office/drawing/2014/main" id="{4B815B87-90CD-4F3D-B958-00BC1D89D023}"/>
                </a:ext>
              </a:extLst>
            </p:cNvPr>
            <p:cNvSpPr/>
            <p:nvPr/>
          </p:nvSpPr>
          <p:spPr>
            <a:xfrm>
              <a:off x="1873900" y="1166775"/>
              <a:ext cx="99825" cy="85800"/>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5" name="Google Shape;3818;p73">
              <a:extLst>
                <a:ext uri="{FF2B5EF4-FFF2-40B4-BE49-F238E27FC236}">
                  <a16:creationId xmlns:a16="http://schemas.microsoft.com/office/drawing/2014/main" id="{7B6017C6-D5E0-4A1E-88F4-4233F120F693}"/>
                </a:ext>
              </a:extLst>
            </p:cNvPr>
            <p:cNvSpPr/>
            <p:nvPr/>
          </p:nvSpPr>
          <p:spPr>
            <a:xfrm>
              <a:off x="1914725" y="1197500"/>
              <a:ext cx="28450" cy="24425"/>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6" name="Google Shape;3819;p73">
              <a:extLst>
                <a:ext uri="{FF2B5EF4-FFF2-40B4-BE49-F238E27FC236}">
                  <a16:creationId xmlns:a16="http://schemas.microsoft.com/office/drawing/2014/main" id="{F6487552-EB5D-400F-9D1F-C5A3608C41B1}"/>
                </a:ext>
              </a:extLst>
            </p:cNvPr>
            <p:cNvSpPr/>
            <p:nvPr/>
          </p:nvSpPr>
          <p:spPr>
            <a:xfrm>
              <a:off x="1726925" y="1199725"/>
              <a:ext cx="100125" cy="85525"/>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7" name="Google Shape;3820;p73">
              <a:extLst>
                <a:ext uri="{FF2B5EF4-FFF2-40B4-BE49-F238E27FC236}">
                  <a16:creationId xmlns:a16="http://schemas.microsoft.com/office/drawing/2014/main" id="{3D33ECEB-811D-4395-8644-DE510F67C684}"/>
                </a:ext>
              </a:extLst>
            </p:cNvPr>
            <p:cNvSpPr/>
            <p:nvPr/>
          </p:nvSpPr>
          <p:spPr>
            <a:xfrm>
              <a:off x="1768050" y="1230475"/>
              <a:ext cx="28150" cy="24100"/>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8" name="Google Shape;3821;p73">
              <a:extLst>
                <a:ext uri="{FF2B5EF4-FFF2-40B4-BE49-F238E27FC236}">
                  <a16:creationId xmlns:a16="http://schemas.microsoft.com/office/drawing/2014/main" id="{C51089D4-FAC1-4AB9-9D5E-838DF4B6259E}"/>
                </a:ext>
              </a:extLst>
            </p:cNvPr>
            <p:cNvSpPr/>
            <p:nvPr/>
          </p:nvSpPr>
          <p:spPr>
            <a:xfrm>
              <a:off x="2210800" y="764250"/>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9" name="Google Shape;3822;p73">
              <a:extLst>
                <a:ext uri="{FF2B5EF4-FFF2-40B4-BE49-F238E27FC236}">
                  <a16:creationId xmlns:a16="http://schemas.microsoft.com/office/drawing/2014/main" id="{6700B2CA-7B67-4A1B-873C-408677FB2FFB}"/>
                </a:ext>
              </a:extLst>
            </p:cNvPr>
            <p:cNvSpPr/>
            <p:nvPr/>
          </p:nvSpPr>
          <p:spPr>
            <a:xfrm>
              <a:off x="2255850" y="794700"/>
              <a:ext cx="24225" cy="24200"/>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0" name="Google Shape;3823;p73">
              <a:extLst>
                <a:ext uri="{FF2B5EF4-FFF2-40B4-BE49-F238E27FC236}">
                  <a16:creationId xmlns:a16="http://schemas.microsoft.com/office/drawing/2014/main" id="{7683CBE4-FCB7-474A-826E-11AEEA1871E8}"/>
                </a:ext>
              </a:extLst>
            </p:cNvPr>
            <p:cNvSpPr/>
            <p:nvPr/>
          </p:nvSpPr>
          <p:spPr>
            <a:xfrm>
              <a:off x="1094575" y="1262625"/>
              <a:ext cx="100125" cy="85525"/>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1" name="Google Shape;3824;p73">
              <a:extLst>
                <a:ext uri="{FF2B5EF4-FFF2-40B4-BE49-F238E27FC236}">
                  <a16:creationId xmlns:a16="http://schemas.microsoft.com/office/drawing/2014/main" id="{87AC603B-BF4C-4425-90A8-16903B0AAFE1}"/>
                </a:ext>
              </a:extLst>
            </p:cNvPr>
            <p:cNvSpPr/>
            <p:nvPr/>
          </p:nvSpPr>
          <p:spPr>
            <a:xfrm>
              <a:off x="113962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2" name="Google Shape;3825;p73">
              <a:extLst>
                <a:ext uri="{FF2B5EF4-FFF2-40B4-BE49-F238E27FC236}">
                  <a16:creationId xmlns:a16="http://schemas.microsoft.com/office/drawing/2014/main" id="{48DC74D8-7334-48FC-AFA1-9439BCAB8459}"/>
                </a:ext>
              </a:extLst>
            </p:cNvPr>
            <p:cNvSpPr/>
            <p:nvPr/>
          </p:nvSpPr>
          <p:spPr>
            <a:xfrm>
              <a:off x="2909075" y="1091475"/>
              <a:ext cx="100125" cy="85500"/>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3" name="Google Shape;3826;p73">
              <a:extLst>
                <a:ext uri="{FF2B5EF4-FFF2-40B4-BE49-F238E27FC236}">
                  <a16:creationId xmlns:a16="http://schemas.microsoft.com/office/drawing/2014/main" id="{BA2D717D-E5C9-4E54-A293-D9E9089961A8}"/>
                </a:ext>
              </a:extLst>
            </p:cNvPr>
            <p:cNvSpPr/>
            <p:nvPr/>
          </p:nvSpPr>
          <p:spPr>
            <a:xfrm>
              <a:off x="2954150" y="11222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4" name="Google Shape;3827;p73">
              <a:extLst>
                <a:ext uri="{FF2B5EF4-FFF2-40B4-BE49-F238E27FC236}">
                  <a16:creationId xmlns:a16="http://schemas.microsoft.com/office/drawing/2014/main" id="{05DA1623-12B7-4C44-8002-33909EF554BB}"/>
                </a:ext>
              </a:extLst>
            </p:cNvPr>
            <p:cNvSpPr/>
            <p:nvPr/>
          </p:nvSpPr>
          <p:spPr>
            <a:xfrm>
              <a:off x="2623000" y="1027650"/>
              <a:ext cx="99825" cy="85825"/>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5" name="Google Shape;3828;p73">
              <a:extLst>
                <a:ext uri="{FF2B5EF4-FFF2-40B4-BE49-F238E27FC236}">
                  <a16:creationId xmlns:a16="http://schemas.microsoft.com/office/drawing/2014/main" id="{5BEE3FFC-CC35-4E4C-8FE1-DA5ECE63D1E6}"/>
                </a:ext>
              </a:extLst>
            </p:cNvPr>
            <p:cNvSpPr/>
            <p:nvPr/>
          </p:nvSpPr>
          <p:spPr>
            <a:xfrm>
              <a:off x="2668050" y="1058400"/>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6" name="Google Shape;3829;p73">
              <a:extLst>
                <a:ext uri="{FF2B5EF4-FFF2-40B4-BE49-F238E27FC236}">
                  <a16:creationId xmlns:a16="http://schemas.microsoft.com/office/drawing/2014/main" id="{17B34275-017F-4DF0-9DF9-C801420D2750}"/>
                </a:ext>
              </a:extLst>
            </p:cNvPr>
            <p:cNvSpPr/>
            <p:nvPr/>
          </p:nvSpPr>
          <p:spPr>
            <a:xfrm>
              <a:off x="1270875" y="2091250"/>
              <a:ext cx="99825" cy="85825"/>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7" name="Google Shape;3830;p73">
              <a:extLst>
                <a:ext uri="{FF2B5EF4-FFF2-40B4-BE49-F238E27FC236}">
                  <a16:creationId xmlns:a16="http://schemas.microsoft.com/office/drawing/2014/main" id="{865EDCB2-A35C-4AAD-8CAD-22F0F696B50E}"/>
                </a:ext>
              </a:extLst>
            </p:cNvPr>
            <p:cNvSpPr/>
            <p:nvPr/>
          </p:nvSpPr>
          <p:spPr>
            <a:xfrm>
              <a:off x="1315925" y="2122000"/>
              <a:ext cx="24225" cy="24225"/>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8" name="Google Shape;3831;p73">
              <a:extLst>
                <a:ext uri="{FF2B5EF4-FFF2-40B4-BE49-F238E27FC236}">
                  <a16:creationId xmlns:a16="http://schemas.microsoft.com/office/drawing/2014/main" id="{041A7B9A-5AB7-48AF-909A-48EAE09D6FDF}"/>
                </a:ext>
              </a:extLst>
            </p:cNvPr>
            <p:cNvSpPr/>
            <p:nvPr/>
          </p:nvSpPr>
          <p:spPr>
            <a:xfrm>
              <a:off x="2706150" y="1341250"/>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9" name="Google Shape;3832;p73">
              <a:extLst>
                <a:ext uri="{FF2B5EF4-FFF2-40B4-BE49-F238E27FC236}">
                  <a16:creationId xmlns:a16="http://schemas.microsoft.com/office/drawing/2014/main" id="{2155D862-FD27-4215-A2BD-EEC51AABA95C}"/>
                </a:ext>
              </a:extLst>
            </p:cNvPr>
            <p:cNvSpPr/>
            <p:nvPr/>
          </p:nvSpPr>
          <p:spPr>
            <a:xfrm>
              <a:off x="2751225" y="13720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0" name="Google Shape;3833;p73">
              <a:extLst>
                <a:ext uri="{FF2B5EF4-FFF2-40B4-BE49-F238E27FC236}">
                  <a16:creationId xmlns:a16="http://schemas.microsoft.com/office/drawing/2014/main" id="{8B6C3E46-138B-450A-9011-B0D2ECE2C473}"/>
                </a:ext>
              </a:extLst>
            </p:cNvPr>
            <p:cNvSpPr/>
            <p:nvPr/>
          </p:nvSpPr>
          <p:spPr>
            <a:xfrm>
              <a:off x="2561900" y="1432150"/>
              <a:ext cx="99825" cy="85650"/>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1" name="Google Shape;3834;p73">
              <a:extLst>
                <a:ext uri="{FF2B5EF4-FFF2-40B4-BE49-F238E27FC236}">
                  <a16:creationId xmlns:a16="http://schemas.microsoft.com/office/drawing/2014/main" id="{C2802F87-E9A8-4B67-B8CA-022BDD41258E}"/>
                </a:ext>
              </a:extLst>
            </p:cNvPr>
            <p:cNvSpPr/>
            <p:nvPr/>
          </p:nvSpPr>
          <p:spPr>
            <a:xfrm>
              <a:off x="2606975" y="1462725"/>
              <a:ext cx="24200" cy="24225"/>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2" name="Google Shape;3835;p73">
              <a:extLst>
                <a:ext uri="{FF2B5EF4-FFF2-40B4-BE49-F238E27FC236}">
                  <a16:creationId xmlns:a16="http://schemas.microsoft.com/office/drawing/2014/main" id="{E6D81DEC-2A8E-4ADD-A4C5-1F7FAC614CE7}"/>
                </a:ext>
              </a:extLst>
            </p:cNvPr>
            <p:cNvSpPr/>
            <p:nvPr/>
          </p:nvSpPr>
          <p:spPr>
            <a:xfrm>
              <a:off x="2718250" y="739925"/>
              <a:ext cx="99825" cy="85625"/>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3" name="Google Shape;3836;p73">
              <a:extLst>
                <a:ext uri="{FF2B5EF4-FFF2-40B4-BE49-F238E27FC236}">
                  <a16:creationId xmlns:a16="http://schemas.microsoft.com/office/drawing/2014/main" id="{6273A620-0080-40EC-9AFF-9C8439F6486C}"/>
                </a:ext>
              </a:extLst>
            </p:cNvPr>
            <p:cNvSpPr/>
            <p:nvPr/>
          </p:nvSpPr>
          <p:spPr>
            <a:xfrm>
              <a:off x="2759075" y="770500"/>
              <a:ext cx="28450" cy="24400"/>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4" name="Google Shape;3837;p73">
              <a:extLst>
                <a:ext uri="{FF2B5EF4-FFF2-40B4-BE49-F238E27FC236}">
                  <a16:creationId xmlns:a16="http://schemas.microsoft.com/office/drawing/2014/main" id="{32E5FBEE-335F-478D-B890-862A5D22D675}"/>
                </a:ext>
              </a:extLst>
            </p:cNvPr>
            <p:cNvSpPr/>
            <p:nvPr/>
          </p:nvSpPr>
          <p:spPr>
            <a:xfrm>
              <a:off x="500625" y="1614350"/>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5" name="Google Shape;3838;p73">
              <a:extLst>
                <a:ext uri="{FF2B5EF4-FFF2-40B4-BE49-F238E27FC236}">
                  <a16:creationId xmlns:a16="http://schemas.microsoft.com/office/drawing/2014/main" id="{78BCE674-9A94-4D44-A3DC-2D0C7A2A893C}"/>
                </a:ext>
              </a:extLst>
            </p:cNvPr>
            <p:cNvSpPr/>
            <p:nvPr/>
          </p:nvSpPr>
          <p:spPr>
            <a:xfrm>
              <a:off x="541750" y="1645100"/>
              <a:ext cx="28150" cy="24300"/>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6" name="Google Shape;3839;p73">
              <a:extLst>
                <a:ext uri="{FF2B5EF4-FFF2-40B4-BE49-F238E27FC236}">
                  <a16:creationId xmlns:a16="http://schemas.microsoft.com/office/drawing/2014/main" id="{ECB88EF5-1421-454B-83C6-582D9D20945C}"/>
                </a:ext>
              </a:extLst>
            </p:cNvPr>
            <p:cNvSpPr/>
            <p:nvPr/>
          </p:nvSpPr>
          <p:spPr>
            <a:xfrm>
              <a:off x="858375" y="1654875"/>
              <a:ext cx="100125" cy="85800"/>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7" name="Google Shape;3840;p73">
              <a:extLst>
                <a:ext uri="{FF2B5EF4-FFF2-40B4-BE49-F238E27FC236}">
                  <a16:creationId xmlns:a16="http://schemas.microsoft.com/office/drawing/2014/main" id="{E5E70768-3DC5-4942-B8D5-F603296BC687}"/>
                </a:ext>
              </a:extLst>
            </p:cNvPr>
            <p:cNvSpPr/>
            <p:nvPr/>
          </p:nvSpPr>
          <p:spPr>
            <a:xfrm>
              <a:off x="903750" y="1685625"/>
              <a:ext cx="24200" cy="24200"/>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8" name="Google Shape;3841;p73">
              <a:extLst>
                <a:ext uri="{FF2B5EF4-FFF2-40B4-BE49-F238E27FC236}">
                  <a16:creationId xmlns:a16="http://schemas.microsoft.com/office/drawing/2014/main" id="{43B0A936-2B19-4C04-BE32-E5FACF7B5AEC}"/>
                </a:ext>
              </a:extLst>
            </p:cNvPr>
            <p:cNvSpPr/>
            <p:nvPr/>
          </p:nvSpPr>
          <p:spPr>
            <a:xfrm>
              <a:off x="2071075" y="4863700"/>
              <a:ext cx="123725" cy="105900"/>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9" name="Google Shape;3842;p73">
              <a:extLst>
                <a:ext uri="{FF2B5EF4-FFF2-40B4-BE49-F238E27FC236}">
                  <a16:creationId xmlns:a16="http://schemas.microsoft.com/office/drawing/2014/main" id="{79F24E2A-3216-45DA-A8CB-18C2F27A1D1F}"/>
                </a:ext>
              </a:extLst>
            </p:cNvPr>
            <p:cNvSpPr/>
            <p:nvPr/>
          </p:nvSpPr>
          <p:spPr>
            <a:xfrm>
              <a:off x="2119775" y="4894575"/>
              <a:ext cx="44175" cy="44475"/>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0" name="Google Shape;3843;p73">
              <a:extLst>
                <a:ext uri="{FF2B5EF4-FFF2-40B4-BE49-F238E27FC236}">
                  <a16:creationId xmlns:a16="http://schemas.microsoft.com/office/drawing/2014/main" id="{9E70BAF8-225A-48C9-88FE-5500D821E210}"/>
                </a:ext>
              </a:extLst>
            </p:cNvPr>
            <p:cNvSpPr/>
            <p:nvPr/>
          </p:nvSpPr>
          <p:spPr>
            <a:xfrm>
              <a:off x="2227725" y="3733500"/>
              <a:ext cx="106675" cy="9145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1" name="Google Shape;3844;p73">
              <a:extLst>
                <a:ext uri="{FF2B5EF4-FFF2-40B4-BE49-F238E27FC236}">
                  <a16:creationId xmlns:a16="http://schemas.microsoft.com/office/drawing/2014/main" id="{7442C3F5-C412-490E-9BC1-D93B2CAD30EB}"/>
                </a:ext>
              </a:extLst>
            </p:cNvPr>
            <p:cNvSpPr/>
            <p:nvPr/>
          </p:nvSpPr>
          <p:spPr>
            <a:xfrm>
              <a:off x="2268850" y="3764450"/>
              <a:ext cx="34800" cy="29825"/>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2" name="Google Shape;3845;p73">
              <a:extLst>
                <a:ext uri="{FF2B5EF4-FFF2-40B4-BE49-F238E27FC236}">
                  <a16:creationId xmlns:a16="http://schemas.microsoft.com/office/drawing/2014/main" id="{4C011AC6-A61A-47C3-8474-D67D4A2FD5A8}"/>
                </a:ext>
              </a:extLst>
            </p:cNvPr>
            <p:cNvSpPr/>
            <p:nvPr/>
          </p:nvSpPr>
          <p:spPr>
            <a:xfrm>
              <a:off x="230250" y="1729000"/>
              <a:ext cx="106775" cy="91225"/>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3" name="Google Shape;3846;p73">
              <a:extLst>
                <a:ext uri="{FF2B5EF4-FFF2-40B4-BE49-F238E27FC236}">
                  <a16:creationId xmlns:a16="http://schemas.microsoft.com/office/drawing/2014/main" id="{D92B71D6-5CB0-4B97-A8FB-8A95CBA9E5B9}"/>
                </a:ext>
              </a:extLst>
            </p:cNvPr>
            <p:cNvSpPr/>
            <p:nvPr/>
          </p:nvSpPr>
          <p:spPr>
            <a:xfrm>
              <a:off x="276525" y="1759700"/>
              <a:ext cx="29650" cy="29675"/>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4" name="Google Shape;3847;p73">
              <a:extLst>
                <a:ext uri="{FF2B5EF4-FFF2-40B4-BE49-F238E27FC236}">
                  <a16:creationId xmlns:a16="http://schemas.microsoft.com/office/drawing/2014/main" id="{6B53793B-8EFC-4A00-842F-FD9FD1F171D3}"/>
                </a:ext>
              </a:extLst>
            </p:cNvPr>
            <p:cNvSpPr/>
            <p:nvPr/>
          </p:nvSpPr>
          <p:spPr>
            <a:xfrm>
              <a:off x="1152325" y="2659550"/>
              <a:ext cx="106775" cy="91200"/>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5" name="Google Shape;3848;p73">
              <a:extLst>
                <a:ext uri="{FF2B5EF4-FFF2-40B4-BE49-F238E27FC236}">
                  <a16:creationId xmlns:a16="http://schemas.microsoft.com/office/drawing/2014/main" id="{B8986410-F3A3-4317-BBC0-4B9604ACC4DF}"/>
                </a:ext>
              </a:extLst>
            </p:cNvPr>
            <p:cNvSpPr/>
            <p:nvPr/>
          </p:nvSpPr>
          <p:spPr>
            <a:xfrm>
              <a:off x="1198600" y="2690250"/>
              <a:ext cx="29950" cy="29650"/>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6" name="Google Shape;3849;p73">
              <a:extLst>
                <a:ext uri="{FF2B5EF4-FFF2-40B4-BE49-F238E27FC236}">
                  <a16:creationId xmlns:a16="http://schemas.microsoft.com/office/drawing/2014/main" id="{5C30A998-2A3D-4AAD-BFC4-405161C0560E}"/>
                </a:ext>
              </a:extLst>
            </p:cNvPr>
            <p:cNvSpPr/>
            <p:nvPr/>
          </p:nvSpPr>
          <p:spPr>
            <a:xfrm>
              <a:off x="931250" y="2061425"/>
              <a:ext cx="106475" cy="9145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7" name="Google Shape;3850;p73">
              <a:extLst>
                <a:ext uri="{FF2B5EF4-FFF2-40B4-BE49-F238E27FC236}">
                  <a16:creationId xmlns:a16="http://schemas.microsoft.com/office/drawing/2014/main" id="{4F1AD024-47B4-4B8D-BD7A-46E86DEDD646}"/>
                </a:ext>
              </a:extLst>
            </p:cNvPr>
            <p:cNvSpPr/>
            <p:nvPr/>
          </p:nvSpPr>
          <p:spPr>
            <a:xfrm>
              <a:off x="972375" y="2092375"/>
              <a:ext cx="34825" cy="29800"/>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8" name="Google Shape;3851;p73">
              <a:extLst>
                <a:ext uri="{FF2B5EF4-FFF2-40B4-BE49-F238E27FC236}">
                  <a16:creationId xmlns:a16="http://schemas.microsoft.com/office/drawing/2014/main" id="{BFADCA71-EDCE-45DB-B1CA-1BB6DA23704D}"/>
                </a:ext>
              </a:extLst>
            </p:cNvPr>
            <p:cNvSpPr/>
            <p:nvPr/>
          </p:nvSpPr>
          <p:spPr>
            <a:xfrm>
              <a:off x="2392850" y="4093600"/>
              <a:ext cx="119175" cy="102125"/>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9" name="Google Shape;3852;p73">
              <a:extLst>
                <a:ext uri="{FF2B5EF4-FFF2-40B4-BE49-F238E27FC236}">
                  <a16:creationId xmlns:a16="http://schemas.microsoft.com/office/drawing/2014/main" id="{EE4F13A6-113D-46F3-8A96-D735ECFB57FF}"/>
                </a:ext>
              </a:extLst>
            </p:cNvPr>
            <p:cNvSpPr/>
            <p:nvPr/>
          </p:nvSpPr>
          <p:spPr>
            <a:xfrm>
              <a:off x="2433675" y="4124325"/>
              <a:ext cx="47500" cy="40725"/>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0" name="Google Shape;3853;p73">
              <a:extLst>
                <a:ext uri="{FF2B5EF4-FFF2-40B4-BE49-F238E27FC236}">
                  <a16:creationId xmlns:a16="http://schemas.microsoft.com/office/drawing/2014/main" id="{534B3B3B-7B11-45B3-9AF7-FE02FEE96345}"/>
                </a:ext>
              </a:extLst>
            </p:cNvPr>
            <p:cNvSpPr/>
            <p:nvPr/>
          </p:nvSpPr>
          <p:spPr>
            <a:xfrm>
              <a:off x="2843450" y="3637275"/>
              <a:ext cx="106475" cy="91200"/>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1" name="Google Shape;3854;p73">
              <a:extLst>
                <a:ext uri="{FF2B5EF4-FFF2-40B4-BE49-F238E27FC236}">
                  <a16:creationId xmlns:a16="http://schemas.microsoft.com/office/drawing/2014/main" id="{B65F4CC5-DF7D-41E1-B9E6-AAD3558C0481}"/>
                </a:ext>
              </a:extLst>
            </p:cNvPr>
            <p:cNvSpPr/>
            <p:nvPr/>
          </p:nvSpPr>
          <p:spPr>
            <a:xfrm>
              <a:off x="2884275" y="3667975"/>
              <a:ext cx="35100" cy="29875"/>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2" name="Google Shape;3855;p73">
              <a:extLst>
                <a:ext uri="{FF2B5EF4-FFF2-40B4-BE49-F238E27FC236}">
                  <a16:creationId xmlns:a16="http://schemas.microsoft.com/office/drawing/2014/main" id="{A8F78FBF-56C2-4AD8-97E6-3F55AFF52AE0}"/>
                </a:ext>
              </a:extLst>
            </p:cNvPr>
            <p:cNvSpPr/>
            <p:nvPr/>
          </p:nvSpPr>
          <p:spPr>
            <a:xfrm>
              <a:off x="3285600" y="3235650"/>
              <a:ext cx="106775" cy="91225"/>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3" name="Google Shape;3856;p73">
              <a:extLst>
                <a:ext uri="{FF2B5EF4-FFF2-40B4-BE49-F238E27FC236}">
                  <a16:creationId xmlns:a16="http://schemas.microsoft.com/office/drawing/2014/main" id="{4F170E8C-6519-47B5-9A56-308CD29C1B2C}"/>
                </a:ext>
              </a:extLst>
            </p:cNvPr>
            <p:cNvSpPr/>
            <p:nvPr/>
          </p:nvSpPr>
          <p:spPr>
            <a:xfrm>
              <a:off x="3331875" y="3266350"/>
              <a:ext cx="29650" cy="29975"/>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4" name="Google Shape;3857;p73">
              <a:extLst>
                <a:ext uri="{FF2B5EF4-FFF2-40B4-BE49-F238E27FC236}">
                  <a16:creationId xmlns:a16="http://schemas.microsoft.com/office/drawing/2014/main" id="{EB8A517A-F42F-418A-BA2C-EE4D49C0EB76}"/>
                </a:ext>
              </a:extLst>
            </p:cNvPr>
            <p:cNvSpPr/>
            <p:nvPr/>
          </p:nvSpPr>
          <p:spPr>
            <a:xfrm>
              <a:off x="3723500" y="2560350"/>
              <a:ext cx="106775" cy="91525"/>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5" name="Google Shape;3858;p73">
              <a:extLst>
                <a:ext uri="{FF2B5EF4-FFF2-40B4-BE49-F238E27FC236}">
                  <a16:creationId xmlns:a16="http://schemas.microsoft.com/office/drawing/2014/main" id="{2EC577A0-605C-4BDE-A585-CA4155834C82}"/>
                </a:ext>
              </a:extLst>
            </p:cNvPr>
            <p:cNvSpPr/>
            <p:nvPr/>
          </p:nvSpPr>
          <p:spPr>
            <a:xfrm>
              <a:off x="3769775" y="2591050"/>
              <a:ext cx="29650" cy="29975"/>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6" name="Google Shape;3859;p73">
              <a:extLst>
                <a:ext uri="{FF2B5EF4-FFF2-40B4-BE49-F238E27FC236}">
                  <a16:creationId xmlns:a16="http://schemas.microsoft.com/office/drawing/2014/main" id="{A265CA85-B419-4736-9439-060229848B9C}"/>
                </a:ext>
              </a:extLst>
            </p:cNvPr>
            <p:cNvSpPr/>
            <p:nvPr/>
          </p:nvSpPr>
          <p:spPr>
            <a:xfrm>
              <a:off x="4463225" y="3515700"/>
              <a:ext cx="106475" cy="91200"/>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7" name="Google Shape;3860;p73">
              <a:extLst>
                <a:ext uri="{FF2B5EF4-FFF2-40B4-BE49-F238E27FC236}">
                  <a16:creationId xmlns:a16="http://schemas.microsoft.com/office/drawing/2014/main" id="{C173B729-FA51-4A31-95C6-CD281CC0DFB9}"/>
                </a:ext>
              </a:extLst>
            </p:cNvPr>
            <p:cNvSpPr/>
            <p:nvPr/>
          </p:nvSpPr>
          <p:spPr>
            <a:xfrm>
              <a:off x="4509175" y="3546700"/>
              <a:ext cx="29975" cy="29650"/>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8" name="Google Shape;3861;p73">
              <a:extLst>
                <a:ext uri="{FF2B5EF4-FFF2-40B4-BE49-F238E27FC236}">
                  <a16:creationId xmlns:a16="http://schemas.microsoft.com/office/drawing/2014/main" id="{9269510B-6E8E-410E-9BC9-1F5E51A6AC77}"/>
                </a:ext>
              </a:extLst>
            </p:cNvPr>
            <p:cNvSpPr/>
            <p:nvPr/>
          </p:nvSpPr>
          <p:spPr>
            <a:xfrm>
              <a:off x="4392150" y="3664775"/>
              <a:ext cx="106475" cy="91225"/>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9" name="Google Shape;3862;p73">
              <a:extLst>
                <a:ext uri="{FF2B5EF4-FFF2-40B4-BE49-F238E27FC236}">
                  <a16:creationId xmlns:a16="http://schemas.microsoft.com/office/drawing/2014/main" id="{71C430E7-0F69-42D9-8C7F-8220A6D22A39}"/>
                </a:ext>
              </a:extLst>
            </p:cNvPr>
            <p:cNvSpPr/>
            <p:nvPr/>
          </p:nvSpPr>
          <p:spPr>
            <a:xfrm>
              <a:off x="4438125" y="3695500"/>
              <a:ext cx="29950" cy="29650"/>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0" name="Google Shape;3863;p73">
              <a:extLst>
                <a:ext uri="{FF2B5EF4-FFF2-40B4-BE49-F238E27FC236}">
                  <a16:creationId xmlns:a16="http://schemas.microsoft.com/office/drawing/2014/main" id="{D821C8BB-4598-4346-8206-78EA097B7B81}"/>
                </a:ext>
              </a:extLst>
            </p:cNvPr>
            <p:cNvSpPr/>
            <p:nvPr/>
          </p:nvSpPr>
          <p:spPr>
            <a:xfrm>
              <a:off x="4406975" y="3862050"/>
              <a:ext cx="106775" cy="91425"/>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1" name="Google Shape;3864;p73">
              <a:extLst>
                <a:ext uri="{FF2B5EF4-FFF2-40B4-BE49-F238E27FC236}">
                  <a16:creationId xmlns:a16="http://schemas.microsoft.com/office/drawing/2014/main" id="{669FBD5F-DDD2-47A2-BD38-4029F37A73CD}"/>
                </a:ext>
              </a:extLst>
            </p:cNvPr>
            <p:cNvSpPr/>
            <p:nvPr/>
          </p:nvSpPr>
          <p:spPr>
            <a:xfrm>
              <a:off x="4453225" y="3892975"/>
              <a:ext cx="29675" cy="29650"/>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2" name="Google Shape;3865;p73">
              <a:extLst>
                <a:ext uri="{FF2B5EF4-FFF2-40B4-BE49-F238E27FC236}">
                  <a16:creationId xmlns:a16="http://schemas.microsoft.com/office/drawing/2014/main" id="{AE9AE3AC-0156-4D8D-B073-6100431F3B5A}"/>
                </a:ext>
              </a:extLst>
            </p:cNvPr>
            <p:cNvSpPr/>
            <p:nvPr/>
          </p:nvSpPr>
          <p:spPr>
            <a:xfrm>
              <a:off x="3776725" y="3500875"/>
              <a:ext cx="106475" cy="91200"/>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3" name="Google Shape;3866;p73">
              <a:extLst>
                <a:ext uri="{FF2B5EF4-FFF2-40B4-BE49-F238E27FC236}">
                  <a16:creationId xmlns:a16="http://schemas.microsoft.com/office/drawing/2014/main" id="{D667D591-B7EA-4C29-954D-2190E99D7A3D}"/>
                </a:ext>
              </a:extLst>
            </p:cNvPr>
            <p:cNvSpPr/>
            <p:nvPr/>
          </p:nvSpPr>
          <p:spPr>
            <a:xfrm>
              <a:off x="3822700" y="3531575"/>
              <a:ext cx="29650" cy="29975"/>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4" name="Google Shape;3867;p73">
              <a:extLst>
                <a:ext uri="{FF2B5EF4-FFF2-40B4-BE49-F238E27FC236}">
                  <a16:creationId xmlns:a16="http://schemas.microsoft.com/office/drawing/2014/main" id="{5D9ED480-CCF9-4B04-96F1-2D6CC80CE916}"/>
                </a:ext>
              </a:extLst>
            </p:cNvPr>
            <p:cNvSpPr/>
            <p:nvPr/>
          </p:nvSpPr>
          <p:spPr>
            <a:xfrm>
              <a:off x="3932850" y="3193725"/>
              <a:ext cx="134825" cy="115300"/>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5" name="Google Shape;3868;p73">
              <a:extLst>
                <a:ext uri="{FF2B5EF4-FFF2-40B4-BE49-F238E27FC236}">
                  <a16:creationId xmlns:a16="http://schemas.microsoft.com/office/drawing/2014/main" id="{3B9A49A8-993F-4740-9A88-7EAC1573CF09}"/>
                </a:ext>
              </a:extLst>
            </p:cNvPr>
            <p:cNvSpPr/>
            <p:nvPr/>
          </p:nvSpPr>
          <p:spPr>
            <a:xfrm>
              <a:off x="3973900" y="3224625"/>
              <a:ext cx="62925" cy="53900"/>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6" name="Google Shape;3869;p73">
              <a:extLst>
                <a:ext uri="{FF2B5EF4-FFF2-40B4-BE49-F238E27FC236}">
                  <a16:creationId xmlns:a16="http://schemas.microsoft.com/office/drawing/2014/main" id="{164D1AD0-F402-4CE1-9C68-5908D1676D5B}"/>
                </a:ext>
              </a:extLst>
            </p:cNvPr>
            <p:cNvSpPr/>
            <p:nvPr/>
          </p:nvSpPr>
          <p:spPr>
            <a:xfrm>
              <a:off x="3880150" y="4042800"/>
              <a:ext cx="106475" cy="91225"/>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7" name="Google Shape;3870;p73">
              <a:extLst>
                <a:ext uri="{FF2B5EF4-FFF2-40B4-BE49-F238E27FC236}">
                  <a16:creationId xmlns:a16="http://schemas.microsoft.com/office/drawing/2014/main" id="{954BD367-D074-4A5A-B3DF-FEDF69068907}"/>
                </a:ext>
              </a:extLst>
            </p:cNvPr>
            <p:cNvSpPr/>
            <p:nvPr/>
          </p:nvSpPr>
          <p:spPr>
            <a:xfrm>
              <a:off x="3920975" y="4073525"/>
              <a:ext cx="35100" cy="29800"/>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8" name="Google Shape;3871;p73">
              <a:extLst>
                <a:ext uri="{FF2B5EF4-FFF2-40B4-BE49-F238E27FC236}">
                  <a16:creationId xmlns:a16="http://schemas.microsoft.com/office/drawing/2014/main" id="{04EF0EC6-51DA-40FA-B484-F4AC7875BA89}"/>
                </a:ext>
              </a:extLst>
            </p:cNvPr>
            <p:cNvSpPr/>
            <p:nvPr/>
          </p:nvSpPr>
          <p:spPr>
            <a:xfrm>
              <a:off x="4241250" y="4225850"/>
              <a:ext cx="106775" cy="91425"/>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9" name="Google Shape;3872;p73">
              <a:extLst>
                <a:ext uri="{FF2B5EF4-FFF2-40B4-BE49-F238E27FC236}">
                  <a16:creationId xmlns:a16="http://schemas.microsoft.com/office/drawing/2014/main" id="{C164EFC1-49DC-4732-AAD8-43196B5B8061}"/>
                </a:ext>
              </a:extLst>
            </p:cNvPr>
            <p:cNvSpPr/>
            <p:nvPr/>
          </p:nvSpPr>
          <p:spPr>
            <a:xfrm>
              <a:off x="4287500" y="4256775"/>
              <a:ext cx="29675" cy="29675"/>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0" name="Google Shape;3873;p73">
              <a:extLst>
                <a:ext uri="{FF2B5EF4-FFF2-40B4-BE49-F238E27FC236}">
                  <a16:creationId xmlns:a16="http://schemas.microsoft.com/office/drawing/2014/main" id="{FC312BD5-29D4-463E-97D0-2292BC7E3A26}"/>
                </a:ext>
              </a:extLst>
            </p:cNvPr>
            <p:cNvSpPr/>
            <p:nvPr/>
          </p:nvSpPr>
          <p:spPr>
            <a:xfrm>
              <a:off x="2013925" y="3819400"/>
              <a:ext cx="106475" cy="91425"/>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1" name="Google Shape;3874;p73">
              <a:extLst>
                <a:ext uri="{FF2B5EF4-FFF2-40B4-BE49-F238E27FC236}">
                  <a16:creationId xmlns:a16="http://schemas.microsoft.com/office/drawing/2014/main" id="{2DFCE35F-B575-43DE-BF40-D5CF1A09670D}"/>
                </a:ext>
              </a:extLst>
            </p:cNvPr>
            <p:cNvSpPr/>
            <p:nvPr/>
          </p:nvSpPr>
          <p:spPr>
            <a:xfrm>
              <a:off x="2059875" y="3850025"/>
              <a:ext cx="29675" cy="29975"/>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2" name="Google Shape;3875;p73">
              <a:extLst>
                <a:ext uri="{FF2B5EF4-FFF2-40B4-BE49-F238E27FC236}">
                  <a16:creationId xmlns:a16="http://schemas.microsoft.com/office/drawing/2014/main" id="{CD2FD6A6-7260-46B0-BF0E-6531021C386E}"/>
                </a:ext>
              </a:extLst>
            </p:cNvPr>
            <p:cNvSpPr/>
            <p:nvPr/>
          </p:nvSpPr>
          <p:spPr>
            <a:xfrm>
              <a:off x="1937700" y="3572625"/>
              <a:ext cx="106475" cy="9145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3" name="Google Shape;3876;p73">
              <a:extLst>
                <a:ext uri="{FF2B5EF4-FFF2-40B4-BE49-F238E27FC236}">
                  <a16:creationId xmlns:a16="http://schemas.microsoft.com/office/drawing/2014/main" id="{32B61CC9-D91F-4CB2-8D62-410A3F6D9EA4}"/>
                </a:ext>
              </a:extLst>
            </p:cNvPr>
            <p:cNvSpPr/>
            <p:nvPr/>
          </p:nvSpPr>
          <p:spPr>
            <a:xfrm>
              <a:off x="1978525" y="3603550"/>
              <a:ext cx="34825" cy="29825"/>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4" name="Google Shape;3877;p73">
              <a:extLst>
                <a:ext uri="{FF2B5EF4-FFF2-40B4-BE49-F238E27FC236}">
                  <a16:creationId xmlns:a16="http://schemas.microsoft.com/office/drawing/2014/main" id="{6676B0A6-57C5-41EC-AF66-C42AAE10387E}"/>
                </a:ext>
              </a:extLst>
            </p:cNvPr>
            <p:cNvSpPr/>
            <p:nvPr/>
          </p:nvSpPr>
          <p:spPr>
            <a:xfrm>
              <a:off x="2124300" y="4295300"/>
              <a:ext cx="138525" cy="118450"/>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5" name="Google Shape;3878;p73">
              <a:extLst>
                <a:ext uri="{FF2B5EF4-FFF2-40B4-BE49-F238E27FC236}">
                  <a16:creationId xmlns:a16="http://schemas.microsoft.com/office/drawing/2014/main" id="{D43B2D51-2E5B-4FC4-8CBF-229810BDC0B5}"/>
                </a:ext>
              </a:extLst>
            </p:cNvPr>
            <p:cNvSpPr/>
            <p:nvPr/>
          </p:nvSpPr>
          <p:spPr>
            <a:xfrm>
              <a:off x="2165425" y="4326025"/>
              <a:ext cx="66575" cy="57050"/>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6" name="Google Shape;3879;p73">
              <a:extLst>
                <a:ext uri="{FF2B5EF4-FFF2-40B4-BE49-F238E27FC236}">
                  <a16:creationId xmlns:a16="http://schemas.microsoft.com/office/drawing/2014/main" id="{BF92981D-A998-477F-B374-F2C1E365D6FD}"/>
                </a:ext>
              </a:extLst>
            </p:cNvPr>
            <p:cNvSpPr/>
            <p:nvPr/>
          </p:nvSpPr>
          <p:spPr>
            <a:xfrm>
              <a:off x="2600925" y="3530650"/>
              <a:ext cx="138525" cy="118600"/>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7" name="Google Shape;3880;p73">
              <a:extLst>
                <a:ext uri="{FF2B5EF4-FFF2-40B4-BE49-F238E27FC236}">
                  <a16:creationId xmlns:a16="http://schemas.microsoft.com/office/drawing/2014/main" id="{CC8BF467-DF7F-421D-B009-D04E6223E390}"/>
                </a:ext>
              </a:extLst>
            </p:cNvPr>
            <p:cNvSpPr/>
            <p:nvPr/>
          </p:nvSpPr>
          <p:spPr>
            <a:xfrm>
              <a:off x="2651725" y="3561525"/>
              <a:ext cx="56875" cy="56875"/>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8" name="Google Shape;3881;p73">
              <a:extLst>
                <a:ext uri="{FF2B5EF4-FFF2-40B4-BE49-F238E27FC236}">
                  <a16:creationId xmlns:a16="http://schemas.microsoft.com/office/drawing/2014/main" id="{4902D999-C11D-496A-857D-C13CE974B3EA}"/>
                </a:ext>
              </a:extLst>
            </p:cNvPr>
            <p:cNvSpPr/>
            <p:nvPr/>
          </p:nvSpPr>
          <p:spPr>
            <a:xfrm>
              <a:off x="4484075" y="1975325"/>
              <a:ext cx="96200" cy="8237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599" name="TextBox 598">
            <a:extLst>
              <a:ext uri="{FF2B5EF4-FFF2-40B4-BE49-F238E27FC236}">
                <a16:creationId xmlns:a16="http://schemas.microsoft.com/office/drawing/2014/main" id="{EC046982-65F1-4F42-9AEC-B85D0360FE9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07</a:t>
            </a:r>
          </a:p>
        </p:txBody>
      </p:sp>
    </p:spTree>
    <p:extLst>
      <p:ext uri="{BB962C8B-B14F-4D97-AF65-F5344CB8AC3E}">
        <p14:creationId xmlns:p14="http://schemas.microsoft.com/office/powerpoint/2010/main" val="201141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p:txBody>
          <a:bodyPr/>
          <a:lstStyle/>
          <a:p>
            <a:r>
              <a:rPr lang="en-MY" dirty="0"/>
              <a:t>Average Response Time &amp; queue time w.r.t queue models</a:t>
            </a:r>
          </a:p>
        </p:txBody>
      </p:sp>
      <p:pic>
        <p:nvPicPr>
          <p:cNvPr id="5" name="Picture 4" descr="A piece of paper with writing on it&#10;&#10;Description automatically generated with medium confidence">
            <a:extLst>
              <a:ext uri="{FF2B5EF4-FFF2-40B4-BE49-F238E27FC236}">
                <a16:creationId xmlns:a16="http://schemas.microsoft.com/office/drawing/2014/main" id="{9ABC9346-3DFB-49FA-82F8-82803E6C3A05}"/>
              </a:ext>
            </a:extLst>
          </p:cNvPr>
          <p:cNvPicPr>
            <a:picLocks noChangeAspect="1"/>
          </p:cNvPicPr>
          <p:nvPr/>
        </p:nvPicPr>
        <p:blipFill>
          <a:blip r:embed="rId2"/>
          <a:stretch>
            <a:fillRect/>
          </a:stretch>
        </p:blipFill>
        <p:spPr>
          <a:xfrm>
            <a:off x="2643187" y="0"/>
            <a:ext cx="3857625" cy="5143500"/>
          </a:xfrm>
          <a:prstGeom prst="rect">
            <a:avLst/>
          </a:prstGeom>
        </p:spPr>
      </p:pic>
      <p:sp>
        <p:nvSpPr>
          <p:cNvPr id="6" name="TextBox 5">
            <a:extLst>
              <a:ext uri="{FF2B5EF4-FFF2-40B4-BE49-F238E27FC236}">
                <a16:creationId xmlns:a16="http://schemas.microsoft.com/office/drawing/2014/main" id="{D3B06117-189E-4A97-A535-7DB9EB1ADDA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08</a:t>
            </a:r>
          </a:p>
        </p:txBody>
      </p:sp>
      <p:pic>
        <p:nvPicPr>
          <p:cNvPr id="8" name="Picture 7" descr="A picture containing text, whiteboard&#10;&#10;Description automatically generated">
            <a:extLst>
              <a:ext uri="{FF2B5EF4-FFF2-40B4-BE49-F238E27FC236}">
                <a16:creationId xmlns:a16="http://schemas.microsoft.com/office/drawing/2014/main" id="{4DC838D2-0FBD-44B6-9178-B7E0EB5050E4}"/>
              </a:ext>
            </a:extLst>
          </p:cNvPr>
          <p:cNvPicPr>
            <a:picLocks noChangeAspect="1"/>
          </p:cNvPicPr>
          <p:nvPr/>
        </p:nvPicPr>
        <p:blipFill rotWithShape="1">
          <a:blip r:embed="rId4"/>
          <a:srcRect l="36152" t="5700" r="12307"/>
          <a:stretch/>
        </p:blipFill>
        <p:spPr>
          <a:xfrm rot="16200000">
            <a:off x="6114963" y="472534"/>
            <a:ext cx="1144989" cy="2794000"/>
          </a:xfrm>
          <a:prstGeom prst="rect">
            <a:avLst/>
          </a:prstGeom>
        </p:spPr>
      </p:pic>
    </p:spTree>
    <p:extLst>
      <p:ext uri="{BB962C8B-B14F-4D97-AF65-F5344CB8AC3E}">
        <p14:creationId xmlns:p14="http://schemas.microsoft.com/office/powerpoint/2010/main" val="918640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5" name="Picture 4" descr="A picture containing web, outdoor object&#10;&#10;Description automatically generated">
            <a:extLst>
              <a:ext uri="{FF2B5EF4-FFF2-40B4-BE49-F238E27FC236}">
                <a16:creationId xmlns:a16="http://schemas.microsoft.com/office/drawing/2014/main" id="{7FD43F28-F174-4EC1-8A64-8F161AF53C5D}"/>
              </a:ext>
            </a:extLst>
          </p:cNvPr>
          <p:cNvPicPr>
            <a:picLocks noChangeAspect="1"/>
          </p:cNvPicPr>
          <p:nvPr/>
        </p:nvPicPr>
        <p:blipFill>
          <a:blip r:embed="rId3"/>
          <a:stretch>
            <a:fillRect/>
          </a:stretch>
        </p:blipFill>
        <p:spPr>
          <a:xfrm>
            <a:off x="2277299" y="0"/>
            <a:ext cx="6890657" cy="5167993"/>
          </a:xfrm>
          <a:prstGeom prst="rect">
            <a:avLst/>
          </a:prstGeom>
        </p:spPr>
      </p:pic>
      <p:sp>
        <p:nvSpPr>
          <p:cNvPr id="289" name="Google Shape;289;p42"/>
          <p:cNvSpPr txBox="1">
            <a:spLocks noGrp="1"/>
          </p:cNvSpPr>
          <p:nvPr>
            <p:ph type="ctrTitle"/>
          </p:nvPr>
        </p:nvSpPr>
        <p:spPr>
          <a:xfrm flipH="1">
            <a:off x="550098" y="1694639"/>
            <a:ext cx="3454401" cy="12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Working on semi markovian model …</a:t>
            </a:r>
            <a:endParaRPr dirty="0"/>
          </a:p>
        </p:txBody>
      </p:sp>
      <p:sp>
        <p:nvSpPr>
          <p:cNvPr id="4" name="TextBox 3">
            <a:extLst>
              <a:ext uri="{FF2B5EF4-FFF2-40B4-BE49-F238E27FC236}">
                <a16:creationId xmlns:a16="http://schemas.microsoft.com/office/drawing/2014/main" id="{AABBD5D5-A2A4-4CFB-8BE1-47ABD9F6CD4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a:t>
            </a:r>
          </a:p>
        </p:txBody>
      </p:sp>
    </p:spTree>
    <p:extLst>
      <p:ext uri="{BB962C8B-B14F-4D97-AF65-F5344CB8AC3E}">
        <p14:creationId xmlns:p14="http://schemas.microsoft.com/office/powerpoint/2010/main" val="270913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86900"/>
            <a:ext cx="5747850" cy="4366075"/>
          </a:xfrm>
          <a:prstGeom prst="rect">
            <a:avLst/>
          </a:prstGeom>
          <a:noFill/>
          <a:ln>
            <a:noFill/>
          </a:ln>
        </p:spPr>
      </p:pic>
      <p:sp>
        <p:nvSpPr>
          <p:cNvPr id="282" name="Google Shape;282;p41"/>
          <p:cNvSpPr txBox="1">
            <a:spLocks noGrp="1"/>
          </p:cNvSpPr>
          <p:nvPr>
            <p:ph type="subTitle" idx="1"/>
          </p:nvPr>
        </p:nvSpPr>
        <p:spPr>
          <a:xfrm flipH="1">
            <a:off x="5477480" y="2174676"/>
            <a:ext cx="3071433" cy="932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Where IOT has no memory at all and all is sent to a hub.</a:t>
            </a:r>
            <a:endParaRPr lang="en-US" b="1"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MY" dirty="0"/>
              <a:t>What is semi </a:t>
            </a:r>
            <a:r>
              <a:rPr lang="en-MY" dirty="0" err="1"/>
              <a:t>markovian</a:t>
            </a:r>
            <a:r>
              <a:rPr lang="en-MY" dirty="0"/>
              <a:t> model?</a:t>
            </a:r>
            <a:endParaRPr dirty="0"/>
          </a:p>
        </p:txBody>
      </p:sp>
      <p:grpSp>
        <p:nvGrpSpPr>
          <p:cNvPr id="6" name="Google Shape;3293;p73">
            <a:extLst>
              <a:ext uri="{FF2B5EF4-FFF2-40B4-BE49-F238E27FC236}">
                <a16:creationId xmlns:a16="http://schemas.microsoft.com/office/drawing/2014/main" id="{49BD93B1-F9F2-4E02-8D29-5F10DD362331}"/>
              </a:ext>
            </a:extLst>
          </p:cNvPr>
          <p:cNvGrpSpPr/>
          <p:nvPr/>
        </p:nvGrpSpPr>
        <p:grpSpPr>
          <a:xfrm>
            <a:off x="2244573" y="1861066"/>
            <a:ext cx="2973311" cy="1593334"/>
            <a:chOff x="230250" y="739925"/>
            <a:chExt cx="7124425" cy="4229675"/>
          </a:xfrm>
        </p:grpSpPr>
        <p:sp>
          <p:nvSpPr>
            <p:cNvPr id="7" name="Google Shape;3294;p73">
              <a:extLst>
                <a:ext uri="{FF2B5EF4-FFF2-40B4-BE49-F238E27FC236}">
                  <a16:creationId xmlns:a16="http://schemas.microsoft.com/office/drawing/2014/main" id="{7059EB5E-118D-4595-A480-FCEA4501300F}"/>
                </a:ext>
              </a:extLst>
            </p:cNvPr>
            <p:cNvSpPr/>
            <p:nvPr/>
          </p:nvSpPr>
          <p:spPr>
            <a:xfrm>
              <a:off x="2001525" y="3293875"/>
              <a:ext cx="920575" cy="1635500"/>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 name="Google Shape;3295;p73">
              <a:extLst>
                <a:ext uri="{FF2B5EF4-FFF2-40B4-BE49-F238E27FC236}">
                  <a16:creationId xmlns:a16="http://schemas.microsoft.com/office/drawing/2014/main" id="{B6976DBE-6113-47F4-9365-567ABCF8D356}"/>
                </a:ext>
              </a:extLst>
            </p:cNvPr>
            <p:cNvSpPr/>
            <p:nvPr/>
          </p:nvSpPr>
          <p:spPr>
            <a:xfrm>
              <a:off x="294050" y="1435525"/>
              <a:ext cx="2107300" cy="218045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 name="Google Shape;3296;p73">
              <a:extLst>
                <a:ext uri="{FF2B5EF4-FFF2-40B4-BE49-F238E27FC236}">
                  <a16:creationId xmlns:a16="http://schemas.microsoft.com/office/drawing/2014/main" id="{2EF3887B-D89E-4647-A142-8D1902F58A2B}"/>
                </a:ext>
              </a:extLst>
            </p:cNvPr>
            <p:cNvSpPr/>
            <p:nvPr/>
          </p:nvSpPr>
          <p:spPr>
            <a:xfrm>
              <a:off x="2241950" y="3529150"/>
              <a:ext cx="49625" cy="247725"/>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 name="Google Shape;3297;p73">
              <a:extLst>
                <a:ext uri="{FF2B5EF4-FFF2-40B4-BE49-F238E27FC236}">
                  <a16:creationId xmlns:a16="http://schemas.microsoft.com/office/drawing/2014/main" id="{EA49A0AB-EA3E-442F-A25E-A2216E612749}"/>
                </a:ext>
              </a:extLst>
            </p:cNvPr>
            <p:cNvSpPr/>
            <p:nvPr/>
          </p:nvSpPr>
          <p:spPr>
            <a:xfrm>
              <a:off x="2241950" y="3400325"/>
              <a:ext cx="441250" cy="371700"/>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 name="Google Shape;3298;p73">
              <a:extLst>
                <a:ext uri="{FF2B5EF4-FFF2-40B4-BE49-F238E27FC236}">
                  <a16:creationId xmlns:a16="http://schemas.microsoft.com/office/drawing/2014/main" id="{9826477B-971B-4A74-9722-77AFC5876949}"/>
                </a:ext>
              </a:extLst>
            </p:cNvPr>
            <p:cNvSpPr/>
            <p:nvPr/>
          </p:nvSpPr>
          <p:spPr>
            <a:xfrm>
              <a:off x="2254050" y="3517075"/>
              <a:ext cx="457575" cy="70475"/>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 name="Google Shape;3299;p73">
              <a:extLst>
                <a:ext uri="{FF2B5EF4-FFF2-40B4-BE49-F238E27FC236}">
                  <a16:creationId xmlns:a16="http://schemas.microsoft.com/office/drawing/2014/main" id="{0E4926A0-EE12-43E9-B04E-BB7201971592}"/>
                </a:ext>
              </a:extLst>
            </p:cNvPr>
            <p:cNvSpPr/>
            <p:nvPr/>
          </p:nvSpPr>
          <p:spPr>
            <a:xfrm>
              <a:off x="2463625" y="3784100"/>
              <a:ext cx="77125" cy="358075"/>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 name="Google Shape;3300;p73">
              <a:extLst>
                <a:ext uri="{FF2B5EF4-FFF2-40B4-BE49-F238E27FC236}">
                  <a16:creationId xmlns:a16="http://schemas.microsoft.com/office/drawing/2014/main" id="{A197EFFB-848D-48E9-A845-94FA0CA8C864}"/>
                </a:ext>
              </a:extLst>
            </p:cNvPr>
            <p:cNvSpPr/>
            <p:nvPr/>
          </p:nvSpPr>
          <p:spPr>
            <a:xfrm>
              <a:off x="2540725" y="3772000"/>
              <a:ext cx="128875" cy="445500"/>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 name="Google Shape;3301;p73">
              <a:extLst>
                <a:ext uri="{FF2B5EF4-FFF2-40B4-BE49-F238E27FC236}">
                  <a16:creationId xmlns:a16="http://schemas.microsoft.com/office/drawing/2014/main" id="{4252FE73-8CF8-49E4-9970-326A8176C7F8}"/>
                </a:ext>
              </a:extLst>
            </p:cNvPr>
            <p:cNvSpPr/>
            <p:nvPr/>
          </p:nvSpPr>
          <p:spPr>
            <a:xfrm>
              <a:off x="2540725" y="3772000"/>
              <a:ext cx="331475" cy="166950"/>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 name="Google Shape;3302;p73">
              <a:extLst>
                <a:ext uri="{FF2B5EF4-FFF2-40B4-BE49-F238E27FC236}">
                  <a16:creationId xmlns:a16="http://schemas.microsoft.com/office/drawing/2014/main" id="{54EA9A78-AEE1-4DD3-AFBF-816CAC052A4E}"/>
                </a:ext>
              </a:extLst>
            </p:cNvPr>
            <p:cNvSpPr/>
            <p:nvPr/>
          </p:nvSpPr>
          <p:spPr>
            <a:xfrm>
              <a:off x="2552825" y="3677050"/>
              <a:ext cx="360525" cy="94975"/>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 name="Google Shape;3303;p73">
              <a:extLst>
                <a:ext uri="{FF2B5EF4-FFF2-40B4-BE49-F238E27FC236}">
                  <a16:creationId xmlns:a16="http://schemas.microsoft.com/office/drawing/2014/main" id="{998742C2-71DB-4C8F-899A-EADE1736C4A2}"/>
                </a:ext>
              </a:extLst>
            </p:cNvPr>
            <p:cNvSpPr/>
            <p:nvPr/>
          </p:nvSpPr>
          <p:spPr>
            <a:xfrm>
              <a:off x="2221375" y="3772000"/>
              <a:ext cx="75925" cy="2446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 name="Google Shape;3304;p73">
              <a:extLst>
                <a:ext uri="{FF2B5EF4-FFF2-40B4-BE49-F238E27FC236}">
                  <a16:creationId xmlns:a16="http://schemas.microsoft.com/office/drawing/2014/main" id="{02219DF3-5D5F-4150-98FB-E03CF3D86198}"/>
                </a:ext>
              </a:extLst>
            </p:cNvPr>
            <p:cNvSpPr/>
            <p:nvPr/>
          </p:nvSpPr>
          <p:spPr>
            <a:xfrm>
              <a:off x="2297275" y="3772000"/>
              <a:ext cx="166375" cy="370175"/>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 name="Google Shape;3305;p73">
              <a:extLst>
                <a:ext uri="{FF2B5EF4-FFF2-40B4-BE49-F238E27FC236}">
                  <a16:creationId xmlns:a16="http://schemas.microsoft.com/office/drawing/2014/main" id="{21E1671B-11F0-4932-92D5-C704E1024222}"/>
                </a:ext>
              </a:extLst>
            </p:cNvPr>
            <p:cNvSpPr/>
            <p:nvPr/>
          </p:nvSpPr>
          <p:spPr>
            <a:xfrm>
              <a:off x="2463625" y="4150925"/>
              <a:ext cx="20875" cy="378350"/>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 name="Google Shape;3306;p73">
              <a:extLst>
                <a:ext uri="{FF2B5EF4-FFF2-40B4-BE49-F238E27FC236}">
                  <a16:creationId xmlns:a16="http://schemas.microsoft.com/office/drawing/2014/main" id="{344AEED0-C837-4009-8880-F0ABB98E72F2}"/>
                </a:ext>
              </a:extLst>
            </p:cNvPr>
            <p:cNvSpPr/>
            <p:nvPr/>
          </p:nvSpPr>
          <p:spPr>
            <a:xfrm>
              <a:off x="2207175" y="4345400"/>
              <a:ext cx="271275" cy="192350"/>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 name="Google Shape;3307;p73">
              <a:extLst>
                <a:ext uri="{FF2B5EF4-FFF2-40B4-BE49-F238E27FC236}">
                  <a16:creationId xmlns:a16="http://schemas.microsoft.com/office/drawing/2014/main" id="{A7309044-53EC-400D-A2F4-BA224D999F4D}"/>
                </a:ext>
              </a:extLst>
            </p:cNvPr>
            <p:cNvSpPr/>
            <p:nvPr/>
          </p:nvSpPr>
          <p:spPr>
            <a:xfrm>
              <a:off x="2218950" y="4145500"/>
              <a:ext cx="260425" cy="48100"/>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 name="Google Shape;3308;p73">
              <a:extLst>
                <a:ext uri="{FF2B5EF4-FFF2-40B4-BE49-F238E27FC236}">
                  <a16:creationId xmlns:a16="http://schemas.microsoft.com/office/drawing/2014/main" id="{A63B0BDE-B742-4EF9-A01B-CB5CFA7A9D4B}"/>
                </a:ext>
              </a:extLst>
            </p:cNvPr>
            <p:cNvSpPr/>
            <p:nvPr/>
          </p:nvSpPr>
          <p:spPr>
            <a:xfrm>
              <a:off x="2473900" y="4150925"/>
              <a:ext cx="190550" cy="75950"/>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 name="Google Shape;3309;p73">
              <a:extLst>
                <a:ext uri="{FF2B5EF4-FFF2-40B4-BE49-F238E27FC236}">
                  <a16:creationId xmlns:a16="http://schemas.microsoft.com/office/drawing/2014/main" id="{BBE2D42F-B865-4CB9-8982-09354DE277B8}"/>
                </a:ext>
              </a:extLst>
            </p:cNvPr>
            <p:cNvSpPr/>
            <p:nvPr/>
          </p:nvSpPr>
          <p:spPr>
            <a:xfrm>
              <a:off x="2149700" y="4558600"/>
              <a:ext cx="127050" cy="245275"/>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 name="Google Shape;3310;p73">
              <a:extLst>
                <a:ext uri="{FF2B5EF4-FFF2-40B4-BE49-F238E27FC236}">
                  <a16:creationId xmlns:a16="http://schemas.microsoft.com/office/drawing/2014/main" id="{4ADF66C8-85A6-4240-8344-96FBA6AB5378}"/>
                </a:ext>
              </a:extLst>
            </p:cNvPr>
            <p:cNvSpPr/>
            <p:nvPr/>
          </p:nvSpPr>
          <p:spPr>
            <a:xfrm>
              <a:off x="2156650" y="4529250"/>
              <a:ext cx="327850" cy="29375"/>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 name="Google Shape;3311;p73">
              <a:extLst>
                <a:ext uri="{FF2B5EF4-FFF2-40B4-BE49-F238E27FC236}">
                  <a16:creationId xmlns:a16="http://schemas.microsoft.com/office/drawing/2014/main" id="{DC4CEBF9-670D-49E2-87FD-6C8F7B64B0EE}"/>
                </a:ext>
              </a:extLst>
            </p:cNvPr>
            <p:cNvSpPr/>
            <p:nvPr/>
          </p:nvSpPr>
          <p:spPr>
            <a:xfrm>
              <a:off x="2077725" y="3529150"/>
              <a:ext cx="164250" cy="333600"/>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 name="Google Shape;3312;p73">
              <a:extLst>
                <a:ext uri="{FF2B5EF4-FFF2-40B4-BE49-F238E27FC236}">
                  <a16:creationId xmlns:a16="http://schemas.microsoft.com/office/drawing/2014/main" id="{19D7AA45-7A77-4D46-BF4C-25ADB44D8C7B}"/>
                </a:ext>
              </a:extLst>
            </p:cNvPr>
            <p:cNvSpPr/>
            <p:nvPr/>
          </p:nvSpPr>
          <p:spPr>
            <a:xfrm>
              <a:off x="2297275" y="3772000"/>
              <a:ext cx="243475" cy="25"/>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 name="Google Shape;3313;p73">
              <a:extLst>
                <a:ext uri="{FF2B5EF4-FFF2-40B4-BE49-F238E27FC236}">
                  <a16:creationId xmlns:a16="http://schemas.microsoft.com/office/drawing/2014/main" id="{ED72C13F-A7EC-45A5-9D6D-F3416460752C}"/>
                </a:ext>
              </a:extLst>
            </p:cNvPr>
            <p:cNvSpPr/>
            <p:nvPr/>
          </p:nvSpPr>
          <p:spPr>
            <a:xfrm>
              <a:off x="2206550" y="4150925"/>
              <a:ext cx="267375" cy="201150"/>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 name="Google Shape;3314;p73">
              <a:extLst>
                <a:ext uri="{FF2B5EF4-FFF2-40B4-BE49-F238E27FC236}">
                  <a16:creationId xmlns:a16="http://schemas.microsoft.com/office/drawing/2014/main" id="{BF6AC39F-7952-49BC-819D-161B9988BC82}"/>
                </a:ext>
              </a:extLst>
            </p:cNvPr>
            <p:cNvSpPr/>
            <p:nvPr/>
          </p:nvSpPr>
          <p:spPr>
            <a:xfrm>
              <a:off x="412000" y="1451850"/>
              <a:ext cx="148825" cy="202950"/>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 name="Google Shape;3315;p73">
              <a:extLst>
                <a:ext uri="{FF2B5EF4-FFF2-40B4-BE49-F238E27FC236}">
                  <a16:creationId xmlns:a16="http://schemas.microsoft.com/office/drawing/2014/main" id="{E83AA796-2D43-4D8C-A133-B1D348A6AE48}"/>
                </a:ext>
              </a:extLst>
            </p:cNvPr>
            <p:cNvSpPr/>
            <p:nvPr/>
          </p:nvSpPr>
          <p:spPr>
            <a:xfrm>
              <a:off x="300100" y="1654775"/>
              <a:ext cx="272525" cy="11675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 name="Google Shape;3316;p73">
              <a:extLst>
                <a:ext uri="{FF2B5EF4-FFF2-40B4-BE49-F238E27FC236}">
                  <a16:creationId xmlns:a16="http://schemas.microsoft.com/office/drawing/2014/main" id="{63DBF49D-B1C6-4B36-9933-F3150577B78E}"/>
                </a:ext>
              </a:extLst>
            </p:cNvPr>
            <p:cNvSpPr/>
            <p:nvPr/>
          </p:nvSpPr>
          <p:spPr>
            <a:xfrm>
              <a:off x="564725" y="1658100"/>
              <a:ext cx="223825" cy="252225"/>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 name="Google Shape;3317;p73">
              <a:extLst>
                <a:ext uri="{FF2B5EF4-FFF2-40B4-BE49-F238E27FC236}">
                  <a16:creationId xmlns:a16="http://schemas.microsoft.com/office/drawing/2014/main" id="{DA5D4992-83E5-423E-8222-A25E314F9B1E}"/>
                </a:ext>
              </a:extLst>
            </p:cNvPr>
            <p:cNvSpPr/>
            <p:nvPr/>
          </p:nvSpPr>
          <p:spPr>
            <a:xfrm>
              <a:off x="809075" y="1695300"/>
              <a:ext cx="109500" cy="215025"/>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 name="Google Shape;3318;p73">
              <a:extLst>
                <a:ext uri="{FF2B5EF4-FFF2-40B4-BE49-F238E27FC236}">
                  <a16:creationId xmlns:a16="http://schemas.microsoft.com/office/drawing/2014/main" id="{F41DF912-56C5-4957-A05B-24B61F4C4401}"/>
                </a:ext>
              </a:extLst>
            </p:cNvPr>
            <p:cNvSpPr/>
            <p:nvPr/>
          </p:nvSpPr>
          <p:spPr>
            <a:xfrm>
              <a:off x="560800" y="1654775"/>
              <a:ext cx="369875" cy="40550"/>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 name="Google Shape;3319;p73">
              <a:extLst>
                <a:ext uri="{FF2B5EF4-FFF2-40B4-BE49-F238E27FC236}">
                  <a16:creationId xmlns:a16="http://schemas.microsoft.com/office/drawing/2014/main" id="{D63172F0-A0A9-4D3B-B09E-927649756B21}"/>
                </a:ext>
              </a:extLst>
            </p:cNvPr>
            <p:cNvSpPr/>
            <p:nvPr/>
          </p:nvSpPr>
          <p:spPr>
            <a:xfrm>
              <a:off x="560800" y="1525625"/>
              <a:ext cx="722200" cy="129175"/>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 name="Google Shape;3320;p73">
              <a:extLst>
                <a:ext uri="{FF2B5EF4-FFF2-40B4-BE49-F238E27FC236}">
                  <a16:creationId xmlns:a16="http://schemas.microsoft.com/office/drawing/2014/main" id="{5BB5DA2B-0488-47F5-AC83-2FAC1F475B2A}"/>
                </a:ext>
              </a:extLst>
            </p:cNvPr>
            <p:cNvSpPr/>
            <p:nvPr/>
          </p:nvSpPr>
          <p:spPr>
            <a:xfrm>
              <a:off x="1154750" y="1525625"/>
              <a:ext cx="128250" cy="363850"/>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 name="Google Shape;3321;p73">
              <a:extLst>
                <a:ext uri="{FF2B5EF4-FFF2-40B4-BE49-F238E27FC236}">
                  <a16:creationId xmlns:a16="http://schemas.microsoft.com/office/drawing/2014/main" id="{915B5EC7-742C-47E9-BB81-C908BB3258B6}"/>
                </a:ext>
              </a:extLst>
            </p:cNvPr>
            <p:cNvSpPr/>
            <p:nvPr/>
          </p:nvSpPr>
          <p:spPr>
            <a:xfrm>
              <a:off x="918550" y="1695300"/>
              <a:ext cx="236225" cy="194175"/>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 name="Google Shape;3322;p73">
              <a:extLst>
                <a:ext uri="{FF2B5EF4-FFF2-40B4-BE49-F238E27FC236}">
                  <a16:creationId xmlns:a16="http://schemas.microsoft.com/office/drawing/2014/main" id="{2EB7C820-EE34-41CD-9D8D-323A6B819E6C}"/>
                </a:ext>
              </a:extLst>
            </p:cNvPr>
            <p:cNvSpPr/>
            <p:nvPr/>
          </p:nvSpPr>
          <p:spPr>
            <a:xfrm>
              <a:off x="995075" y="1889450"/>
              <a:ext cx="159700" cy="215350"/>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 name="Google Shape;3323;p73">
              <a:extLst>
                <a:ext uri="{FF2B5EF4-FFF2-40B4-BE49-F238E27FC236}">
                  <a16:creationId xmlns:a16="http://schemas.microsoft.com/office/drawing/2014/main" id="{99827053-0AA1-43AF-ADAA-D5F5D9979336}"/>
                </a:ext>
              </a:extLst>
            </p:cNvPr>
            <p:cNvSpPr/>
            <p:nvPr/>
          </p:nvSpPr>
          <p:spPr>
            <a:xfrm>
              <a:off x="918550" y="1525625"/>
              <a:ext cx="364450" cy="169700"/>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 name="Google Shape;3324;p73">
              <a:extLst>
                <a:ext uri="{FF2B5EF4-FFF2-40B4-BE49-F238E27FC236}">
                  <a16:creationId xmlns:a16="http://schemas.microsoft.com/office/drawing/2014/main" id="{1FCA0D0B-6B01-41F4-BEDD-F348B5FA2469}"/>
                </a:ext>
              </a:extLst>
            </p:cNvPr>
            <p:cNvSpPr/>
            <p:nvPr/>
          </p:nvSpPr>
          <p:spPr>
            <a:xfrm>
              <a:off x="1154750" y="1889450"/>
              <a:ext cx="176025" cy="242250"/>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 name="Google Shape;3325;p73">
              <a:extLst>
                <a:ext uri="{FF2B5EF4-FFF2-40B4-BE49-F238E27FC236}">
                  <a16:creationId xmlns:a16="http://schemas.microsoft.com/office/drawing/2014/main" id="{4CFBB7EE-83EA-48D5-A388-7C161436984B}"/>
                </a:ext>
              </a:extLst>
            </p:cNvPr>
            <p:cNvSpPr/>
            <p:nvPr/>
          </p:nvSpPr>
          <p:spPr>
            <a:xfrm>
              <a:off x="1330750" y="1821700"/>
              <a:ext cx="129150" cy="310000"/>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 name="Google Shape;3326;p73">
              <a:extLst>
                <a:ext uri="{FF2B5EF4-FFF2-40B4-BE49-F238E27FC236}">
                  <a16:creationId xmlns:a16="http://schemas.microsoft.com/office/drawing/2014/main" id="{E5BB7E7A-791A-45E2-9921-EA7CAA5F22E1}"/>
                </a:ext>
              </a:extLst>
            </p:cNvPr>
            <p:cNvSpPr/>
            <p:nvPr/>
          </p:nvSpPr>
          <p:spPr>
            <a:xfrm>
              <a:off x="1459875" y="1666875"/>
              <a:ext cx="175750" cy="154850"/>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 name="Google Shape;3327;p73">
              <a:extLst>
                <a:ext uri="{FF2B5EF4-FFF2-40B4-BE49-F238E27FC236}">
                  <a16:creationId xmlns:a16="http://schemas.microsoft.com/office/drawing/2014/main" id="{687FF823-9691-4990-A576-E68D5CCB1158}"/>
                </a:ext>
              </a:extLst>
            </p:cNvPr>
            <p:cNvSpPr/>
            <p:nvPr/>
          </p:nvSpPr>
          <p:spPr>
            <a:xfrm>
              <a:off x="1154750" y="1821700"/>
              <a:ext cx="305150" cy="67775"/>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 name="Google Shape;3328;p73">
              <a:extLst>
                <a:ext uri="{FF2B5EF4-FFF2-40B4-BE49-F238E27FC236}">
                  <a16:creationId xmlns:a16="http://schemas.microsoft.com/office/drawing/2014/main" id="{B240C1A0-4265-451E-8BB4-5B360C38F5E6}"/>
                </a:ext>
              </a:extLst>
            </p:cNvPr>
            <p:cNvSpPr/>
            <p:nvPr/>
          </p:nvSpPr>
          <p:spPr>
            <a:xfrm>
              <a:off x="1459875" y="1821700"/>
              <a:ext cx="134300" cy="433400"/>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 name="Google Shape;3329;p73">
              <a:extLst>
                <a:ext uri="{FF2B5EF4-FFF2-40B4-BE49-F238E27FC236}">
                  <a16:creationId xmlns:a16="http://schemas.microsoft.com/office/drawing/2014/main" id="{95189C2E-C13E-46CD-95F2-70CB146606A9}"/>
                </a:ext>
              </a:extLst>
            </p:cNvPr>
            <p:cNvSpPr/>
            <p:nvPr/>
          </p:nvSpPr>
          <p:spPr>
            <a:xfrm>
              <a:off x="1594150" y="1889450"/>
              <a:ext cx="113150" cy="365650"/>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 name="Google Shape;3330;p73">
              <a:extLst>
                <a:ext uri="{FF2B5EF4-FFF2-40B4-BE49-F238E27FC236}">
                  <a16:creationId xmlns:a16="http://schemas.microsoft.com/office/drawing/2014/main" id="{39429604-5CD7-4FE0-8F98-E1641C5C2206}"/>
                </a:ext>
              </a:extLst>
            </p:cNvPr>
            <p:cNvSpPr/>
            <p:nvPr/>
          </p:nvSpPr>
          <p:spPr>
            <a:xfrm>
              <a:off x="1115425" y="2255075"/>
              <a:ext cx="478750" cy="165450"/>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 name="Google Shape;3331;p73">
              <a:extLst>
                <a:ext uri="{FF2B5EF4-FFF2-40B4-BE49-F238E27FC236}">
                  <a16:creationId xmlns:a16="http://schemas.microsoft.com/office/drawing/2014/main" id="{28AA6DEB-5996-46E9-A14C-646EF4438F01}"/>
                </a:ext>
              </a:extLst>
            </p:cNvPr>
            <p:cNvSpPr/>
            <p:nvPr/>
          </p:nvSpPr>
          <p:spPr>
            <a:xfrm>
              <a:off x="1530050" y="2255075"/>
              <a:ext cx="64125" cy="314825"/>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 name="Google Shape;3332;p73">
              <a:extLst>
                <a:ext uri="{FF2B5EF4-FFF2-40B4-BE49-F238E27FC236}">
                  <a16:creationId xmlns:a16="http://schemas.microsoft.com/office/drawing/2014/main" id="{A9537B81-CDA3-4D7E-B17C-2919F4AD53C4}"/>
                </a:ext>
              </a:extLst>
            </p:cNvPr>
            <p:cNvSpPr/>
            <p:nvPr/>
          </p:nvSpPr>
          <p:spPr>
            <a:xfrm>
              <a:off x="1231250" y="2569875"/>
              <a:ext cx="310925" cy="132800"/>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 name="Google Shape;3333;p73">
              <a:extLst>
                <a:ext uri="{FF2B5EF4-FFF2-40B4-BE49-F238E27FC236}">
                  <a16:creationId xmlns:a16="http://schemas.microsoft.com/office/drawing/2014/main" id="{2C76A08B-B417-4B93-AB15-3E01B0F2C640}"/>
                </a:ext>
              </a:extLst>
            </p:cNvPr>
            <p:cNvSpPr/>
            <p:nvPr/>
          </p:nvSpPr>
          <p:spPr>
            <a:xfrm>
              <a:off x="1113325" y="2131675"/>
              <a:ext cx="217450" cy="283400"/>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 name="Google Shape;3334;p73">
              <a:extLst>
                <a:ext uri="{FF2B5EF4-FFF2-40B4-BE49-F238E27FC236}">
                  <a16:creationId xmlns:a16="http://schemas.microsoft.com/office/drawing/2014/main" id="{40BD1770-445A-4122-AA88-E4E0E0A6366C}"/>
                </a:ext>
              </a:extLst>
            </p:cNvPr>
            <p:cNvSpPr/>
            <p:nvPr/>
          </p:nvSpPr>
          <p:spPr>
            <a:xfrm>
              <a:off x="1330750" y="2131675"/>
              <a:ext cx="284300" cy="114950"/>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 name="Google Shape;3335;p73">
              <a:extLst>
                <a:ext uri="{FF2B5EF4-FFF2-40B4-BE49-F238E27FC236}">
                  <a16:creationId xmlns:a16="http://schemas.microsoft.com/office/drawing/2014/main" id="{828CD53F-8B42-4B4D-9C21-85EC0C24D6D3}"/>
                </a:ext>
              </a:extLst>
            </p:cNvPr>
            <p:cNvSpPr/>
            <p:nvPr/>
          </p:nvSpPr>
          <p:spPr>
            <a:xfrm>
              <a:off x="1615025" y="2089950"/>
              <a:ext cx="422200" cy="156675"/>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 name="Google Shape;3336;p73">
              <a:extLst>
                <a:ext uri="{FF2B5EF4-FFF2-40B4-BE49-F238E27FC236}">
                  <a16:creationId xmlns:a16="http://schemas.microsoft.com/office/drawing/2014/main" id="{C24E5EF1-9A5A-456C-83B8-AD951CFCF52F}"/>
                </a:ext>
              </a:extLst>
            </p:cNvPr>
            <p:cNvSpPr/>
            <p:nvPr/>
          </p:nvSpPr>
          <p:spPr>
            <a:xfrm>
              <a:off x="2037200" y="2089950"/>
              <a:ext cx="233500" cy="303650"/>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 name="Google Shape;3337;p73">
              <a:extLst>
                <a:ext uri="{FF2B5EF4-FFF2-40B4-BE49-F238E27FC236}">
                  <a16:creationId xmlns:a16="http://schemas.microsoft.com/office/drawing/2014/main" id="{2D37B311-B8D5-4E0C-908F-F5CE38D50C11}"/>
                </a:ext>
              </a:extLst>
            </p:cNvPr>
            <p:cNvSpPr/>
            <p:nvPr/>
          </p:nvSpPr>
          <p:spPr>
            <a:xfrm>
              <a:off x="1596875" y="2246600"/>
              <a:ext cx="673825" cy="12705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 name="Google Shape;3338;p73">
              <a:extLst>
                <a:ext uri="{FF2B5EF4-FFF2-40B4-BE49-F238E27FC236}">
                  <a16:creationId xmlns:a16="http://schemas.microsoft.com/office/drawing/2014/main" id="{F5AE7558-EF31-4F40-9F22-3141A8A6E3A2}"/>
                </a:ext>
              </a:extLst>
            </p:cNvPr>
            <p:cNvSpPr/>
            <p:nvPr/>
          </p:nvSpPr>
          <p:spPr>
            <a:xfrm>
              <a:off x="1596875" y="2246600"/>
              <a:ext cx="316975" cy="555875"/>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 name="Google Shape;3339;p73">
              <a:extLst>
                <a:ext uri="{FF2B5EF4-FFF2-40B4-BE49-F238E27FC236}">
                  <a16:creationId xmlns:a16="http://schemas.microsoft.com/office/drawing/2014/main" id="{DBAB28CF-66AD-42E3-BF08-695258F7A822}"/>
                </a:ext>
              </a:extLst>
            </p:cNvPr>
            <p:cNvSpPr/>
            <p:nvPr/>
          </p:nvSpPr>
          <p:spPr>
            <a:xfrm>
              <a:off x="1596875" y="2246600"/>
              <a:ext cx="507800" cy="355075"/>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 name="Google Shape;3340;p73">
              <a:extLst>
                <a:ext uri="{FF2B5EF4-FFF2-40B4-BE49-F238E27FC236}">
                  <a16:creationId xmlns:a16="http://schemas.microsoft.com/office/drawing/2014/main" id="{B4D8D34D-D419-48B0-A10D-97203FD998EA}"/>
                </a:ext>
              </a:extLst>
            </p:cNvPr>
            <p:cNvSpPr/>
            <p:nvPr/>
          </p:nvSpPr>
          <p:spPr>
            <a:xfrm>
              <a:off x="1530050" y="2569875"/>
              <a:ext cx="383800" cy="232600"/>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 name="Google Shape;3341;p73">
              <a:extLst>
                <a:ext uri="{FF2B5EF4-FFF2-40B4-BE49-F238E27FC236}">
                  <a16:creationId xmlns:a16="http://schemas.microsoft.com/office/drawing/2014/main" id="{00F45784-A960-43A5-9136-21237DEA9F37}"/>
                </a:ext>
              </a:extLst>
            </p:cNvPr>
            <p:cNvSpPr/>
            <p:nvPr/>
          </p:nvSpPr>
          <p:spPr>
            <a:xfrm>
              <a:off x="1530050" y="2569875"/>
              <a:ext cx="126425" cy="445800"/>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 name="Google Shape;3342;p73">
              <a:extLst>
                <a:ext uri="{FF2B5EF4-FFF2-40B4-BE49-F238E27FC236}">
                  <a16:creationId xmlns:a16="http://schemas.microsoft.com/office/drawing/2014/main" id="{AB4907A4-44EB-4244-94A7-F6F53F9DDFBA}"/>
                </a:ext>
              </a:extLst>
            </p:cNvPr>
            <p:cNvSpPr/>
            <p:nvPr/>
          </p:nvSpPr>
          <p:spPr>
            <a:xfrm>
              <a:off x="1497375" y="3024425"/>
              <a:ext cx="164850" cy="32675"/>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 name="Google Shape;3343;p73">
              <a:extLst>
                <a:ext uri="{FF2B5EF4-FFF2-40B4-BE49-F238E27FC236}">
                  <a16:creationId xmlns:a16="http://schemas.microsoft.com/office/drawing/2014/main" id="{0638B8DC-4960-4A22-AEF1-F5BEC835FAB5}"/>
                </a:ext>
              </a:extLst>
            </p:cNvPr>
            <p:cNvSpPr/>
            <p:nvPr/>
          </p:nvSpPr>
          <p:spPr>
            <a:xfrm>
              <a:off x="1662200" y="3024425"/>
              <a:ext cx="151250" cy="218975"/>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 name="Google Shape;3344;p73">
              <a:extLst>
                <a:ext uri="{FF2B5EF4-FFF2-40B4-BE49-F238E27FC236}">
                  <a16:creationId xmlns:a16="http://schemas.microsoft.com/office/drawing/2014/main" id="{5C1C142C-C378-4C4A-A636-41CFBF03F0A4}"/>
                </a:ext>
              </a:extLst>
            </p:cNvPr>
            <p:cNvSpPr/>
            <p:nvPr/>
          </p:nvSpPr>
          <p:spPr>
            <a:xfrm>
              <a:off x="1813725" y="3036525"/>
              <a:ext cx="32675" cy="206275"/>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 name="Google Shape;3345;p73">
              <a:extLst>
                <a:ext uri="{FF2B5EF4-FFF2-40B4-BE49-F238E27FC236}">
                  <a16:creationId xmlns:a16="http://schemas.microsoft.com/office/drawing/2014/main" id="{3A81A907-46A0-40A5-8526-FAF6F2AAA3C4}"/>
                </a:ext>
              </a:extLst>
            </p:cNvPr>
            <p:cNvSpPr/>
            <p:nvPr/>
          </p:nvSpPr>
          <p:spPr>
            <a:xfrm>
              <a:off x="1813425" y="3243375"/>
              <a:ext cx="145175" cy="5052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 name="Google Shape;3346;p73">
              <a:extLst>
                <a:ext uri="{FF2B5EF4-FFF2-40B4-BE49-F238E27FC236}">
                  <a16:creationId xmlns:a16="http://schemas.microsoft.com/office/drawing/2014/main" id="{21F69ADD-617D-4D5E-B3BD-D81BB4F97C92}"/>
                </a:ext>
              </a:extLst>
            </p:cNvPr>
            <p:cNvSpPr/>
            <p:nvPr/>
          </p:nvSpPr>
          <p:spPr>
            <a:xfrm>
              <a:off x="1949200" y="3290550"/>
              <a:ext cx="52350" cy="32330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0" name="Google Shape;3347;p73">
              <a:extLst>
                <a:ext uri="{FF2B5EF4-FFF2-40B4-BE49-F238E27FC236}">
                  <a16:creationId xmlns:a16="http://schemas.microsoft.com/office/drawing/2014/main" id="{ACE47A06-DC3D-4197-8B79-52336A9ECE6B}"/>
                </a:ext>
              </a:extLst>
            </p:cNvPr>
            <p:cNvSpPr/>
            <p:nvPr/>
          </p:nvSpPr>
          <p:spPr>
            <a:xfrm>
              <a:off x="1113325" y="2415050"/>
              <a:ext cx="416750" cy="154850"/>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1" name="Google Shape;3348;p73">
              <a:extLst>
                <a:ext uri="{FF2B5EF4-FFF2-40B4-BE49-F238E27FC236}">
                  <a16:creationId xmlns:a16="http://schemas.microsoft.com/office/drawing/2014/main" id="{8483B03C-6182-4BA3-8C19-3954C6153A1C}"/>
                </a:ext>
              </a:extLst>
            </p:cNvPr>
            <p:cNvSpPr/>
            <p:nvPr/>
          </p:nvSpPr>
          <p:spPr>
            <a:xfrm>
              <a:off x="2032675" y="1784200"/>
              <a:ext cx="84100" cy="296100"/>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2" name="Google Shape;3349;p73">
              <a:extLst>
                <a:ext uri="{FF2B5EF4-FFF2-40B4-BE49-F238E27FC236}">
                  <a16:creationId xmlns:a16="http://schemas.microsoft.com/office/drawing/2014/main" id="{75BEFA81-28CC-48DE-952D-A2A4752B9B68}"/>
                </a:ext>
              </a:extLst>
            </p:cNvPr>
            <p:cNvSpPr/>
            <p:nvPr/>
          </p:nvSpPr>
          <p:spPr>
            <a:xfrm>
              <a:off x="2116750" y="1784200"/>
              <a:ext cx="275225" cy="167575"/>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3" name="Google Shape;3350;p73">
              <a:extLst>
                <a:ext uri="{FF2B5EF4-FFF2-40B4-BE49-F238E27FC236}">
                  <a16:creationId xmlns:a16="http://schemas.microsoft.com/office/drawing/2014/main" id="{169DB2C2-44FE-4632-8273-CA3A1AFB71C5}"/>
                </a:ext>
              </a:extLst>
            </p:cNvPr>
            <p:cNvSpPr/>
            <p:nvPr/>
          </p:nvSpPr>
          <p:spPr>
            <a:xfrm>
              <a:off x="1166850" y="792275"/>
              <a:ext cx="1104150" cy="510800"/>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4" name="Google Shape;3351;p73">
              <a:extLst>
                <a:ext uri="{FF2B5EF4-FFF2-40B4-BE49-F238E27FC236}">
                  <a16:creationId xmlns:a16="http://schemas.microsoft.com/office/drawing/2014/main" id="{665BF6B6-D2B6-40DF-B5A3-D3F9117DAE2F}"/>
                </a:ext>
              </a:extLst>
            </p:cNvPr>
            <p:cNvSpPr/>
            <p:nvPr/>
          </p:nvSpPr>
          <p:spPr>
            <a:xfrm>
              <a:off x="1154750" y="1080175"/>
              <a:ext cx="231975" cy="222900"/>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5" name="Google Shape;3352;p73">
              <a:extLst>
                <a:ext uri="{FF2B5EF4-FFF2-40B4-BE49-F238E27FC236}">
                  <a16:creationId xmlns:a16="http://schemas.microsoft.com/office/drawing/2014/main" id="{3620322F-281D-426A-9C4A-8EA027A1E956}"/>
                </a:ext>
              </a:extLst>
            </p:cNvPr>
            <p:cNvSpPr/>
            <p:nvPr/>
          </p:nvSpPr>
          <p:spPr>
            <a:xfrm>
              <a:off x="1382775" y="1177850"/>
              <a:ext cx="252850" cy="62325"/>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6" name="Google Shape;3353;p73">
              <a:extLst>
                <a:ext uri="{FF2B5EF4-FFF2-40B4-BE49-F238E27FC236}">
                  <a16:creationId xmlns:a16="http://schemas.microsoft.com/office/drawing/2014/main" id="{57B46652-36CC-4795-89F3-63260E6E5197}"/>
                </a:ext>
              </a:extLst>
            </p:cNvPr>
            <p:cNvSpPr/>
            <p:nvPr/>
          </p:nvSpPr>
          <p:spPr>
            <a:xfrm>
              <a:off x="1647375" y="1043875"/>
              <a:ext cx="344800" cy="134000"/>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7" name="Google Shape;3354;p73">
              <a:extLst>
                <a:ext uri="{FF2B5EF4-FFF2-40B4-BE49-F238E27FC236}">
                  <a16:creationId xmlns:a16="http://schemas.microsoft.com/office/drawing/2014/main" id="{633175AC-0CB1-495C-B09E-88D2C4C41B93}"/>
                </a:ext>
              </a:extLst>
            </p:cNvPr>
            <p:cNvSpPr/>
            <p:nvPr/>
          </p:nvSpPr>
          <p:spPr>
            <a:xfrm>
              <a:off x="1992150" y="792275"/>
              <a:ext cx="54750" cy="263725"/>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8" name="Google Shape;3355;p73">
              <a:extLst>
                <a:ext uri="{FF2B5EF4-FFF2-40B4-BE49-F238E27FC236}">
                  <a16:creationId xmlns:a16="http://schemas.microsoft.com/office/drawing/2014/main" id="{5EF0612F-DF48-4218-B133-28602A542651}"/>
                </a:ext>
              </a:extLst>
            </p:cNvPr>
            <p:cNvSpPr/>
            <p:nvPr/>
          </p:nvSpPr>
          <p:spPr>
            <a:xfrm>
              <a:off x="2046875" y="792275"/>
              <a:ext cx="82000" cy="202025"/>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69" name="Google Shape;3356;p73">
              <a:extLst>
                <a:ext uri="{FF2B5EF4-FFF2-40B4-BE49-F238E27FC236}">
                  <a16:creationId xmlns:a16="http://schemas.microsoft.com/office/drawing/2014/main" id="{5A4F690F-2D1B-4C47-930F-6395B0B9EE90}"/>
                </a:ext>
              </a:extLst>
            </p:cNvPr>
            <p:cNvSpPr/>
            <p:nvPr/>
          </p:nvSpPr>
          <p:spPr>
            <a:xfrm>
              <a:off x="1509175" y="1303050"/>
              <a:ext cx="189350" cy="181475"/>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0" name="Google Shape;3357;p73">
              <a:extLst>
                <a:ext uri="{FF2B5EF4-FFF2-40B4-BE49-F238E27FC236}">
                  <a16:creationId xmlns:a16="http://schemas.microsoft.com/office/drawing/2014/main" id="{D2502907-5DDC-47DE-8A2A-5153C73EC62F}"/>
                </a:ext>
              </a:extLst>
            </p:cNvPr>
            <p:cNvSpPr/>
            <p:nvPr/>
          </p:nvSpPr>
          <p:spPr>
            <a:xfrm>
              <a:off x="1850300" y="1393775"/>
              <a:ext cx="487825" cy="35052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1" name="Google Shape;3358;p73">
              <a:extLst>
                <a:ext uri="{FF2B5EF4-FFF2-40B4-BE49-F238E27FC236}">
                  <a16:creationId xmlns:a16="http://schemas.microsoft.com/office/drawing/2014/main" id="{C6D1B33D-84C8-458B-BEB9-856A13F548D5}"/>
                </a:ext>
              </a:extLst>
            </p:cNvPr>
            <p:cNvSpPr/>
            <p:nvPr/>
          </p:nvSpPr>
          <p:spPr>
            <a:xfrm>
              <a:off x="1787100" y="1207200"/>
              <a:ext cx="158800" cy="32975"/>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2" name="Google Shape;3359;p73">
              <a:extLst>
                <a:ext uri="{FF2B5EF4-FFF2-40B4-BE49-F238E27FC236}">
                  <a16:creationId xmlns:a16="http://schemas.microsoft.com/office/drawing/2014/main" id="{EFE88B86-10C5-453C-9925-E62212E90BD1}"/>
                </a:ext>
              </a:extLst>
            </p:cNvPr>
            <p:cNvSpPr/>
            <p:nvPr/>
          </p:nvSpPr>
          <p:spPr>
            <a:xfrm>
              <a:off x="1585700" y="1315150"/>
              <a:ext cx="49925" cy="169675"/>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3" name="Google Shape;3360;p73">
              <a:extLst>
                <a:ext uri="{FF2B5EF4-FFF2-40B4-BE49-F238E27FC236}">
                  <a16:creationId xmlns:a16="http://schemas.microsoft.com/office/drawing/2014/main" id="{1B8DF04B-8A21-4A47-84A8-611ED4FE70C4}"/>
                </a:ext>
              </a:extLst>
            </p:cNvPr>
            <p:cNvSpPr/>
            <p:nvPr/>
          </p:nvSpPr>
          <p:spPr>
            <a:xfrm>
              <a:off x="1517950" y="1361125"/>
              <a:ext cx="180575" cy="44775"/>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4" name="Google Shape;3361;p73">
              <a:extLst>
                <a:ext uri="{FF2B5EF4-FFF2-40B4-BE49-F238E27FC236}">
                  <a16:creationId xmlns:a16="http://schemas.microsoft.com/office/drawing/2014/main" id="{5167EFD4-F8FB-4FBA-9915-69750F31F1E6}"/>
                </a:ext>
              </a:extLst>
            </p:cNvPr>
            <p:cNvSpPr/>
            <p:nvPr/>
          </p:nvSpPr>
          <p:spPr>
            <a:xfrm>
              <a:off x="2004250" y="1395000"/>
              <a:ext cx="70475" cy="65350"/>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5" name="Google Shape;3362;p73">
              <a:extLst>
                <a:ext uri="{FF2B5EF4-FFF2-40B4-BE49-F238E27FC236}">
                  <a16:creationId xmlns:a16="http://schemas.microsoft.com/office/drawing/2014/main" id="{2FE2B015-1C03-4766-890C-99CE36ACDAA0}"/>
                </a:ext>
              </a:extLst>
            </p:cNvPr>
            <p:cNvSpPr/>
            <p:nvPr/>
          </p:nvSpPr>
          <p:spPr>
            <a:xfrm>
              <a:off x="2074700" y="1417975"/>
              <a:ext cx="134600" cy="42375"/>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6" name="Google Shape;3363;p73">
              <a:extLst>
                <a:ext uri="{FF2B5EF4-FFF2-40B4-BE49-F238E27FC236}">
                  <a16:creationId xmlns:a16="http://schemas.microsoft.com/office/drawing/2014/main" id="{6713CF8B-1340-4897-B3C4-78F9D6C1025D}"/>
                </a:ext>
              </a:extLst>
            </p:cNvPr>
            <p:cNvSpPr/>
            <p:nvPr/>
          </p:nvSpPr>
          <p:spPr>
            <a:xfrm>
              <a:off x="2209275" y="1417975"/>
              <a:ext cx="25" cy="228050"/>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7" name="Google Shape;3364;p73">
              <a:extLst>
                <a:ext uri="{FF2B5EF4-FFF2-40B4-BE49-F238E27FC236}">
                  <a16:creationId xmlns:a16="http://schemas.microsoft.com/office/drawing/2014/main" id="{E8B8C0E6-55E1-4816-8760-1520A186B7AF}"/>
                </a:ext>
              </a:extLst>
            </p:cNvPr>
            <p:cNvSpPr/>
            <p:nvPr/>
          </p:nvSpPr>
          <p:spPr>
            <a:xfrm>
              <a:off x="2442750" y="780475"/>
              <a:ext cx="856175" cy="991650"/>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8" name="Google Shape;3365;p73">
              <a:extLst>
                <a:ext uri="{FF2B5EF4-FFF2-40B4-BE49-F238E27FC236}">
                  <a16:creationId xmlns:a16="http://schemas.microsoft.com/office/drawing/2014/main" id="{4BD1FC7E-1247-4510-B06E-C0A5BEC8D7AF}"/>
                </a:ext>
              </a:extLst>
            </p:cNvPr>
            <p:cNvSpPr/>
            <p:nvPr/>
          </p:nvSpPr>
          <p:spPr>
            <a:xfrm>
              <a:off x="2484475" y="846700"/>
              <a:ext cx="198725" cy="221400"/>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9" name="Google Shape;3366;p73">
              <a:extLst>
                <a:ext uri="{FF2B5EF4-FFF2-40B4-BE49-F238E27FC236}">
                  <a16:creationId xmlns:a16="http://schemas.microsoft.com/office/drawing/2014/main" id="{1140A179-7B2D-4838-8427-D14063AB05EA}"/>
                </a:ext>
              </a:extLst>
            </p:cNvPr>
            <p:cNvSpPr/>
            <p:nvPr/>
          </p:nvSpPr>
          <p:spPr>
            <a:xfrm>
              <a:off x="2683175" y="1068075"/>
              <a:ext cx="82875" cy="313625"/>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0" name="Google Shape;3367;p73">
              <a:extLst>
                <a:ext uri="{FF2B5EF4-FFF2-40B4-BE49-F238E27FC236}">
                  <a16:creationId xmlns:a16="http://schemas.microsoft.com/office/drawing/2014/main" id="{02EAF647-82EB-4867-AE52-D3C9CEB5E22A}"/>
                </a:ext>
              </a:extLst>
            </p:cNvPr>
            <p:cNvSpPr/>
            <p:nvPr/>
          </p:nvSpPr>
          <p:spPr>
            <a:xfrm>
              <a:off x="2778125" y="780475"/>
              <a:ext cx="190850" cy="351425"/>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1" name="Google Shape;3368;p73">
              <a:extLst>
                <a:ext uri="{FF2B5EF4-FFF2-40B4-BE49-F238E27FC236}">
                  <a16:creationId xmlns:a16="http://schemas.microsoft.com/office/drawing/2014/main" id="{CB9C5B22-1743-4A7B-997C-105256C412D1}"/>
                </a:ext>
              </a:extLst>
            </p:cNvPr>
            <p:cNvSpPr/>
            <p:nvPr/>
          </p:nvSpPr>
          <p:spPr>
            <a:xfrm>
              <a:off x="2695275" y="1068075"/>
              <a:ext cx="261600" cy="63825"/>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2" name="Google Shape;3369;p73">
              <a:extLst>
                <a:ext uri="{FF2B5EF4-FFF2-40B4-BE49-F238E27FC236}">
                  <a16:creationId xmlns:a16="http://schemas.microsoft.com/office/drawing/2014/main" id="{94428F8F-BEC2-4534-961C-03357EF8A298}"/>
                </a:ext>
              </a:extLst>
            </p:cNvPr>
            <p:cNvSpPr/>
            <p:nvPr/>
          </p:nvSpPr>
          <p:spPr>
            <a:xfrm>
              <a:off x="2683175" y="780475"/>
              <a:ext cx="94975" cy="287625"/>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3" name="Google Shape;3370;p73">
              <a:extLst>
                <a:ext uri="{FF2B5EF4-FFF2-40B4-BE49-F238E27FC236}">
                  <a16:creationId xmlns:a16="http://schemas.microsoft.com/office/drawing/2014/main" id="{BE22DF7B-14B7-4841-A8C0-6AEB228C7416}"/>
                </a:ext>
              </a:extLst>
            </p:cNvPr>
            <p:cNvSpPr/>
            <p:nvPr/>
          </p:nvSpPr>
          <p:spPr>
            <a:xfrm>
              <a:off x="2443050" y="1068075"/>
              <a:ext cx="240150" cy="130675"/>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4" name="Google Shape;3371;p73">
              <a:extLst>
                <a:ext uri="{FF2B5EF4-FFF2-40B4-BE49-F238E27FC236}">
                  <a16:creationId xmlns:a16="http://schemas.microsoft.com/office/drawing/2014/main" id="{EA078F30-0349-45FA-8034-CBBE52122863}"/>
                </a:ext>
              </a:extLst>
            </p:cNvPr>
            <p:cNvSpPr/>
            <p:nvPr/>
          </p:nvSpPr>
          <p:spPr>
            <a:xfrm>
              <a:off x="2621775" y="1381675"/>
              <a:ext cx="144275" cy="85925"/>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5" name="Google Shape;3372;p73">
              <a:extLst>
                <a:ext uri="{FF2B5EF4-FFF2-40B4-BE49-F238E27FC236}">
                  <a16:creationId xmlns:a16="http://schemas.microsoft.com/office/drawing/2014/main" id="{0DB2E4BD-A6D1-48E7-909F-A1A786AF4B41}"/>
                </a:ext>
              </a:extLst>
            </p:cNvPr>
            <p:cNvSpPr/>
            <p:nvPr/>
          </p:nvSpPr>
          <p:spPr>
            <a:xfrm>
              <a:off x="2766025" y="1381675"/>
              <a:ext cx="123425" cy="241675"/>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6" name="Google Shape;3373;p73">
              <a:extLst>
                <a:ext uri="{FF2B5EF4-FFF2-40B4-BE49-F238E27FC236}">
                  <a16:creationId xmlns:a16="http://schemas.microsoft.com/office/drawing/2014/main" id="{64CC857C-1450-4651-B01E-D400B555A180}"/>
                </a:ext>
              </a:extLst>
            </p:cNvPr>
            <p:cNvSpPr/>
            <p:nvPr/>
          </p:nvSpPr>
          <p:spPr>
            <a:xfrm>
              <a:off x="2654450" y="1381675"/>
              <a:ext cx="111600" cy="387725"/>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7" name="Google Shape;3374;p73">
              <a:extLst>
                <a:ext uri="{FF2B5EF4-FFF2-40B4-BE49-F238E27FC236}">
                  <a16:creationId xmlns:a16="http://schemas.microsoft.com/office/drawing/2014/main" id="{5AEC2881-2E79-4BD1-8150-24620601C255}"/>
                </a:ext>
              </a:extLst>
            </p:cNvPr>
            <p:cNvSpPr/>
            <p:nvPr/>
          </p:nvSpPr>
          <p:spPr>
            <a:xfrm>
              <a:off x="2443050" y="1198725"/>
              <a:ext cx="323000" cy="182975"/>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8" name="Google Shape;3375;p73">
              <a:extLst>
                <a:ext uri="{FF2B5EF4-FFF2-40B4-BE49-F238E27FC236}">
                  <a16:creationId xmlns:a16="http://schemas.microsoft.com/office/drawing/2014/main" id="{7BB8736B-68A1-40A4-A21B-9073E3CF8CB6}"/>
                </a:ext>
              </a:extLst>
            </p:cNvPr>
            <p:cNvSpPr/>
            <p:nvPr/>
          </p:nvSpPr>
          <p:spPr>
            <a:xfrm>
              <a:off x="2766025" y="1123125"/>
              <a:ext cx="211125" cy="253450"/>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89" name="Google Shape;3376;p73">
              <a:extLst>
                <a:ext uri="{FF2B5EF4-FFF2-40B4-BE49-F238E27FC236}">
                  <a16:creationId xmlns:a16="http://schemas.microsoft.com/office/drawing/2014/main" id="{130735FF-C029-449C-A9A2-A41E7F87AB96}"/>
                </a:ext>
              </a:extLst>
            </p:cNvPr>
            <p:cNvSpPr/>
            <p:nvPr/>
          </p:nvSpPr>
          <p:spPr>
            <a:xfrm>
              <a:off x="2968950" y="1133400"/>
              <a:ext cx="133100" cy="392250"/>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0" name="Google Shape;3377;p73">
              <a:extLst>
                <a:ext uri="{FF2B5EF4-FFF2-40B4-BE49-F238E27FC236}">
                  <a16:creationId xmlns:a16="http://schemas.microsoft.com/office/drawing/2014/main" id="{ED1E08A7-9C66-4466-953C-F103EB83A737}"/>
                </a:ext>
              </a:extLst>
            </p:cNvPr>
            <p:cNvSpPr/>
            <p:nvPr/>
          </p:nvSpPr>
          <p:spPr>
            <a:xfrm>
              <a:off x="2766025" y="1381675"/>
              <a:ext cx="336025" cy="14397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1" name="Google Shape;3378;p73">
              <a:extLst>
                <a:ext uri="{FF2B5EF4-FFF2-40B4-BE49-F238E27FC236}">
                  <a16:creationId xmlns:a16="http://schemas.microsoft.com/office/drawing/2014/main" id="{8E56A9EC-1CB6-4528-96F8-CFBBECF47392}"/>
                </a:ext>
              </a:extLst>
            </p:cNvPr>
            <p:cNvSpPr/>
            <p:nvPr/>
          </p:nvSpPr>
          <p:spPr>
            <a:xfrm>
              <a:off x="3102025" y="1240150"/>
              <a:ext cx="147600" cy="285500"/>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2" name="Google Shape;3379;p73">
              <a:extLst>
                <a:ext uri="{FF2B5EF4-FFF2-40B4-BE49-F238E27FC236}">
                  <a16:creationId xmlns:a16="http://schemas.microsoft.com/office/drawing/2014/main" id="{00A28D52-3E54-4BB3-AF30-42E125A76AD4}"/>
                </a:ext>
              </a:extLst>
            </p:cNvPr>
            <p:cNvSpPr/>
            <p:nvPr/>
          </p:nvSpPr>
          <p:spPr>
            <a:xfrm>
              <a:off x="2969875" y="861825"/>
              <a:ext cx="185700" cy="270075"/>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3" name="Google Shape;3380;p73">
              <a:extLst>
                <a:ext uri="{FF2B5EF4-FFF2-40B4-BE49-F238E27FC236}">
                  <a16:creationId xmlns:a16="http://schemas.microsoft.com/office/drawing/2014/main" id="{8C3ADB04-656D-45D4-B828-4B3D6F262142}"/>
                </a:ext>
              </a:extLst>
            </p:cNvPr>
            <p:cNvSpPr/>
            <p:nvPr/>
          </p:nvSpPr>
          <p:spPr>
            <a:xfrm>
              <a:off x="2969875" y="1131875"/>
              <a:ext cx="275225" cy="116775"/>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4" name="Google Shape;3381;p73">
              <a:extLst>
                <a:ext uri="{FF2B5EF4-FFF2-40B4-BE49-F238E27FC236}">
                  <a16:creationId xmlns:a16="http://schemas.microsoft.com/office/drawing/2014/main" id="{E0B49ED4-BD0E-41DC-8408-DA46B66742BD}"/>
                </a:ext>
              </a:extLst>
            </p:cNvPr>
            <p:cNvSpPr/>
            <p:nvPr/>
          </p:nvSpPr>
          <p:spPr>
            <a:xfrm>
              <a:off x="3349700" y="2603750"/>
              <a:ext cx="1343375" cy="1817575"/>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5" name="Google Shape;3382;p73">
              <a:extLst>
                <a:ext uri="{FF2B5EF4-FFF2-40B4-BE49-F238E27FC236}">
                  <a16:creationId xmlns:a16="http://schemas.microsoft.com/office/drawing/2014/main" id="{17EC996B-2CE9-48AB-9ED8-EF879B670371}"/>
                </a:ext>
              </a:extLst>
            </p:cNvPr>
            <p:cNvSpPr/>
            <p:nvPr/>
          </p:nvSpPr>
          <p:spPr>
            <a:xfrm>
              <a:off x="3385100" y="2877450"/>
              <a:ext cx="295475" cy="291550"/>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6" name="Google Shape;3383;p73">
              <a:extLst>
                <a:ext uri="{FF2B5EF4-FFF2-40B4-BE49-F238E27FC236}">
                  <a16:creationId xmlns:a16="http://schemas.microsoft.com/office/drawing/2014/main" id="{23C85FEE-AF06-4FED-AEF3-0AF930A66857}"/>
                </a:ext>
              </a:extLst>
            </p:cNvPr>
            <p:cNvSpPr/>
            <p:nvPr/>
          </p:nvSpPr>
          <p:spPr>
            <a:xfrm>
              <a:off x="3680550" y="2603750"/>
              <a:ext cx="106775" cy="565250"/>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7" name="Google Shape;3384;p73">
              <a:extLst>
                <a:ext uri="{FF2B5EF4-FFF2-40B4-BE49-F238E27FC236}">
                  <a16:creationId xmlns:a16="http://schemas.microsoft.com/office/drawing/2014/main" id="{15CF3422-C0F4-42BE-AE67-A014CED69328}"/>
                </a:ext>
              </a:extLst>
            </p:cNvPr>
            <p:cNvSpPr/>
            <p:nvPr/>
          </p:nvSpPr>
          <p:spPr>
            <a:xfrm>
              <a:off x="3787300" y="2603750"/>
              <a:ext cx="225625" cy="660225"/>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8" name="Google Shape;3385;p73">
              <a:extLst>
                <a:ext uri="{FF2B5EF4-FFF2-40B4-BE49-F238E27FC236}">
                  <a16:creationId xmlns:a16="http://schemas.microsoft.com/office/drawing/2014/main" id="{F2218DD9-5B17-4024-AF11-EE636059CE92}"/>
                </a:ext>
              </a:extLst>
            </p:cNvPr>
            <p:cNvSpPr/>
            <p:nvPr/>
          </p:nvSpPr>
          <p:spPr>
            <a:xfrm>
              <a:off x="4093350" y="2738325"/>
              <a:ext cx="140350" cy="442775"/>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99" name="Google Shape;3386;p73">
              <a:extLst>
                <a:ext uri="{FF2B5EF4-FFF2-40B4-BE49-F238E27FC236}">
                  <a16:creationId xmlns:a16="http://schemas.microsoft.com/office/drawing/2014/main" id="{56C27E91-530A-4700-9063-44F0D19D3996}"/>
                </a:ext>
              </a:extLst>
            </p:cNvPr>
            <p:cNvSpPr/>
            <p:nvPr/>
          </p:nvSpPr>
          <p:spPr>
            <a:xfrm>
              <a:off x="4012900" y="2738325"/>
              <a:ext cx="80475" cy="525650"/>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0" name="Google Shape;3387;p73">
              <a:extLst>
                <a:ext uri="{FF2B5EF4-FFF2-40B4-BE49-F238E27FC236}">
                  <a16:creationId xmlns:a16="http://schemas.microsoft.com/office/drawing/2014/main" id="{83D1CD1A-E392-4E34-8B52-93A0F404444A}"/>
                </a:ext>
              </a:extLst>
            </p:cNvPr>
            <p:cNvSpPr/>
            <p:nvPr/>
          </p:nvSpPr>
          <p:spPr>
            <a:xfrm>
              <a:off x="4015025" y="3249125"/>
              <a:ext cx="183000" cy="352025"/>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1" name="Google Shape;3388;p73">
              <a:extLst>
                <a:ext uri="{FF2B5EF4-FFF2-40B4-BE49-F238E27FC236}">
                  <a16:creationId xmlns:a16="http://schemas.microsoft.com/office/drawing/2014/main" id="{C4C59D5A-4A20-4748-82F9-52CB1228E598}"/>
                </a:ext>
              </a:extLst>
            </p:cNvPr>
            <p:cNvSpPr/>
            <p:nvPr/>
          </p:nvSpPr>
          <p:spPr>
            <a:xfrm>
              <a:off x="4198000" y="3181075"/>
              <a:ext cx="35700" cy="420075"/>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2" name="Google Shape;3389;p73">
              <a:extLst>
                <a:ext uri="{FF2B5EF4-FFF2-40B4-BE49-F238E27FC236}">
                  <a16:creationId xmlns:a16="http://schemas.microsoft.com/office/drawing/2014/main" id="{5419C96D-D3A0-432A-8624-1F9846B42CEF}"/>
                </a:ext>
              </a:extLst>
            </p:cNvPr>
            <p:cNvSpPr/>
            <p:nvPr/>
          </p:nvSpPr>
          <p:spPr>
            <a:xfrm>
              <a:off x="4013225" y="3179575"/>
              <a:ext cx="220175" cy="70775"/>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3" name="Google Shape;3390;p73">
              <a:extLst>
                <a:ext uri="{FF2B5EF4-FFF2-40B4-BE49-F238E27FC236}">
                  <a16:creationId xmlns:a16="http://schemas.microsoft.com/office/drawing/2014/main" id="{14497C3A-8DC2-46E1-B013-1AD7E896603E}"/>
                </a:ext>
              </a:extLst>
            </p:cNvPr>
            <p:cNvSpPr/>
            <p:nvPr/>
          </p:nvSpPr>
          <p:spPr>
            <a:xfrm>
              <a:off x="3680550" y="3168975"/>
              <a:ext cx="338125" cy="80175"/>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4" name="Google Shape;3391;p73">
              <a:extLst>
                <a:ext uri="{FF2B5EF4-FFF2-40B4-BE49-F238E27FC236}">
                  <a16:creationId xmlns:a16="http://schemas.microsoft.com/office/drawing/2014/main" id="{4C7849B2-A118-4129-8272-E7F48BCB0BB5}"/>
                </a:ext>
              </a:extLst>
            </p:cNvPr>
            <p:cNvSpPr/>
            <p:nvPr/>
          </p:nvSpPr>
          <p:spPr>
            <a:xfrm>
              <a:off x="3641550" y="3168975"/>
              <a:ext cx="39025" cy="251950"/>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5" name="Google Shape;3392;p73">
              <a:extLst>
                <a:ext uri="{FF2B5EF4-FFF2-40B4-BE49-F238E27FC236}">
                  <a16:creationId xmlns:a16="http://schemas.microsoft.com/office/drawing/2014/main" id="{EE85769D-7FEE-48C9-B7FC-1647FC81B654}"/>
                </a:ext>
              </a:extLst>
            </p:cNvPr>
            <p:cNvSpPr/>
            <p:nvPr/>
          </p:nvSpPr>
          <p:spPr>
            <a:xfrm>
              <a:off x="3364525" y="3168975"/>
              <a:ext cx="316050" cy="109800"/>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6" name="Google Shape;3393;p73">
              <a:extLst>
                <a:ext uri="{FF2B5EF4-FFF2-40B4-BE49-F238E27FC236}">
                  <a16:creationId xmlns:a16="http://schemas.microsoft.com/office/drawing/2014/main" id="{60252E0D-DC9E-41BC-9977-29FCDC9A5483}"/>
                </a:ext>
              </a:extLst>
            </p:cNvPr>
            <p:cNvSpPr/>
            <p:nvPr/>
          </p:nvSpPr>
          <p:spPr>
            <a:xfrm>
              <a:off x="3680550" y="3168975"/>
              <a:ext cx="160000" cy="375025"/>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7" name="Google Shape;3394;p73">
              <a:extLst>
                <a:ext uri="{FF2B5EF4-FFF2-40B4-BE49-F238E27FC236}">
                  <a16:creationId xmlns:a16="http://schemas.microsoft.com/office/drawing/2014/main" id="{80F789AC-F429-409B-89C5-BADA60E36446}"/>
                </a:ext>
              </a:extLst>
            </p:cNvPr>
            <p:cNvSpPr/>
            <p:nvPr/>
          </p:nvSpPr>
          <p:spPr>
            <a:xfrm>
              <a:off x="3840525" y="3249125"/>
              <a:ext cx="178150" cy="294875"/>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8" name="Google Shape;3395;p73">
              <a:extLst>
                <a:ext uri="{FF2B5EF4-FFF2-40B4-BE49-F238E27FC236}">
                  <a16:creationId xmlns:a16="http://schemas.microsoft.com/office/drawing/2014/main" id="{DD27F9A8-69B7-47FB-8A6F-CC3900228546}"/>
                </a:ext>
              </a:extLst>
            </p:cNvPr>
            <p:cNvSpPr/>
            <p:nvPr/>
          </p:nvSpPr>
          <p:spPr>
            <a:xfrm>
              <a:off x="3929450" y="3247600"/>
              <a:ext cx="83475" cy="524425"/>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9" name="Google Shape;3396;p73">
              <a:extLst>
                <a:ext uri="{FF2B5EF4-FFF2-40B4-BE49-F238E27FC236}">
                  <a16:creationId xmlns:a16="http://schemas.microsoft.com/office/drawing/2014/main" id="{816BF9DF-689E-488A-88B4-8B513886E019}"/>
                </a:ext>
              </a:extLst>
            </p:cNvPr>
            <p:cNvSpPr/>
            <p:nvPr/>
          </p:nvSpPr>
          <p:spPr>
            <a:xfrm>
              <a:off x="3902525" y="3601125"/>
              <a:ext cx="295500" cy="170900"/>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0" name="Google Shape;3397;p73">
              <a:extLst>
                <a:ext uri="{FF2B5EF4-FFF2-40B4-BE49-F238E27FC236}">
                  <a16:creationId xmlns:a16="http://schemas.microsoft.com/office/drawing/2014/main" id="{267E923B-8371-4266-B5EE-418B085B1AF4}"/>
                </a:ext>
              </a:extLst>
            </p:cNvPr>
            <p:cNvSpPr/>
            <p:nvPr/>
          </p:nvSpPr>
          <p:spPr>
            <a:xfrm>
              <a:off x="4201025" y="3131475"/>
              <a:ext cx="235300" cy="464850"/>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1" name="Google Shape;3398;p73">
              <a:extLst>
                <a:ext uri="{FF2B5EF4-FFF2-40B4-BE49-F238E27FC236}">
                  <a16:creationId xmlns:a16="http://schemas.microsoft.com/office/drawing/2014/main" id="{823D35D6-0FE5-4167-9E90-B32BD79DF78D}"/>
                </a:ext>
              </a:extLst>
            </p:cNvPr>
            <p:cNvSpPr/>
            <p:nvPr/>
          </p:nvSpPr>
          <p:spPr>
            <a:xfrm>
              <a:off x="4233675" y="3136025"/>
              <a:ext cx="222300" cy="45075"/>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3399;p73">
              <a:extLst>
                <a:ext uri="{FF2B5EF4-FFF2-40B4-BE49-F238E27FC236}">
                  <a16:creationId xmlns:a16="http://schemas.microsoft.com/office/drawing/2014/main" id="{BA4068C8-AE94-4B2A-A696-C5569D147EA5}"/>
                </a:ext>
              </a:extLst>
            </p:cNvPr>
            <p:cNvSpPr/>
            <p:nvPr/>
          </p:nvSpPr>
          <p:spPr>
            <a:xfrm>
              <a:off x="4455950" y="3147500"/>
              <a:ext cx="71100" cy="411625"/>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3" name="Google Shape;3400;p73">
              <a:extLst>
                <a:ext uri="{FF2B5EF4-FFF2-40B4-BE49-F238E27FC236}">
                  <a16:creationId xmlns:a16="http://schemas.microsoft.com/office/drawing/2014/main" id="{45F892D9-47B3-4992-8DFC-C6454E21D730}"/>
                </a:ext>
              </a:extLst>
            </p:cNvPr>
            <p:cNvSpPr/>
            <p:nvPr/>
          </p:nvSpPr>
          <p:spPr>
            <a:xfrm>
              <a:off x="4198000" y="3559100"/>
              <a:ext cx="329050" cy="41750"/>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4" name="Google Shape;3401;p73">
              <a:extLst>
                <a:ext uri="{FF2B5EF4-FFF2-40B4-BE49-F238E27FC236}">
                  <a16:creationId xmlns:a16="http://schemas.microsoft.com/office/drawing/2014/main" id="{B3FED04E-4D92-4662-A9C4-16D9C5238B45}"/>
                </a:ext>
              </a:extLst>
            </p:cNvPr>
            <p:cNvSpPr/>
            <p:nvPr/>
          </p:nvSpPr>
          <p:spPr>
            <a:xfrm>
              <a:off x="4198000" y="3589050"/>
              <a:ext cx="205975" cy="407075"/>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5" name="Google Shape;3402;p73">
              <a:extLst>
                <a:ext uri="{FF2B5EF4-FFF2-40B4-BE49-F238E27FC236}">
                  <a16:creationId xmlns:a16="http://schemas.microsoft.com/office/drawing/2014/main" id="{C9456F65-3646-4F95-B8AE-6EE869921287}"/>
                </a:ext>
              </a:extLst>
            </p:cNvPr>
            <p:cNvSpPr/>
            <p:nvPr/>
          </p:nvSpPr>
          <p:spPr>
            <a:xfrm>
              <a:off x="4185900" y="3589050"/>
              <a:ext cx="12125" cy="523800"/>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6" name="Google Shape;3403;p73">
              <a:extLst>
                <a:ext uri="{FF2B5EF4-FFF2-40B4-BE49-F238E27FC236}">
                  <a16:creationId xmlns:a16="http://schemas.microsoft.com/office/drawing/2014/main" id="{056E217C-A6C6-4AFB-A7C8-5C6A05F26254}"/>
                </a:ext>
              </a:extLst>
            </p:cNvPr>
            <p:cNvSpPr/>
            <p:nvPr/>
          </p:nvSpPr>
          <p:spPr>
            <a:xfrm>
              <a:off x="4185900" y="4100725"/>
              <a:ext cx="119475" cy="168475"/>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7" name="Google Shape;3404;p73">
              <a:extLst>
                <a:ext uri="{FF2B5EF4-FFF2-40B4-BE49-F238E27FC236}">
                  <a16:creationId xmlns:a16="http://schemas.microsoft.com/office/drawing/2014/main" id="{79A91A06-2C3A-4FA0-B16A-7851482CCE7E}"/>
                </a:ext>
              </a:extLst>
            </p:cNvPr>
            <p:cNvSpPr/>
            <p:nvPr/>
          </p:nvSpPr>
          <p:spPr>
            <a:xfrm>
              <a:off x="3958775" y="4085900"/>
              <a:ext cx="227150" cy="14850"/>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8" name="Google Shape;3405;p73">
              <a:extLst>
                <a:ext uri="{FF2B5EF4-FFF2-40B4-BE49-F238E27FC236}">
                  <a16:creationId xmlns:a16="http://schemas.microsoft.com/office/drawing/2014/main" id="{95505049-83DA-40BF-96FA-70665FFB78BF}"/>
                </a:ext>
              </a:extLst>
            </p:cNvPr>
            <p:cNvSpPr/>
            <p:nvPr/>
          </p:nvSpPr>
          <p:spPr>
            <a:xfrm>
              <a:off x="4185900" y="3996100"/>
              <a:ext cx="218075" cy="104650"/>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9" name="Google Shape;3406;p73">
              <a:extLst>
                <a:ext uri="{FF2B5EF4-FFF2-40B4-BE49-F238E27FC236}">
                  <a16:creationId xmlns:a16="http://schemas.microsoft.com/office/drawing/2014/main" id="{B2E44447-2BB5-446C-B5E0-1962C1DDB9A7}"/>
                </a:ext>
              </a:extLst>
            </p:cNvPr>
            <p:cNvSpPr/>
            <p:nvPr/>
          </p:nvSpPr>
          <p:spPr>
            <a:xfrm>
              <a:off x="4334375" y="2852350"/>
              <a:ext cx="111025" cy="283700"/>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0" name="Google Shape;3407;p73">
              <a:extLst>
                <a:ext uri="{FF2B5EF4-FFF2-40B4-BE49-F238E27FC236}">
                  <a16:creationId xmlns:a16="http://schemas.microsoft.com/office/drawing/2014/main" id="{A57D46B1-04BC-48FE-84AC-D01C0E8E78A1}"/>
                </a:ext>
              </a:extLst>
            </p:cNvPr>
            <p:cNvSpPr/>
            <p:nvPr/>
          </p:nvSpPr>
          <p:spPr>
            <a:xfrm>
              <a:off x="3385100" y="2652150"/>
              <a:ext cx="158175" cy="225325"/>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1" name="Google Shape;3408;p73">
              <a:extLst>
                <a:ext uri="{FF2B5EF4-FFF2-40B4-BE49-F238E27FC236}">
                  <a16:creationId xmlns:a16="http://schemas.microsoft.com/office/drawing/2014/main" id="{2905F84D-CCB1-4E2A-A2DD-CEB675465C68}"/>
                </a:ext>
              </a:extLst>
            </p:cNvPr>
            <p:cNvSpPr/>
            <p:nvPr/>
          </p:nvSpPr>
          <p:spPr>
            <a:xfrm>
              <a:off x="3544150" y="2591975"/>
              <a:ext cx="256175" cy="64425"/>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2" name="Google Shape;3409;p73">
              <a:extLst>
                <a:ext uri="{FF2B5EF4-FFF2-40B4-BE49-F238E27FC236}">
                  <a16:creationId xmlns:a16="http://schemas.microsoft.com/office/drawing/2014/main" id="{204053B7-9C44-43A3-923E-7D9F6D17EB18}"/>
                </a:ext>
              </a:extLst>
            </p:cNvPr>
            <p:cNvSpPr/>
            <p:nvPr/>
          </p:nvSpPr>
          <p:spPr>
            <a:xfrm>
              <a:off x="3473100" y="1177850"/>
              <a:ext cx="3833475" cy="2175325"/>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3" name="Google Shape;3410;p73">
              <a:extLst>
                <a:ext uri="{FF2B5EF4-FFF2-40B4-BE49-F238E27FC236}">
                  <a16:creationId xmlns:a16="http://schemas.microsoft.com/office/drawing/2014/main" id="{A5E1B08C-69DA-4542-AF58-19A07631A4E2}"/>
                </a:ext>
              </a:extLst>
            </p:cNvPr>
            <p:cNvSpPr/>
            <p:nvPr/>
          </p:nvSpPr>
          <p:spPr>
            <a:xfrm>
              <a:off x="3473100" y="2483100"/>
              <a:ext cx="168475" cy="66850"/>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4" name="Google Shape;3411;p73">
              <a:extLst>
                <a:ext uri="{FF2B5EF4-FFF2-40B4-BE49-F238E27FC236}">
                  <a16:creationId xmlns:a16="http://schemas.microsoft.com/office/drawing/2014/main" id="{768DA84E-F925-4532-9ADB-C736F9769745}"/>
                </a:ext>
              </a:extLst>
            </p:cNvPr>
            <p:cNvSpPr/>
            <p:nvPr/>
          </p:nvSpPr>
          <p:spPr>
            <a:xfrm>
              <a:off x="3493950" y="2402950"/>
              <a:ext cx="138850" cy="200825"/>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5" name="Google Shape;3412;p73">
              <a:extLst>
                <a:ext uri="{FF2B5EF4-FFF2-40B4-BE49-F238E27FC236}">
                  <a16:creationId xmlns:a16="http://schemas.microsoft.com/office/drawing/2014/main" id="{310C75D1-15A5-41CD-9E05-6CD181705B41}"/>
                </a:ext>
              </a:extLst>
            </p:cNvPr>
            <p:cNvSpPr/>
            <p:nvPr/>
          </p:nvSpPr>
          <p:spPr>
            <a:xfrm>
              <a:off x="3632775" y="2176750"/>
              <a:ext cx="356575" cy="226225"/>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6" name="Google Shape;3413;p73">
              <a:extLst>
                <a:ext uri="{FF2B5EF4-FFF2-40B4-BE49-F238E27FC236}">
                  <a16:creationId xmlns:a16="http://schemas.microsoft.com/office/drawing/2014/main" id="{43567CEB-E7BC-4C79-8333-2F0478DBB6D9}"/>
                </a:ext>
              </a:extLst>
            </p:cNvPr>
            <p:cNvSpPr/>
            <p:nvPr/>
          </p:nvSpPr>
          <p:spPr>
            <a:xfrm>
              <a:off x="3754650" y="2173125"/>
              <a:ext cx="246200" cy="254050"/>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7" name="Google Shape;3414;p73">
              <a:extLst>
                <a:ext uri="{FF2B5EF4-FFF2-40B4-BE49-F238E27FC236}">
                  <a16:creationId xmlns:a16="http://schemas.microsoft.com/office/drawing/2014/main" id="{E276A4CF-1C06-4A84-9781-7ABA1E31D5F8}"/>
                </a:ext>
              </a:extLst>
            </p:cNvPr>
            <p:cNvSpPr/>
            <p:nvPr/>
          </p:nvSpPr>
          <p:spPr>
            <a:xfrm>
              <a:off x="3936100" y="2173125"/>
              <a:ext cx="64750" cy="167850"/>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8" name="Google Shape;3415;p73">
              <a:extLst>
                <a:ext uri="{FF2B5EF4-FFF2-40B4-BE49-F238E27FC236}">
                  <a16:creationId xmlns:a16="http://schemas.microsoft.com/office/drawing/2014/main" id="{36279B98-D2CA-43E8-A8B1-ABF8BF716E6C}"/>
                </a:ext>
              </a:extLst>
            </p:cNvPr>
            <p:cNvSpPr/>
            <p:nvPr/>
          </p:nvSpPr>
          <p:spPr>
            <a:xfrm>
              <a:off x="3998100" y="2185200"/>
              <a:ext cx="145775" cy="309700"/>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29" name="Google Shape;3416;p73">
              <a:extLst>
                <a:ext uri="{FF2B5EF4-FFF2-40B4-BE49-F238E27FC236}">
                  <a16:creationId xmlns:a16="http://schemas.microsoft.com/office/drawing/2014/main" id="{6781C81F-9EA0-4861-AB38-7A36DE0D40DD}"/>
                </a:ext>
              </a:extLst>
            </p:cNvPr>
            <p:cNvSpPr/>
            <p:nvPr/>
          </p:nvSpPr>
          <p:spPr>
            <a:xfrm>
              <a:off x="3855350" y="2066350"/>
              <a:ext cx="142775" cy="118875"/>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0" name="Google Shape;3417;p73">
              <a:extLst>
                <a:ext uri="{FF2B5EF4-FFF2-40B4-BE49-F238E27FC236}">
                  <a16:creationId xmlns:a16="http://schemas.microsoft.com/office/drawing/2014/main" id="{E2FC0081-17F1-45EA-BCB4-D574605912D1}"/>
                </a:ext>
              </a:extLst>
            </p:cNvPr>
            <p:cNvSpPr/>
            <p:nvPr/>
          </p:nvSpPr>
          <p:spPr>
            <a:xfrm>
              <a:off x="3749500" y="2125625"/>
              <a:ext cx="248625" cy="5960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1" name="Google Shape;3418;p73">
              <a:extLst>
                <a:ext uri="{FF2B5EF4-FFF2-40B4-BE49-F238E27FC236}">
                  <a16:creationId xmlns:a16="http://schemas.microsoft.com/office/drawing/2014/main" id="{7A5B61F6-869C-4525-A587-BE6FB225D104}"/>
                </a:ext>
              </a:extLst>
            </p:cNvPr>
            <p:cNvSpPr/>
            <p:nvPr/>
          </p:nvSpPr>
          <p:spPr>
            <a:xfrm>
              <a:off x="3632775" y="2185200"/>
              <a:ext cx="368075" cy="61425"/>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2" name="Google Shape;3419;p73">
              <a:extLst>
                <a:ext uri="{FF2B5EF4-FFF2-40B4-BE49-F238E27FC236}">
                  <a16:creationId xmlns:a16="http://schemas.microsoft.com/office/drawing/2014/main" id="{8554CB14-EE33-4742-B4BA-AB980F76799A}"/>
                </a:ext>
              </a:extLst>
            </p:cNvPr>
            <p:cNvSpPr/>
            <p:nvPr/>
          </p:nvSpPr>
          <p:spPr>
            <a:xfrm>
              <a:off x="4093350" y="2001950"/>
              <a:ext cx="128250" cy="162725"/>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3" name="Google Shape;3420;p73">
              <a:extLst>
                <a:ext uri="{FF2B5EF4-FFF2-40B4-BE49-F238E27FC236}">
                  <a16:creationId xmlns:a16="http://schemas.microsoft.com/office/drawing/2014/main" id="{BA2FAFCA-DA90-474D-96B7-608A9B980EC9}"/>
                </a:ext>
              </a:extLst>
            </p:cNvPr>
            <p:cNvSpPr/>
            <p:nvPr/>
          </p:nvSpPr>
          <p:spPr>
            <a:xfrm>
              <a:off x="4012900" y="2001950"/>
              <a:ext cx="80475" cy="174825"/>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4" name="Google Shape;3421;p73">
              <a:extLst>
                <a:ext uri="{FF2B5EF4-FFF2-40B4-BE49-F238E27FC236}">
                  <a16:creationId xmlns:a16="http://schemas.microsoft.com/office/drawing/2014/main" id="{563EB2A6-F137-4239-BE86-0C673096EC36}"/>
                </a:ext>
              </a:extLst>
            </p:cNvPr>
            <p:cNvSpPr/>
            <p:nvPr/>
          </p:nvSpPr>
          <p:spPr>
            <a:xfrm>
              <a:off x="3992350" y="2164650"/>
              <a:ext cx="229850" cy="22100"/>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5" name="Google Shape;3422;p73">
              <a:extLst>
                <a:ext uri="{FF2B5EF4-FFF2-40B4-BE49-F238E27FC236}">
                  <a16:creationId xmlns:a16="http://schemas.microsoft.com/office/drawing/2014/main" id="{EF0EC0F7-747A-435A-B63A-BBC0C11010C6}"/>
                </a:ext>
              </a:extLst>
            </p:cNvPr>
            <p:cNvSpPr/>
            <p:nvPr/>
          </p:nvSpPr>
          <p:spPr>
            <a:xfrm>
              <a:off x="4222175" y="2164650"/>
              <a:ext cx="83200" cy="188125"/>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 name="Google Shape;3423;p73">
              <a:extLst>
                <a:ext uri="{FF2B5EF4-FFF2-40B4-BE49-F238E27FC236}">
                  <a16:creationId xmlns:a16="http://schemas.microsoft.com/office/drawing/2014/main" id="{5ADA0BBE-4BF0-45A1-A664-063BD1D793FB}"/>
                </a:ext>
              </a:extLst>
            </p:cNvPr>
            <p:cNvSpPr/>
            <p:nvPr/>
          </p:nvSpPr>
          <p:spPr>
            <a:xfrm>
              <a:off x="4305350" y="2014050"/>
              <a:ext cx="236525" cy="338725"/>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7" name="Google Shape;3424;p73">
              <a:extLst>
                <a:ext uri="{FF2B5EF4-FFF2-40B4-BE49-F238E27FC236}">
                  <a16:creationId xmlns:a16="http://schemas.microsoft.com/office/drawing/2014/main" id="{828E1762-B0FE-4348-BC04-87FE5B46E1B4}"/>
                </a:ext>
              </a:extLst>
            </p:cNvPr>
            <p:cNvSpPr/>
            <p:nvPr/>
          </p:nvSpPr>
          <p:spPr>
            <a:xfrm>
              <a:off x="4138725" y="2164650"/>
              <a:ext cx="83475" cy="319075"/>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8" name="Google Shape;3425;p73">
              <a:extLst>
                <a:ext uri="{FF2B5EF4-FFF2-40B4-BE49-F238E27FC236}">
                  <a16:creationId xmlns:a16="http://schemas.microsoft.com/office/drawing/2014/main" id="{CBE4CED5-19A2-423F-9131-A6757D232C0F}"/>
                </a:ext>
              </a:extLst>
            </p:cNvPr>
            <p:cNvSpPr/>
            <p:nvPr/>
          </p:nvSpPr>
          <p:spPr>
            <a:xfrm>
              <a:off x="4465925" y="1687425"/>
              <a:ext cx="75950" cy="326650"/>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9" name="Google Shape;3426;p73">
              <a:extLst>
                <a:ext uri="{FF2B5EF4-FFF2-40B4-BE49-F238E27FC236}">
                  <a16:creationId xmlns:a16="http://schemas.microsoft.com/office/drawing/2014/main" id="{E97D826C-23F4-44EF-8649-8C6ECE825555}"/>
                </a:ext>
              </a:extLst>
            </p:cNvPr>
            <p:cNvSpPr/>
            <p:nvPr/>
          </p:nvSpPr>
          <p:spPr>
            <a:xfrm>
              <a:off x="4210100" y="1757300"/>
              <a:ext cx="330850" cy="251925"/>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0" name="Google Shape;3427;p73">
              <a:extLst>
                <a:ext uri="{FF2B5EF4-FFF2-40B4-BE49-F238E27FC236}">
                  <a16:creationId xmlns:a16="http://schemas.microsoft.com/office/drawing/2014/main" id="{FE601CCB-4AA7-47A9-815D-7F8CCD23CE48}"/>
                </a:ext>
              </a:extLst>
            </p:cNvPr>
            <p:cNvSpPr/>
            <p:nvPr/>
          </p:nvSpPr>
          <p:spPr>
            <a:xfrm>
              <a:off x="4209475" y="1505075"/>
              <a:ext cx="145800" cy="252250"/>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1" name="Google Shape;3428;p73">
              <a:extLst>
                <a:ext uri="{FF2B5EF4-FFF2-40B4-BE49-F238E27FC236}">
                  <a16:creationId xmlns:a16="http://schemas.microsoft.com/office/drawing/2014/main" id="{74346C09-B412-4B2E-B737-FB541C27BAF9}"/>
                </a:ext>
              </a:extLst>
            </p:cNvPr>
            <p:cNvSpPr/>
            <p:nvPr/>
          </p:nvSpPr>
          <p:spPr>
            <a:xfrm>
              <a:off x="4209475" y="1678950"/>
              <a:ext cx="267975" cy="78375"/>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2" name="Google Shape;3429;p73">
              <a:extLst>
                <a:ext uri="{FF2B5EF4-FFF2-40B4-BE49-F238E27FC236}">
                  <a16:creationId xmlns:a16="http://schemas.microsoft.com/office/drawing/2014/main" id="{CBD5B301-8C50-4DC7-BD18-EC697AFDD8CD}"/>
                </a:ext>
              </a:extLst>
            </p:cNvPr>
            <p:cNvSpPr/>
            <p:nvPr/>
          </p:nvSpPr>
          <p:spPr>
            <a:xfrm>
              <a:off x="4018650" y="1505075"/>
              <a:ext cx="62625" cy="173900"/>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3" name="Google Shape;3430;p73">
              <a:extLst>
                <a:ext uri="{FF2B5EF4-FFF2-40B4-BE49-F238E27FC236}">
                  <a16:creationId xmlns:a16="http://schemas.microsoft.com/office/drawing/2014/main" id="{B3A8E5C9-6554-43A9-99EC-89A02C575CD1}"/>
                </a:ext>
              </a:extLst>
            </p:cNvPr>
            <p:cNvSpPr/>
            <p:nvPr/>
          </p:nvSpPr>
          <p:spPr>
            <a:xfrm>
              <a:off x="3855350" y="1666875"/>
              <a:ext cx="238025" cy="32675"/>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4" name="Google Shape;3431;p73">
              <a:extLst>
                <a:ext uri="{FF2B5EF4-FFF2-40B4-BE49-F238E27FC236}">
                  <a16:creationId xmlns:a16="http://schemas.microsoft.com/office/drawing/2014/main" id="{AB22CB23-A3C4-4522-88F7-662CF792C603}"/>
                </a:ext>
              </a:extLst>
            </p:cNvPr>
            <p:cNvSpPr/>
            <p:nvPr/>
          </p:nvSpPr>
          <p:spPr>
            <a:xfrm>
              <a:off x="3766450" y="1666875"/>
              <a:ext cx="314825" cy="202025"/>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5" name="Google Shape;3432;p73">
              <a:extLst>
                <a:ext uri="{FF2B5EF4-FFF2-40B4-BE49-F238E27FC236}">
                  <a16:creationId xmlns:a16="http://schemas.microsoft.com/office/drawing/2014/main" id="{255D40E2-9913-4496-BA9B-56353D75F23B}"/>
                </a:ext>
              </a:extLst>
            </p:cNvPr>
            <p:cNvSpPr/>
            <p:nvPr/>
          </p:nvSpPr>
          <p:spPr>
            <a:xfrm>
              <a:off x="4081250" y="1505075"/>
              <a:ext cx="277950" cy="161825"/>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6" name="Google Shape;3433;p73">
              <a:extLst>
                <a:ext uri="{FF2B5EF4-FFF2-40B4-BE49-F238E27FC236}">
                  <a16:creationId xmlns:a16="http://schemas.microsoft.com/office/drawing/2014/main" id="{B2F8059F-1329-4016-87F6-EAA4BB4E1AC3}"/>
                </a:ext>
              </a:extLst>
            </p:cNvPr>
            <p:cNvSpPr/>
            <p:nvPr/>
          </p:nvSpPr>
          <p:spPr>
            <a:xfrm>
              <a:off x="4541850" y="1827450"/>
              <a:ext cx="336900" cy="186625"/>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7" name="Google Shape;3434;p73">
              <a:extLst>
                <a:ext uri="{FF2B5EF4-FFF2-40B4-BE49-F238E27FC236}">
                  <a16:creationId xmlns:a16="http://schemas.microsoft.com/office/drawing/2014/main" id="{2553254C-5C21-4721-9892-A3038F930356}"/>
                </a:ext>
              </a:extLst>
            </p:cNvPr>
            <p:cNvSpPr/>
            <p:nvPr/>
          </p:nvSpPr>
          <p:spPr>
            <a:xfrm>
              <a:off x="4540925" y="2009200"/>
              <a:ext cx="380775" cy="174225"/>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8" name="Google Shape;3435;p73">
              <a:extLst>
                <a:ext uri="{FF2B5EF4-FFF2-40B4-BE49-F238E27FC236}">
                  <a16:creationId xmlns:a16="http://schemas.microsoft.com/office/drawing/2014/main" id="{93FF3BF2-98E2-4E90-9E6E-049692701EEF}"/>
                </a:ext>
              </a:extLst>
            </p:cNvPr>
            <p:cNvSpPr/>
            <p:nvPr/>
          </p:nvSpPr>
          <p:spPr>
            <a:xfrm>
              <a:off x="4539125" y="2394175"/>
              <a:ext cx="468175" cy="387425"/>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49" name="Google Shape;3436;p73">
              <a:extLst>
                <a:ext uri="{FF2B5EF4-FFF2-40B4-BE49-F238E27FC236}">
                  <a16:creationId xmlns:a16="http://schemas.microsoft.com/office/drawing/2014/main" id="{BE6C6896-B569-403E-A078-DFF9EE3FE7F4}"/>
                </a:ext>
              </a:extLst>
            </p:cNvPr>
            <p:cNvSpPr/>
            <p:nvPr/>
          </p:nvSpPr>
          <p:spPr>
            <a:xfrm>
              <a:off x="4921675" y="2186725"/>
              <a:ext cx="85625" cy="228350"/>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0" name="Google Shape;3437;p73">
              <a:extLst>
                <a:ext uri="{FF2B5EF4-FFF2-40B4-BE49-F238E27FC236}">
                  <a16:creationId xmlns:a16="http://schemas.microsoft.com/office/drawing/2014/main" id="{6F28CE5F-7A8B-4C1E-A489-1DBE13E60DFC}"/>
                </a:ext>
              </a:extLst>
            </p:cNvPr>
            <p:cNvSpPr/>
            <p:nvPr/>
          </p:nvSpPr>
          <p:spPr>
            <a:xfrm>
              <a:off x="5007275" y="2394175"/>
              <a:ext cx="85000" cy="258000"/>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1" name="Google Shape;3438;p73">
              <a:extLst>
                <a:ext uri="{FF2B5EF4-FFF2-40B4-BE49-F238E27FC236}">
                  <a16:creationId xmlns:a16="http://schemas.microsoft.com/office/drawing/2014/main" id="{C2FA67E8-1D28-4FD6-AD62-DF563A93FAC2}"/>
                </a:ext>
              </a:extLst>
            </p:cNvPr>
            <p:cNvSpPr/>
            <p:nvPr/>
          </p:nvSpPr>
          <p:spPr>
            <a:xfrm>
              <a:off x="4968850" y="1334200"/>
              <a:ext cx="2205875" cy="1654875"/>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2" name="Google Shape;3439;p73">
              <a:extLst>
                <a:ext uri="{FF2B5EF4-FFF2-40B4-BE49-F238E27FC236}">
                  <a16:creationId xmlns:a16="http://schemas.microsoft.com/office/drawing/2014/main" id="{DB4A2D1B-DD6E-4F36-90A4-E5EFA61208D6}"/>
                </a:ext>
              </a:extLst>
            </p:cNvPr>
            <p:cNvSpPr/>
            <p:nvPr/>
          </p:nvSpPr>
          <p:spPr>
            <a:xfrm>
              <a:off x="4878750" y="1177850"/>
              <a:ext cx="1731050" cy="1005575"/>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3" name="Google Shape;3440;p73">
              <a:extLst>
                <a:ext uri="{FF2B5EF4-FFF2-40B4-BE49-F238E27FC236}">
                  <a16:creationId xmlns:a16="http://schemas.microsoft.com/office/drawing/2014/main" id="{E418C635-BA84-46F2-ABD0-AB844C9A212A}"/>
                </a:ext>
              </a:extLst>
            </p:cNvPr>
            <p:cNvSpPr/>
            <p:nvPr/>
          </p:nvSpPr>
          <p:spPr>
            <a:xfrm>
              <a:off x="5092250" y="2143775"/>
              <a:ext cx="396500" cy="851350"/>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4" name="Google Shape;3441;p73">
              <a:extLst>
                <a:ext uri="{FF2B5EF4-FFF2-40B4-BE49-F238E27FC236}">
                  <a16:creationId xmlns:a16="http://schemas.microsoft.com/office/drawing/2014/main" id="{FCDF6E5E-A1AE-4C53-8697-E06FC7358BDF}"/>
                </a:ext>
              </a:extLst>
            </p:cNvPr>
            <p:cNvSpPr/>
            <p:nvPr/>
          </p:nvSpPr>
          <p:spPr>
            <a:xfrm>
              <a:off x="4389725" y="2014050"/>
              <a:ext cx="617575" cy="114075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5" name="Google Shape;3442;p73">
              <a:extLst>
                <a:ext uri="{FF2B5EF4-FFF2-40B4-BE49-F238E27FC236}">
                  <a16:creationId xmlns:a16="http://schemas.microsoft.com/office/drawing/2014/main" id="{66BE43AC-2E0B-45AE-8E83-CAC77323510A}"/>
                </a:ext>
              </a:extLst>
            </p:cNvPr>
            <p:cNvSpPr/>
            <p:nvPr/>
          </p:nvSpPr>
          <p:spPr>
            <a:xfrm>
              <a:off x="4420875" y="2917075"/>
              <a:ext cx="25" cy="25"/>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6" name="Google Shape;3443;p73">
              <a:extLst>
                <a:ext uri="{FF2B5EF4-FFF2-40B4-BE49-F238E27FC236}">
                  <a16:creationId xmlns:a16="http://schemas.microsoft.com/office/drawing/2014/main" id="{07C92BDA-A802-419C-8123-3772620D5FCA}"/>
                </a:ext>
              </a:extLst>
            </p:cNvPr>
            <p:cNvSpPr/>
            <p:nvPr/>
          </p:nvSpPr>
          <p:spPr>
            <a:xfrm>
              <a:off x="5007275" y="2143775"/>
              <a:ext cx="316650" cy="250425"/>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7" name="Google Shape;3444;p73">
              <a:extLst>
                <a:ext uri="{FF2B5EF4-FFF2-40B4-BE49-F238E27FC236}">
                  <a16:creationId xmlns:a16="http://schemas.microsoft.com/office/drawing/2014/main" id="{A1FDA2BF-969E-4BB6-A1D8-468029E98C8D}"/>
                </a:ext>
              </a:extLst>
            </p:cNvPr>
            <p:cNvSpPr/>
            <p:nvPr/>
          </p:nvSpPr>
          <p:spPr>
            <a:xfrm>
              <a:off x="5323900" y="2123225"/>
              <a:ext cx="497500" cy="20575"/>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8" name="Google Shape;3445;p73">
              <a:extLst>
                <a:ext uri="{FF2B5EF4-FFF2-40B4-BE49-F238E27FC236}">
                  <a16:creationId xmlns:a16="http://schemas.microsoft.com/office/drawing/2014/main" id="{02F92D9E-5E28-4AA2-B9ED-6B331A4EC59E}"/>
                </a:ext>
              </a:extLst>
            </p:cNvPr>
            <p:cNvSpPr/>
            <p:nvPr/>
          </p:nvSpPr>
          <p:spPr>
            <a:xfrm>
              <a:off x="5092250" y="2143775"/>
              <a:ext cx="231675" cy="495400"/>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9" name="Google Shape;3446;p73">
              <a:extLst>
                <a:ext uri="{FF2B5EF4-FFF2-40B4-BE49-F238E27FC236}">
                  <a16:creationId xmlns:a16="http://schemas.microsoft.com/office/drawing/2014/main" id="{CC160EDA-E309-438D-B14D-E8F10E85F4C8}"/>
                </a:ext>
              </a:extLst>
            </p:cNvPr>
            <p:cNvSpPr/>
            <p:nvPr/>
          </p:nvSpPr>
          <p:spPr>
            <a:xfrm>
              <a:off x="4647700" y="2415050"/>
              <a:ext cx="359600" cy="378650"/>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0" name="Google Shape;3447;p73">
              <a:extLst>
                <a:ext uri="{FF2B5EF4-FFF2-40B4-BE49-F238E27FC236}">
                  <a16:creationId xmlns:a16="http://schemas.microsoft.com/office/drawing/2014/main" id="{1CDF9142-35A0-49D5-A525-E6882CD5A034}"/>
                </a:ext>
              </a:extLst>
            </p:cNvPr>
            <p:cNvSpPr/>
            <p:nvPr/>
          </p:nvSpPr>
          <p:spPr>
            <a:xfrm>
              <a:off x="5809275" y="1751550"/>
              <a:ext cx="401350" cy="374100"/>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1" name="Google Shape;3448;p73">
              <a:extLst>
                <a:ext uri="{FF2B5EF4-FFF2-40B4-BE49-F238E27FC236}">
                  <a16:creationId xmlns:a16="http://schemas.microsoft.com/office/drawing/2014/main" id="{806D9FDD-B869-4655-89D7-BC33B4603A30}"/>
                </a:ext>
              </a:extLst>
            </p:cNvPr>
            <p:cNvSpPr/>
            <p:nvPr/>
          </p:nvSpPr>
          <p:spPr>
            <a:xfrm>
              <a:off x="5821375" y="1313650"/>
              <a:ext cx="195700" cy="8096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2" name="Google Shape;3449;p73">
              <a:extLst>
                <a:ext uri="{FF2B5EF4-FFF2-40B4-BE49-F238E27FC236}">
                  <a16:creationId xmlns:a16="http://schemas.microsoft.com/office/drawing/2014/main" id="{7F831FCF-22F4-4D70-BF22-C2880C40CC5E}"/>
                </a:ext>
              </a:extLst>
            </p:cNvPr>
            <p:cNvSpPr/>
            <p:nvPr/>
          </p:nvSpPr>
          <p:spPr>
            <a:xfrm>
              <a:off x="5809275" y="2077550"/>
              <a:ext cx="449725" cy="33600"/>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3" name="Google Shape;3450;p73">
              <a:extLst>
                <a:ext uri="{FF2B5EF4-FFF2-40B4-BE49-F238E27FC236}">
                  <a16:creationId xmlns:a16="http://schemas.microsoft.com/office/drawing/2014/main" id="{00F5D976-13BA-49D9-ABEB-94598D24B147}"/>
                </a:ext>
              </a:extLst>
            </p:cNvPr>
            <p:cNvSpPr/>
            <p:nvPr/>
          </p:nvSpPr>
          <p:spPr>
            <a:xfrm>
              <a:off x="5812300" y="2123225"/>
              <a:ext cx="57500" cy="434600"/>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4" name="Google Shape;3451;p73">
              <a:extLst>
                <a:ext uri="{FF2B5EF4-FFF2-40B4-BE49-F238E27FC236}">
                  <a16:creationId xmlns:a16="http://schemas.microsoft.com/office/drawing/2014/main" id="{8E991A1A-8E12-4A0F-AA44-A747F0357E2A}"/>
                </a:ext>
              </a:extLst>
            </p:cNvPr>
            <p:cNvSpPr/>
            <p:nvPr/>
          </p:nvSpPr>
          <p:spPr>
            <a:xfrm>
              <a:off x="5344475" y="2503650"/>
              <a:ext cx="325425" cy="314250"/>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5" name="Google Shape;3452;p73">
              <a:extLst>
                <a:ext uri="{FF2B5EF4-FFF2-40B4-BE49-F238E27FC236}">
                  <a16:creationId xmlns:a16="http://schemas.microsoft.com/office/drawing/2014/main" id="{16C13E5E-FF82-4E6C-B219-3F8D87D16F00}"/>
                </a:ext>
              </a:extLst>
            </p:cNvPr>
            <p:cNvSpPr/>
            <p:nvPr/>
          </p:nvSpPr>
          <p:spPr>
            <a:xfrm>
              <a:off x="5619050" y="2805775"/>
              <a:ext cx="50850" cy="321800"/>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6" name="Google Shape;3453;p73">
              <a:extLst>
                <a:ext uri="{FF2B5EF4-FFF2-40B4-BE49-F238E27FC236}">
                  <a16:creationId xmlns:a16="http://schemas.microsoft.com/office/drawing/2014/main" id="{B5537818-91C9-4CB4-A34F-2BD5CAFBF593}"/>
                </a:ext>
              </a:extLst>
            </p:cNvPr>
            <p:cNvSpPr/>
            <p:nvPr/>
          </p:nvSpPr>
          <p:spPr>
            <a:xfrm>
              <a:off x="5092250" y="2627950"/>
              <a:ext cx="295175" cy="427650"/>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7" name="Google Shape;3454;p73">
              <a:extLst>
                <a:ext uri="{FF2B5EF4-FFF2-40B4-BE49-F238E27FC236}">
                  <a16:creationId xmlns:a16="http://schemas.microsoft.com/office/drawing/2014/main" id="{E9710407-12F2-48BB-8650-60AE8CF492F4}"/>
                </a:ext>
              </a:extLst>
            </p:cNvPr>
            <p:cNvSpPr/>
            <p:nvPr/>
          </p:nvSpPr>
          <p:spPr>
            <a:xfrm>
              <a:off x="6210600" y="1570400"/>
              <a:ext cx="478750" cy="181175"/>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8" name="Google Shape;3455;p73">
              <a:extLst>
                <a:ext uri="{FF2B5EF4-FFF2-40B4-BE49-F238E27FC236}">
                  <a16:creationId xmlns:a16="http://schemas.microsoft.com/office/drawing/2014/main" id="{56E8E8C5-37F2-42A9-BC46-F8A24D37B074}"/>
                </a:ext>
              </a:extLst>
            </p:cNvPr>
            <p:cNvSpPr/>
            <p:nvPr/>
          </p:nvSpPr>
          <p:spPr>
            <a:xfrm>
              <a:off x="6245375" y="2065450"/>
              <a:ext cx="187525" cy="15750"/>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69" name="Google Shape;3456;p73">
              <a:extLst>
                <a:ext uri="{FF2B5EF4-FFF2-40B4-BE49-F238E27FC236}">
                  <a16:creationId xmlns:a16="http://schemas.microsoft.com/office/drawing/2014/main" id="{49A4E57B-6D26-4E35-8D61-80713BCC9520}"/>
                </a:ext>
              </a:extLst>
            </p:cNvPr>
            <p:cNvSpPr/>
            <p:nvPr/>
          </p:nvSpPr>
          <p:spPr>
            <a:xfrm>
              <a:off x="6246875" y="2065450"/>
              <a:ext cx="210225" cy="24590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0" name="Google Shape;3457;p73">
              <a:extLst>
                <a:ext uri="{FF2B5EF4-FFF2-40B4-BE49-F238E27FC236}">
                  <a16:creationId xmlns:a16="http://schemas.microsoft.com/office/drawing/2014/main" id="{EAA0765B-AA3A-4058-9D07-256B293A0A58}"/>
                </a:ext>
              </a:extLst>
            </p:cNvPr>
            <p:cNvSpPr/>
            <p:nvPr/>
          </p:nvSpPr>
          <p:spPr>
            <a:xfrm>
              <a:off x="5869775" y="2545100"/>
              <a:ext cx="188725" cy="12725"/>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1" name="Google Shape;3458;p73">
              <a:extLst>
                <a:ext uri="{FF2B5EF4-FFF2-40B4-BE49-F238E27FC236}">
                  <a16:creationId xmlns:a16="http://schemas.microsoft.com/office/drawing/2014/main" id="{892C57A4-31C6-4BBE-A72D-080A57AC5A0A}"/>
                </a:ext>
              </a:extLst>
            </p:cNvPr>
            <p:cNvSpPr/>
            <p:nvPr/>
          </p:nvSpPr>
          <p:spPr>
            <a:xfrm>
              <a:off x="5809275" y="2111125"/>
              <a:ext cx="249225" cy="434000"/>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 name="Google Shape;3459;p73">
              <a:extLst>
                <a:ext uri="{FF2B5EF4-FFF2-40B4-BE49-F238E27FC236}">
                  <a16:creationId xmlns:a16="http://schemas.microsoft.com/office/drawing/2014/main" id="{F8250901-8BDF-4752-B05E-0B22732853EE}"/>
                </a:ext>
              </a:extLst>
            </p:cNvPr>
            <p:cNvSpPr/>
            <p:nvPr/>
          </p:nvSpPr>
          <p:spPr>
            <a:xfrm>
              <a:off x="4412100" y="2781575"/>
              <a:ext cx="127050" cy="144275"/>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 name="Google Shape;3460;p73">
              <a:extLst>
                <a:ext uri="{FF2B5EF4-FFF2-40B4-BE49-F238E27FC236}">
                  <a16:creationId xmlns:a16="http://schemas.microsoft.com/office/drawing/2014/main" id="{4A93D368-2927-475B-835C-40CA608EEA2E}"/>
                </a:ext>
              </a:extLst>
            </p:cNvPr>
            <p:cNvSpPr/>
            <p:nvPr/>
          </p:nvSpPr>
          <p:spPr>
            <a:xfrm>
              <a:off x="4334375" y="2769475"/>
              <a:ext cx="192675" cy="8290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4" name="Google Shape;3461;p73">
              <a:extLst>
                <a:ext uri="{FF2B5EF4-FFF2-40B4-BE49-F238E27FC236}">
                  <a16:creationId xmlns:a16="http://schemas.microsoft.com/office/drawing/2014/main" id="{2DA72735-EB9F-4C2C-B456-45A3A9F540CA}"/>
                </a:ext>
              </a:extLst>
            </p:cNvPr>
            <p:cNvSpPr/>
            <p:nvPr/>
          </p:nvSpPr>
          <p:spPr>
            <a:xfrm>
              <a:off x="4424500" y="2402950"/>
              <a:ext cx="102550" cy="378650"/>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5" name="Google Shape;3462;p73">
              <a:extLst>
                <a:ext uri="{FF2B5EF4-FFF2-40B4-BE49-F238E27FC236}">
                  <a16:creationId xmlns:a16="http://schemas.microsoft.com/office/drawing/2014/main" id="{A3AD9509-D2BB-4E71-BFE8-6B664A02868C}"/>
                </a:ext>
              </a:extLst>
            </p:cNvPr>
            <p:cNvSpPr/>
            <p:nvPr/>
          </p:nvSpPr>
          <p:spPr>
            <a:xfrm>
              <a:off x="4424500" y="2014050"/>
              <a:ext cx="129475" cy="388925"/>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6" name="Google Shape;3463;p73">
              <a:extLst>
                <a:ext uri="{FF2B5EF4-FFF2-40B4-BE49-F238E27FC236}">
                  <a16:creationId xmlns:a16="http://schemas.microsoft.com/office/drawing/2014/main" id="{7F7308E2-A537-4811-9AD0-81065FDB4444}"/>
                </a:ext>
              </a:extLst>
            </p:cNvPr>
            <p:cNvSpPr/>
            <p:nvPr/>
          </p:nvSpPr>
          <p:spPr>
            <a:xfrm>
              <a:off x="5702825" y="3559100"/>
              <a:ext cx="355675" cy="25"/>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7" name="Google Shape;3464;p73">
              <a:extLst>
                <a:ext uri="{FF2B5EF4-FFF2-40B4-BE49-F238E27FC236}">
                  <a16:creationId xmlns:a16="http://schemas.microsoft.com/office/drawing/2014/main" id="{520833F0-8AEB-4E9E-ADC1-FCAD5BA8E88D}"/>
                </a:ext>
              </a:extLst>
            </p:cNvPr>
            <p:cNvSpPr/>
            <p:nvPr/>
          </p:nvSpPr>
          <p:spPr>
            <a:xfrm>
              <a:off x="5975625" y="3844275"/>
              <a:ext cx="460900" cy="552550"/>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8" name="Google Shape;3465;p73">
              <a:extLst>
                <a:ext uri="{FF2B5EF4-FFF2-40B4-BE49-F238E27FC236}">
                  <a16:creationId xmlns:a16="http://schemas.microsoft.com/office/drawing/2014/main" id="{DCFA38FD-703C-4625-A7A0-E563AF3C2B97}"/>
                </a:ext>
              </a:extLst>
            </p:cNvPr>
            <p:cNvSpPr/>
            <p:nvPr/>
          </p:nvSpPr>
          <p:spPr>
            <a:xfrm>
              <a:off x="6283175" y="4106775"/>
              <a:ext cx="427050" cy="43097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9" name="Google Shape;3466;p73">
              <a:extLst>
                <a:ext uri="{FF2B5EF4-FFF2-40B4-BE49-F238E27FC236}">
                  <a16:creationId xmlns:a16="http://schemas.microsoft.com/office/drawing/2014/main" id="{2B5F489D-3C51-4418-80BB-A9AA686CAB7A}"/>
                </a:ext>
              </a:extLst>
            </p:cNvPr>
            <p:cNvSpPr/>
            <p:nvPr/>
          </p:nvSpPr>
          <p:spPr>
            <a:xfrm>
              <a:off x="6415625" y="3845800"/>
              <a:ext cx="315150" cy="259500"/>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0" name="Google Shape;3467;p73">
              <a:extLst>
                <a:ext uri="{FF2B5EF4-FFF2-40B4-BE49-F238E27FC236}">
                  <a16:creationId xmlns:a16="http://schemas.microsoft.com/office/drawing/2014/main" id="{2CE19DF0-976D-4DF8-871B-CC80772C8BB5}"/>
                </a:ext>
              </a:extLst>
            </p:cNvPr>
            <p:cNvSpPr/>
            <p:nvPr/>
          </p:nvSpPr>
          <p:spPr>
            <a:xfrm>
              <a:off x="6282875" y="4157275"/>
              <a:ext cx="329650" cy="164850"/>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1" name="Google Shape;3468;p73">
              <a:extLst>
                <a:ext uri="{FF2B5EF4-FFF2-40B4-BE49-F238E27FC236}">
                  <a16:creationId xmlns:a16="http://schemas.microsoft.com/office/drawing/2014/main" id="{9AEDC734-27C7-4AFD-B26A-945561AE82B7}"/>
                </a:ext>
              </a:extLst>
            </p:cNvPr>
            <p:cNvSpPr/>
            <p:nvPr/>
          </p:nvSpPr>
          <p:spPr>
            <a:xfrm>
              <a:off x="6263525" y="4379875"/>
              <a:ext cx="336900" cy="159400"/>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2" name="Google Shape;3469;p73">
              <a:extLst>
                <a:ext uri="{FF2B5EF4-FFF2-40B4-BE49-F238E27FC236}">
                  <a16:creationId xmlns:a16="http://schemas.microsoft.com/office/drawing/2014/main" id="{26AC5CA5-496E-437F-B46C-78C9491BCF0A}"/>
                </a:ext>
              </a:extLst>
            </p:cNvPr>
            <p:cNvSpPr/>
            <p:nvPr/>
          </p:nvSpPr>
          <p:spPr>
            <a:xfrm>
              <a:off x="5975625" y="4136425"/>
              <a:ext cx="307275" cy="20875"/>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3" name="Google Shape;3470;p73">
              <a:extLst>
                <a:ext uri="{FF2B5EF4-FFF2-40B4-BE49-F238E27FC236}">
                  <a16:creationId xmlns:a16="http://schemas.microsoft.com/office/drawing/2014/main" id="{223109A3-73FC-485D-BEC7-DCF4298E1ABA}"/>
                </a:ext>
              </a:extLst>
            </p:cNvPr>
            <p:cNvSpPr/>
            <p:nvPr/>
          </p:nvSpPr>
          <p:spPr>
            <a:xfrm>
              <a:off x="3882275" y="952550"/>
              <a:ext cx="276125" cy="179350"/>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4" name="Google Shape;3471;p73">
              <a:extLst>
                <a:ext uri="{FF2B5EF4-FFF2-40B4-BE49-F238E27FC236}">
                  <a16:creationId xmlns:a16="http://schemas.microsoft.com/office/drawing/2014/main" id="{0B45A488-B7A2-42E7-91C5-14010A814FB4}"/>
                </a:ext>
              </a:extLst>
            </p:cNvPr>
            <p:cNvSpPr/>
            <p:nvPr/>
          </p:nvSpPr>
          <p:spPr>
            <a:xfrm>
              <a:off x="3882275" y="992475"/>
              <a:ext cx="157275" cy="42975"/>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5" name="Google Shape;3472;p73">
              <a:extLst>
                <a:ext uri="{FF2B5EF4-FFF2-40B4-BE49-F238E27FC236}">
                  <a16:creationId xmlns:a16="http://schemas.microsoft.com/office/drawing/2014/main" id="{3238B893-A71E-4639-8795-5E69623B1C94}"/>
                </a:ext>
              </a:extLst>
            </p:cNvPr>
            <p:cNvSpPr/>
            <p:nvPr/>
          </p:nvSpPr>
          <p:spPr>
            <a:xfrm>
              <a:off x="4527025" y="2781575"/>
              <a:ext cx="72600" cy="23167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6" name="Google Shape;3473;p73">
              <a:extLst>
                <a:ext uri="{FF2B5EF4-FFF2-40B4-BE49-F238E27FC236}">
                  <a16:creationId xmlns:a16="http://schemas.microsoft.com/office/drawing/2014/main" id="{7BBD1E23-B05B-4D47-AD8D-F661F2E12014}"/>
                </a:ext>
              </a:extLst>
            </p:cNvPr>
            <p:cNvSpPr/>
            <p:nvPr/>
          </p:nvSpPr>
          <p:spPr>
            <a:xfrm>
              <a:off x="4407875" y="2921600"/>
              <a:ext cx="191750" cy="91650"/>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7" name="Google Shape;3474;p73">
              <a:extLst>
                <a:ext uri="{FF2B5EF4-FFF2-40B4-BE49-F238E27FC236}">
                  <a16:creationId xmlns:a16="http://schemas.microsoft.com/office/drawing/2014/main" id="{C2434793-122C-4E13-B322-63DC2A2408F9}"/>
                </a:ext>
              </a:extLst>
            </p:cNvPr>
            <p:cNvSpPr/>
            <p:nvPr/>
          </p:nvSpPr>
          <p:spPr>
            <a:xfrm>
              <a:off x="4599600" y="2933700"/>
              <a:ext cx="80775" cy="79550"/>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8" name="Google Shape;3475;p73">
              <a:extLst>
                <a:ext uri="{FF2B5EF4-FFF2-40B4-BE49-F238E27FC236}">
                  <a16:creationId xmlns:a16="http://schemas.microsoft.com/office/drawing/2014/main" id="{492D7BD9-6F3B-4B3D-A2E4-180F8FA3B011}"/>
                </a:ext>
              </a:extLst>
            </p:cNvPr>
            <p:cNvSpPr/>
            <p:nvPr/>
          </p:nvSpPr>
          <p:spPr>
            <a:xfrm>
              <a:off x="4878750" y="1827450"/>
              <a:ext cx="354150" cy="62025"/>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89" name="Google Shape;3476;p73">
              <a:extLst>
                <a:ext uri="{FF2B5EF4-FFF2-40B4-BE49-F238E27FC236}">
                  <a16:creationId xmlns:a16="http://schemas.microsoft.com/office/drawing/2014/main" id="{50937C38-BDFF-4374-8069-B2C7EF4046B0}"/>
                </a:ext>
              </a:extLst>
            </p:cNvPr>
            <p:cNvSpPr/>
            <p:nvPr/>
          </p:nvSpPr>
          <p:spPr>
            <a:xfrm>
              <a:off x="5092250" y="2503650"/>
              <a:ext cx="252250" cy="135525"/>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0" name="Google Shape;3477;p73">
              <a:extLst>
                <a:ext uri="{FF2B5EF4-FFF2-40B4-BE49-F238E27FC236}">
                  <a16:creationId xmlns:a16="http://schemas.microsoft.com/office/drawing/2014/main" id="{99633722-AED2-4584-978E-B21D8995DD37}"/>
                </a:ext>
              </a:extLst>
            </p:cNvPr>
            <p:cNvSpPr/>
            <p:nvPr/>
          </p:nvSpPr>
          <p:spPr>
            <a:xfrm>
              <a:off x="4527025" y="2781575"/>
              <a:ext cx="120700" cy="1212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1" name="Google Shape;3478;p73">
              <a:extLst>
                <a:ext uri="{FF2B5EF4-FFF2-40B4-BE49-F238E27FC236}">
                  <a16:creationId xmlns:a16="http://schemas.microsoft.com/office/drawing/2014/main" id="{84C03AB9-C0E1-418E-B6C2-F246745ECF4A}"/>
                </a:ext>
              </a:extLst>
            </p:cNvPr>
            <p:cNvSpPr/>
            <p:nvPr/>
          </p:nvSpPr>
          <p:spPr>
            <a:xfrm>
              <a:off x="4338925" y="2717475"/>
              <a:ext cx="16350" cy="139125"/>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2" name="Google Shape;3479;p73">
              <a:extLst>
                <a:ext uri="{FF2B5EF4-FFF2-40B4-BE49-F238E27FC236}">
                  <a16:creationId xmlns:a16="http://schemas.microsoft.com/office/drawing/2014/main" id="{3F69A9A9-672E-409E-B590-194683B4C9A9}"/>
                </a:ext>
              </a:extLst>
            </p:cNvPr>
            <p:cNvSpPr/>
            <p:nvPr/>
          </p:nvSpPr>
          <p:spPr>
            <a:xfrm>
              <a:off x="4367350" y="2717475"/>
              <a:ext cx="171800" cy="64125"/>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3" name="Google Shape;3480;p73">
              <a:extLst>
                <a:ext uri="{FF2B5EF4-FFF2-40B4-BE49-F238E27FC236}">
                  <a16:creationId xmlns:a16="http://schemas.microsoft.com/office/drawing/2014/main" id="{7FB88512-4486-4F32-932B-8A604FB34FD7}"/>
                </a:ext>
              </a:extLst>
            </p:cNvPr>
            <p:cNvSpPr/>
            <p:nvPr/>
          </p:nvSpPr>
          <p:spPr>
            <a:xfrm>
              <a:off x="4250925" y="2757375"/>
              <a:ext cx="88025" cy="99225"/>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4" name="Google Shape;3481;p73">
              <a:extLst>
                <a:ext uri="{FF2B5EF4-FFF2-40B4-BE49-F238E27FC236}">
                  <a16:creationId xmlns:a16="http://schemas.microsoft.com/office/drawing/2014/main" id="{E58C9DAD-74B5-4AF8-BAD3-BB3346AF1862}"/>
                </a:ext>
              </a:extLst>
            </p:cNvPr>
            <p:cNvSpPr/>
            <p:nvPr/>
          </p:nvSpPr>
          <p:spPr>
            <a:xfrm>
              <a:off x="4540925" y="1474825"/>
              <a:ext cx="464250" cy="534400"/>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5" name="Google Shape;3482;p73">
              <a:extLst>
                <a:ext uri="{FF2B5EF4-FFF2-40B4-BE49-F238E27FC236}">
                  <a16:creationId xmlns:a16="http://schemas.microsoft.com/office/drawing/2014/main" id="{68881B00-19DE-45B2-9237-C7561C6054FF}"/>
                </a:ext>
              </a:extLst>
            </p:cNvPr>
            <p:cNvSpPr/>
            <p:nvPr/>
          </p:nvSpPr>
          <p:spPr>
            <a:xfrm>
              <a:off x="2083775" y="4509400"/>
              <a:ext cx="120100" cy="10305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 name="Google Shape;3483;p73">
              <a:extLst>
                <a:ext uri="{FF2B5EF4-FFF2-40B4-BE49-F238E27FC236}">
                  <a16:creationId xmlns:a16="http://schemas.microsoft.com/office/drawing/2014/main" id="{88038BFC-93C6-47AA-A817-925DB76F6B66}"/>
                </a:ext>
              </a:extLst>
            </p:cNvPr>
            <p:cNvSpPr/>
            <p:nvPr/>
          </p:nvSpPr>
          <p:spPr>
            <a:xfrm>
              <a:off x="2131875" y="454015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 name="Google Shape;3484;p73">
              <a:extLst>
                <a:ext uri="{FF2B5EF4-FFF2-40B4-BE49-F238E27FC236}">
                  <a16:creationId xmlns:a16="http://schemas.microsoft.com/office/drawing/2014/main" id="{91F75DD0-EE01-457A-BCC5-92E4C1AC6D0F}"/>
                </a:ext>
              </a:extLst>
            </p:cNvPr>
            <p:cNvSpPr/>
            <p:nvPr/>
          </p:nvSpPr>
          <p:spPr>
            <a:xfrm>
              <a:off x="2149700" y="3967650"/>
              <a:ext cx="120100" cy="102875"/>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 name="Google Shape;3485;p73">
              <a:extLst>
                <a:ext uri="{FF2B5EF4-FFF2-40B4-BE49-F238E27FC236}">
                  <a16:creationId xmlns:a16="http://schemas.microsoft.com/office/drawing/2014/main" id="{C8ADEA5A-4BE4-4173-82C0-B926E6DC1EDD}"/>
                </a:ext>
              </a:extLst>
            </p:cNvPr>
            <p:cNvSpPr/>
            <p:nvPr/>
          </p:nvSpPr>
          <p:spPr>
            <a:xfrm>
              <a:off x="2190825" y="3998525"/>
              <a:ext cx="48425" cy="4145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 name="Google Shape;3486;p73">
              <a:extLst>
                <a:ext uri="{FF2B5EF4-FFF2-40B4-BE49-F238E27FC236}">
                  <a16:creationId xmlns:a16="http://schemas.microsoft.com/office/drawing/2014/main" id="{BCA6F6AA-F443-489F-8B9A-73080F58E765}"/>
                </a:ext>
              </a:extLst>
            </p:cNvPr>
            <p:cNvSpPr/>
            <p:nvPr/>
          </p:nvSpPr>
          <p:spPr>
            <a:xfrm>
              <a:off x="2412800" y="3351325"/>
              <a:ext cx="120100" cy="103150"/>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0" name="Google Shape;3487;p73">
              <a:extLst>
                <a:ext uri="{FF2B5EF4-FFF2-40B4-BE49-F238E27FC236}">
                  <a16:creationId xmlns:a16="http://schemas.microsoft.com/office/drawing/2014/main" id="{00CBE967-ACC7-42A0-BD44-2A5D73D64C52}"/>
                </a:ext>
              </a:extLst>
            </p:cNvPr>
            <p:cNvSpPr/>
            <p:nvPr/>
          </p:nvSpPr>
          <p:spPr>
            <a:xfrm>
              <a:off x="2460900" y="3381875"/>
              <a:ext cx="41450" cy="41475"/>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1" name="Google Shape;3488;p73">
              <a:extLst>
                <a:ext uri="{FF2B5EF4-FFF2-40B4-BE49-F238E27FC236}">
                  <a16:creationId xmlns:a16="http://schemas.microsoft.com/office/drawing/2014/main" id="{B28676B6-9996-4606-83CF-374152547AA5}"/>
                </a:ext>
              </a:extLst>
            </p:cNvPr>
            <p:cNvSpPr/>
            <p:nvPr/>
          </p:nvSpPr>
          <p:spPr>
            <a:xfrm>
              <a:off x="2219875" y="3265425"/>
              <a:ext cx="120375" cy="102875"/>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2" name="Google Shape;3489;p73">
              <a:extLst>
                <a:ext uri="{FF2B5EF4-FFF2-40B4-BE49-F238E27FC236}">
                  <a16:creationId xmlns:a16="http://schemas.microsoft.com/office/drawing/2014/main" id="{934F217B-4869-4EB8-9170-6772231E20E4}"/>
                </a:ext>
              </a:extLst>
            </p:cNvPr>
            <p:cNvSpPr/>
            <p:nvPr/>
          </p:nvSpPr>
          <p:spPr>
            <a:xfrm>
              <a:off x="2267950" y="3296300"/>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3" name="Google Shape;3490;p73">
              <a:extLst>
                <a:ext uri="{FF2B5EF4-FFF2-40B4-BE49-F238E27FC236}">
                  <a16:creationId xmlns:a16="http://schemas.microsoft.com/office/drawing/2014/main" id="{E498FF30-741F-4662-92DD-53AFF30FA564}"/>
                </a:ext>
              </a:extLst>
            </p:cNvPr>
            <p:cNvSpPr/>
            <p:nvPr/>
          </p:nvSpPr>
          <p:spPr>
            <a:xfrm>
              <a:off x="1842150" y="2753150"/>
              <a:ext cx="120075" cy="102850"/>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4" name="Google Shape;3491;p73">
              <a:extLst>
                <a:ext uri="{FF2B5EF4-FFF2-40B4-BE49-F238E27FC236}">
                  <a16:creationId xmlns:a16="http://schemas.microsoft.com/office/drawing/2014/main" id="{F041EDD6-D3CE-4584-8705-36030CAC334B}"/>
                </a:ext>
              </a:extLst>
            </p:cNvPr>
            <p:cNvSpPr/>
            <p:nvPr/>
          </p:nvSpPr>
          <p:spPr>
            <a:xfrm>
              <a:off x="1890225" y="2784000"/>
              <a:ext cx="41450" cy="4145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5" name="Google Shape;3492;p73">
              <a:extLst>
                <a:ext uri="{FF2B5EF4-FFF2-40B4-BE49-F238E27FC236}">
                  <a16:creationId xmlns:a16="http://schemas.microsoft.com/office/drawing/2014/main" id="{3D531226-D1A6-4564-A787-055FD0FFBFA1}"/>
                </a:ext>
              </a:extLst>
            </p:cNvPr>
            <p:cNvSpPr/>
            <p:nvPr/>
          </p:nvSpPr>
          <p:spPr>
            <a:xfrm>
              <a:off x="1965225" y="2040750"/>
              <a:ext cx="120400" cy="10305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 name="Google Shape;3493;p73">
              <a:extLst>
                <a:ext uri="{FF2B5EF4-FFF2-40B4-BE49-F238E27FC236}">
                  <a16:creationId xmlns:a16="http://schemas.microsoft.com/office/drawing/2014/main" id="{61C9ED86-17EB-48D2-A3F0-E69A0FA46F07}"/>
                </a:ext>
              </a:extLst>
            </p:cNvPr>
            <p:cNvSpPr/>
            <p:nvPr/>
          </p:nvSpPr>
          <p:spPr>
            <a:xfrm>
              <a:off x="2013325" y="2071500"/>
              <a:ext cx="41450" cy="4145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7" name="Google Shape;3494;p73">
              <a:extLst>
                <a:ext uri="{FF2B5EF4-FFF2-40B4-BE49-F238E27FC236}">
                  <a16:creationId xmlns:a16="http://schemas.microsoft.com/office/drawing/2014/main" id="{AF2C1742-C7B1-4ACF-8744-D92471708D00}"/>
                </a:ext>
              </a:extLst>
            </p:cNvPr>
            <p:cNvSpPr/>
            <p:nvPr/>
          </p:nvSpPr>
          <p:spPr>
            <a:xfrm>
              <a:off x="2199300" y="2345175"/>
              <a:ext cx="120075" cy="102875"/>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8" name="Google Shape;3495;p73">
              <a:extLst>
                <a:ext uri="{FF2B5EF4-FFF2-40B4-BE49-F238E27FC236}">
                  <a16:creationId xmlns:a16="http://schemas.microsoft.com/office/drawing/2014/main" id="{2BA3AB39-2049-4817-AE76-182BC680676F}"/>
                </a:ext>
              </a:extLst>
            </p:cNvPr>
            <p:cNvSpPr/>
            <p:nvPr/>
          </p:nvSpPr>
          <p:spPr>
            <a:xfrm>
              <a:off x="2247375" y="2376025"/>
              <a:ext cx="41475" cy="41475"/>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9" name="Google Shape;3496;p73">
              <a:extLst>
                <a:ext uri="{FF2B5EF4-FFF2-40B4-BE49-F238E27FC236}">
                  <a16:creationId xmlns:a16="http://schemas.microsoft.com/office/drawing/2014/main" id="{77FF1106-700D-421A-B0C6-9FF460E5E9E4}"/>
                </a:ext>
              </a:extLst>
            </p:cNvPr>
            <p:cNvSpPr/>
            <p:nvPr/>
          </p:nvSpPr>
          <p:spPr>
            <a:xfrm>
              <a:off x="3401425" y="2433800"/>
              <a:ext cx="120075" cy="103150"/>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0" name="Google Shape;3497;p73">
              <a:extLst>
                <a:ext uri="{FF2B5EF4-FFF2-40B4-BE49-F238E27FC236}">
                  <a16:creationId xmlns:a16="http://schemas.microsoft.com/office/drawing/2014/main" id="{CADFDA63-F083-495E-9DC0-F47ADCF606D8}"/>
                </a:ext>
              </a:extLst>
            </p:cNvPr>
            <p:cNvSpPr/>
            <p:nvPr/>
          </p:nvSpPr>
          <p:spPr>
            <a:xfrm>
              <a:off x="3449500" y="2464650"/>
              <a:ext cx="41450" cy="4145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1" name="Google Shape;3498;p73">
              <a:extLst>
                <a:ext uri="{FF2B5EF4-FFF2-40B4-BE49-F238E27FC236}">
                  <a16:creationId xmlns:a16="http://schemas.microsoft.com/office/drawing/2014/main" id="{D3456CCF-67FD-44CB-AA8C-5F312AB01241}"/>
                </a:ext>
              </a:extLst>
            </p:cNvPr>
            <p:cNvSpPr/>
            <p:nvPr/>
          </p:nvSpPr>
          <p:spPr>
            <a:xfrm>
              <a:off x="3549000" y="2197525"/>
              <a:ext cx="120075" cy="102925"/>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2" name="Google Shape;3499;p73">
              <a:extLst>
                <a:ext uri="{FF2B5EF4-FFF2-40B4-BE49-F238E27FC236}">
                  <a16:creationId xmlns:a16="http://schemas.microsoft.com/office/drawing/2014/main" id="{2EA760FC-87D7-4520-882F-35FE7EB9EF8A}"/>
                </a:ext>
              </a:extLst>
            </p:cNvPr>
            <p:cNvSpPr/>
            <p:nvPr/>
          </p:nvSpPr>
          <p:spPr>
            <a:xfrm>
              <a:off x="3597075" y="2228150"/>
              <a:ext cx="41475" cy="4145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3" name="Google Shape;3500;p73">
              <a:extLst>
                <a:ext uri="{FF2B5EF4-FFF2-40B4-BE49-F238E27FC236}">
                  <a16:creationId xmlns:a16="http://schemas.microsoft.com/office/drawing/2014/main" id="{651A4A7F-41B5-47E2-9764-07157C2BFA3D}"/>
                </a:ext>
              </a:extLst>
            </p:cNvPr>
            <p:cNvSpPr/>
            <p:nvPr/>
          </p:nvSpPr>
          <p:spPr>
            <a:xfrm>
              <a:off x="3569875" y="3371900"/>
              <a:ext cx="120075" cy="102850"/>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4" name="Google Shape;3501;p73">
              <a:extLst>
                <a:ext uri="{FF2B5EF4-FFF2-40B4-BE49-F238E27FC236}">
                  <a16:creationId xmlns:a16="http://schemas.microsoft.com/office/drawing/2014/main" id="{D92C046A-2E29-4582-BC1E-6BD6CB993BF4}"/>
                </a:ext>
              </a:extLst>
            </p:cNvPr>
            <p:cNvSpPr/>
            <p:nvPr/>
          </p:nvSpPr>
          <p:spPr>
            <a:xfrm>
              <a:off x="3617950" y="3402750"/>
              <a:ext cx="41450" cy="4145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5" name="Google Shape;3502;p73">
              <a:extLst>
                <a:ext uri="{FF2B5EF4-FFF2-40B4-BE49-F238E27FC236}">
                  <a16:creationId xmlns:a16="http://schemas.microsoft.com/office/drawing/2014/main" id="{1DCF8A7F-A358-44C3-A3B0-AF5D96634E53}"/>
                </a:ext>
              </a:extLst>
            </p:cNvPr>
            <p:cNvSpPr/>
            <p:nvPr/>
          </p:nvSpPr>
          <p:spPr>
            <a:xfrm>
              <a:off x="3313425" y="2828375"/>
              <a:ext cx="120375" cy="102925"/>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6" name="Google Shape;3503;p73">
              <a:extLst>
                <a:ext uri="{FF2B5EF4-FFF2-40B4-BE49-F238E27FC236}">
                  <a16:creationId xmlns:a16="http://schemas.microsoft.com/office/drawing/2014/main" id="{140D3EE6-9F88-4EBA-82BD-E60471BFF6A5}"/>
                </a:ext>
              </a:extLst>
            </p:cNvPr>
            <p:cNvSpPr/>
            <p:nvPr/>
          </p:nvSpPr>
          <p:spPr>
            <a:xfrm>
              <a:off x="3354550" y="2859000"/>
              <a:ext cx="48400" cy="41525"/>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7" name="Google Shape;3504;p73">
              <a:extLst>
                <a:ext uri="{FF2B5EF4-FFF2-40B4-BE49-F238E27FC236}">
                  <a16:creationId xmlns:a16="http://schemas.microsoft.com/office/drawing/2014/main" id="{90D78B94-6E71-41CE-9802-C15D59588A7D}"/>
                </a:ext>
              </a:extLst>
            </p:cNvPr>
            <p:cNvSpPr/>
            <p:nvPr/>
          </p:nvSpPr>
          <p:spPr>
            <a:xfrm>
              <a:off x="3471575" y="2603150"/>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8" name="Google Shape;3505;p73">
              <a:extLst>
                <a:ext uri="{FF2B5EF4-FFF2-40B4-BE49-F238E27FC236}">
                  <a16:creationId xmlns:a16="http://schemas.microsoft.com/office/drawing/2014/main" id="{7BC16BFE-225D-4378-9F4C-B3732051ABED}"/>
                </a:ext>
              </a:extLst>
            </p:cNvPr>
            <p:cNvSpPr/>
            <p:nvPr/>
          </p:nvSpPr>
          <p:spPr>
            <a:xfrm>
              <a:off x="3519675" y="2634000"/>
              <a:ext cx="41450" cy="4145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19" name="Google Shape;3506;p73">
              <a:extLst>
                <a:ext uri="{FF2B5EF4-FFF2-40B4-BE49-F238E27FC236}">
                  <a16:creationId xmlns:a16="http://schemas.microsoft.com/office/drawing/2014/main" id="{0FBAFD7D-B4C6-422D-9B45-EE77E4C25B57}"/>
                </a:ext>
              </a:extLst>
            </p:cNvPr>
            <p:cNvSpPr/>
            <p:nvPr/>
          </p:nvSpPr>
          <p:spPr>
            <a:xfrm>
              <a:off x="3857775" y="2291950"/>
              <a:ext cx="120375" cy="102850"/>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0" name="Google Shape;3507;p73">
              <a:extLst>
                <a:ext uri="{FF2B5EF4-FFF2-40B4-BE49-F238E27FC236}">
                  <a16:creationId xmlns:a16="http://schemas.microsoft.com/office/drawing/2014/main" id="{318004A1-F3E8-4FD9-8D2A-7133E3772291}"/>
                </a:ext>
              </a:extLst>
            </p:cNvPr>
            <p:cNvSpPr/>
            <p:nvPr/>
          </p:nvSpPr>
          <p:spPr>
            <a:xfrm>
              <a:off x="3898900" y="2322800"/>
              <a:ext cx="48400" cy="41475"/>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1" name="Google Shape;3508;p73">
              <a:extLst>
                <a:ext uri="{FF2B5EF4-FFF2-40B4-BE49-F238E27FC236}">
                  <a16:creationId xmlns:a16="http://schemas.microsoft.com/office/drawing/2014/main" id="{044E0C31-5E49-4F49-9064-D6B9934BF0FF}"/>
                </a:ext>
              </a:extLst>
            </p:cNvPr>
            <p:cNvSpPr/>
            <p:nvPr/>
          </p:nvSpPr>
          <p:spPr>
            <a:xfrm>
              <a:off x="4072500" y="2533875"/>
              <a:ext cx="120075" cy="102875"/>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2" name="Google Shape;3509;p73">
              <a:extLst>
                <a:ext uri="{FF2B5EF4-FFF2-40B4-BE49-F238E27FC236}">
                  <a16:creationId xmlns:a16="http://schemas.microsoft.com/office/drawing/2014/main" id="{9D2193D9-A4BB-48A1-8043-F47D17F62393}"/>
                </a:ext>
              </a:extLst>
            </p:cNvPr>
            <p:cNvSpPr/>
            <p:nvPr/>
          </p:nvSpPr>
          <p:spPr>
            <a:xfrm>
              <a:off x="4113625" y="2564750"/>
              <a:ext cx="48400" cy="4145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3" name="Google Shape;3510;p73">
              <a:extLst>
                <a:ext uri="{FF2B5EF4-FFF2-40B4-BE49-F238E27FC236}">
                  <a16:creationId xmlns:a16="http://schemas.microsoft.com/office/drawing/2014/main" id="{C0DBA4BF-FC37-45BC-A3CD-057E1BA8EAA4}"/>
                </a:ext>
              </a:extLst>
            </p:cNvPr>
            <p:cNvSpPr/>
            <p:nvPr/>
          </p:nvSpPr>
          <p:spPr>
            <a:xfrm>
              <a:off x="3851425" y="3723000"/>
              <a:ext cx="120375" cy="102850"/>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4" name="Google Shape;3511;p73">
              <a:extLst>
                <a:ext uri="{FF2B5EF4-FFF2-40B4-BE49-F238E27FC236}">
                  <a16:creationId xmlns:a16="http://schemas.microsoft.com/office/drawing/2014/main" id="{C134AA06-005A-45D9-9911-AA326CB899F6}"/>
                </a:ext>
              </a:extLst>
            </p:cNvPr>
            <p:cNvSpPr/>
            <p:nvPr/>
          </p:nvSpPr>
          <p:spPr>
            <a:xfrm>
              <a:off x="3899500" y="3753850"/>
              <a:ext cx="41450" cy="41475"/>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5" name="Google Shape;3512;p73">
              <a:extLst>
                <a:ext uri="{FF2B5EF4-FFF2-40B4-BE49-F238E27FC236}">
                  <a16:creationId xmlns:a16="http://schemas.microsoft.com/office/drawing/2014/main" id="{D5DF866A-0757-4307-A7A5-6A6635842DEF}"/>
                </a:ext>
              </a:extLst>
            </p:cNvPr>
            <p:cNvSpPr/>
            <p:nvPr/>
          </p:nvSpPr>
          <p:spPr>
            <a:xfrm>
              <a:off x="3967850" y="4372300"/>
              <a:ext cx="120075" cy="102850"/>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6" name="Google Shape;3513;p73">
              <a:extLst>
                <a:ext uri="{FF2B5EF4-FFF2-40B4-BE49-F238E27FC236}">
                  <a16:creationId xmlns:a16="http://schemas.microsoft.com/office/drawing/2014/main" id="{1E2572A2-EDBC-4359-9932-DCDC62B896B2}"/>
                </a:ext>
              </a:extLst>
            </p:cNvPr>
            <p:cNvSpPr/>
            <p:nvPr/>
          </p:nvSpPr>
          <p:spPr>
            <a:xfrm>
              <a:off x="4015625" y="4403150"/>
              <a:ext cx="41475" cy="4145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7" name="Google Shape;3514;p73">
              <a:extLst>
                <a:ext uri="{FF2B5EF4-FFF2-40B4-BE49-F238E27FC236}">
                  <a16:creationId xmlns:a16="http://schemas.microsoft.com/office/drawing/2014/main" id="{A21173FF-2907-4CCF-B589-54FC56619643}"/>
                </a:ext>
              </a:extLst>
            </p:cNvPr>
            <p:cNvSpPr/>
            <p:nvPr/>
          </p:nvSpPr>
          <p:spPr>
            <a:xfrm>
              <a:off x="4332275" y="3946800"/>
              <a:ext cx="120075" cy="103150"/>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8" name="Google Shape;3515;p73">
              <a:extLst>
                <a:ext uri="{FF2B5EF4-FFF2-40B4-BE49-F238E27FC236}">
                  <a16:creationId xmlns:a16="http://schemas.microsoft.com/office/drawing/2014/main" id="{DCAA0ADC-2E68-4F52-B9F0-3E2EC12A9D34}"/>
                </a:ext>
              </a:extLst>
            </p:cNvPr>
            <p:cNvSpPr/>
            <p:nvPr/>
          </p:nvSpPr>
          <p:spPr>
            <a:xfrm>
              <a:off x="4373400" y="3977650"/>
              <a:ext cx="48400" cy="41525"/>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29" name="Google Shape;3516;p73">
              <a:extLst>
                <a:ext uri="{FF2B5EF4-FFF2-40B4-BE49-F238E27FC236}">
                  <a16:creationId xmlns:a16="http://schemas.microsoft.com/office/drawing/2014/main" id="{BF532DA5-70DB-4302-B17B-6DEA314683CA}"/>
                </a:ext>
              </a:extLst>
            </p:cNvPr>
            <p:cNvSpPr/>
            <p:nvPr/>
          </p:nvSpPr>
          <p:spPr>
            <a:xfrm>
              <a:off x="4373700" y="3087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0" name="Google Shape;3517;p73">
              <a:extLst>
                <a:ext uri="{FF2B5EF4-FFF2-40B4-BE49-F238E27FC236}">
                  <a16:creationId xmlns:a16="http://schemas.microsoft.com/office/drawing/2014/main" id="{456713C5-7122-475D-9BEE-01CE32014AA9}"/>
                </a:ext>
              </a:extLst>
            </p:cNvPr>
            <p:cNvSpPr/>
            <p:nvPr/>
          </p:nvSpPr>
          <p:spPr>
            <a:xfrm>
              <a:off x="4414825" y="3117875"/>
              <a:ext cx="48425" cy="4145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1" name="Google Shape;3518;p73">
              <a:extLst>
                <a:ext uri="{FF2B5EF4-FFF2-40B4-BE49-F238E27FC236}">
                  <a16:creationId xmlns:a16="http://schemas.microsoft.com/office/drawing/2014/main" id="{6F431761-7A67-4680-A10D-D9164B85CC1B}"/>
                </a:ext>
              </a:extLst>
            </p:cNvPr>
            <p:cNvSpPr/>
            <p:nvPr/>
          </p:nvSpPr>
          <p:spPr>
            <a:xfrm>
              <a:off x="4262700" y="2803350"/>
              <a:ext cx="120300" cy="102850"/>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2" name="Google Shape;3519;p73">
              <a:extLst>
                <a:ext uri="{FF2B5EF4-FFF2-40B4-BE49-F238E27FC236}">
                  <a16:creationId xmlns:a16="http://schemas.microsoft.com/office/drawing/2014/main" id="{722A4170-B041-439F-A836-2B0EDF5C74BE}"/>
                </a:ext>
              </a:extLst>
            </p:cNvPr>
            <p:cNvSpPr/>
            <p:nvPr/>
          </p:nvSpPr>
          <p:spPr>
            <a:xfrm>
              <a:off x="4303850" y="2833900"/>
              <a:ext cx="48400" cy="41650"/>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3" name="Google Shape;3520;p73">
              <a:extLst>
                <a:ext uri="{FF2B5EF4-FFF2-40B4-BE49-F238E27FC236}">
                  <a16:creationId xmlns:a16="http://schemas.microsoft.com/office/drawing/2014/main" id="{3A27E868-11A9-4B41-821F-90BC18B58200}"/>
                </a:ext>
              </a:extLst>
            </p:cNvPr>
            <p:cNvSpPr/>
            <p:nvPr/>
          </p:nvSpPr>
          <p:spPr>
            <a:xfrm>
              <a:off x="4621375" y="3199925"/>
              <a:ext cx="120400" cy="10305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4" name="Google Shape;3521;p73">
              <a:extLst>
                <a:ext uri="{FF2B5EF4-FFF2-40B4-BE49-F238E27FC236}">
                  <a16:creationId xmlns:a16="http://schemas.microsoft.com/office/drawing/2014/main" id="{53F2FB97-ABB9-4354-9876-A6F0B9BB84AC}"/>
                </a:ext>
              </a:extLst>
            </p:cNvPr>
            <p:cNvSpPr/>
            <p:nvPr/>
          </p:nvSpPr>
          <p:spPr>
            <a:xfrm>
              <a:off x="4669475" y="3230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5" name="Google Shape;3522;p73">
              <a:extLst>
                <a:ext uri="{FF2B5EF4-FFF2-40B4-BE49-F238E27FC236}">
                  <a16:creationId xmlns:a16="http://schemas.microsoft.com/office/drawing/2014/main" id="{31197EB7-D3DC-439B-8158-F1B6D94D18EC}"/>
                </a:ext>
              </a:extLst>
            </p:cNvPr>
            <p:cNvSpPr/>
            <p:nvPr/>
          </p:nvSpPr>
          <p:spPr>
            <a:xfrm>
              <a:off x="4021975" y="2689275"/>
              <a:ext cx="120100" cy="102925"/>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6" name="Google Shape;3523;p73">
              <a:extLst>
                <a:ext uri="{FF2B5EF4-FFF2-40B4-BE49-F238E27FC236}">
                  <a16:creationId xmlns:a16="http://schemas.microsoft.com/office/drawing/2014/main" id="{3C278751-88AC-4B08-9360-16A43D770ECA}"/>
                </a:ext>
              </a:extLst>
            </p:cNvPr>
            <p:cNvSpPr/>
            <p:nvPr/>
          </p:nvSpPr>
          <p:spPr>
            <a:xfrm>
              <a:off x="4062800" y="2719875"/>
              <a:ext cx="48425" cy="41550"/>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7" name="Google Shape;3524;p73">
              <a:extLst>
                <a:ext uri="{FF2B5EF4-FFF2-40B4-BE49-F238E27FC236}">
                  <a16:creationId xmlns:a16="http://schemas.microsoft.com/office/drawing/2014/main" id="{9830FBFB-D25F-42BF-A1CE-0215DBB8264D}"/>
                </a:ext>
              </a:extLst>
            </p:cNvPr>
            <p:cNvSpPr/>
            <p:nvPr/>
          </p:nvSpPr>
          <p:spPr>
            <a:xfrm>
              <a:off x="4233675" y="2303750"/>
              <a:ext cx="120075" cy="102850"/>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8" name="Google Shape;3525;p73">
              <a:extLst>
                <a:ext uri="{FF2B5EF4-FFF2-40B4-BE49-F238E27FC236}">
                  <a16:creationId xmlns:a16="http://schemas.microsoft.com/office/drawing/2014/main" id="{9BABAC63-47A2-433F-BFEE-B2534A73FC74}"/>
                </a:ext>
              </a:extLst>
            </p:cNvPr>
            <p:cNvSpPr/>
            <p:nvPr/>
          </p:nvSpPr>
          <p:spPr>
            <a:xfrm>
              <a:off x="4274500" y="2334600"/>
              <a:ext cx="48725" cy="4145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39" name="Google Shape;3526;p73">
              <a:extLst>
                <a:ext uri="{FF2B5EF4-FFF2-40B4-BE49-F238E27FC236}">
                  <a16:creationId xmlns:a16="http://schemas.microsoft.com/office/drawing/2014/main" id="{0BF6826B-F12F-4BB2-B17B-4987CA6B67F3}"/>
                </a:ext>
              </a:extLst>
            </p:cNvPr>
            <p:cNvSpPr/>
            <p:nvPr/>
          </p:nvSpPr>
          <p:spPr>
            <a:xfrm>
              <a:off x="4318350" y="2590375"/>
              <a:ext cx="120100" cy="102925"/>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0" name="Google Shape;3527;p73">
              <a:extLst>
                <a:ext uri="{FF2B5EF4-FFF2-40B4-BE49-F238E27FC236}">
                  <a16:creationId xmlns:a16="http://schemas.microsoft.com/office/drawing/2014/main" id="{D8D15579-6A01-478E-A897-8C2268EB6D79}"/>
                </a:ext>
              </a:extLst>
            </p:cNvPr>
            <p:cNvSpPr/>
            <p:nvPr/>
          </p:nvSpPr>
          <p:spPr>
            <a:xfrm>
              <a:off x="4359175" y="2621000"/>
              <a:ext cx="48725" cy="41350"/>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1" name="Google Shape;3528;p73">
              <a:extLst>
                <a:ext uri="{FF2B5EF4-FFF2-40B4-BE49-F238E27FC236}">
                  <a16:creationId xmlns:a16="http://schemas.microsoft.com/office/drawing/2014/main" id="{5A021399-4E8E-496D-806B-6C3A4566520D}"/>
                </a:ext>
              </a:extLst>
            </p:cNvPr>
            <p:cNvSpPr/>
            <p:nvPr/>
          </p:nvSpPr>
          <p:spPr>
            <a:xfrm>
              <a:off x="4394250" y="1634200"/>
              <a:ext cx="120400" cy="102850"/>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2" name="Google Shape;3529;p73">
              <a:extLst>
                <a:ext uri="{FF2B5EF4-FFF2-40B4-BE49-F238E27FC236}">
                  <a16:creationId xmlns:a16="http://schemas.microsoft.com/office/drawing/2014/main" id="{01073881-5E50-4F8D-B8D0-2E716AC9720F}"/>
                </a:ext>
              </a:extLst>
            </p:cNvPr>
            <p:cNvSpPr/>
            <p:nvPr/>
          </p:nvSpPr>
          <p:spPr>
            <a:xfrm>
              <a:off x="4442350" y="1665050"/>
              <a:ext cx="41450" cy="4145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3" name="Google Shape;3530;p73">
              <a:extLst>
                <a:ext uri="{FF2B5EF4-FFF2-40B4-BE49-F238E27FC236}">
                  <a16:creationId xmlns:a16="http://schemas.microsoft.com/office/drawing/2014/main" id="{188373C6-2FA0-4826-B50E-119306119C49}"/>
                </a:ext>
              </a:extLst>
            </p:cNvPr>
            <p:cNvSpPr/>
            <p:nvPr/>
          </p:nvSpPr>
          <p:spPr>
            <a:xfrm>
              <a:off x="4894150" y="2876825"/>
              <a:ext cx="120100" cy="102875"/>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4" name="Google Shape;3531;p73">
              <a:extLst>
                <a:ext uri="{FF2B5EF4-FFF2-40B4-BE49-F238E27FC236}">
                  <a16:creationId xmlns:a16="http://schemas.microsoft.com/office/drawing/2014/main" id="{30547B4C-992E-4E7B-9436-BBB82EFBE472}"/>
                </a:ext>
              </a:extLst>
            </p:cNvPr>
            <p:cNvSpPr/>
            <p:nvPr/>
          </p:nvSpPr>
          <p:spPr>
            <a:xfrm>
              <a:off x="4935300" y="2907375"/>
              <a:ext cx="48400" cy="41550"/>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5" name="Google Shape;3532;p73">
              <a:extLst>
                <a:ext uri="{FF2B5EF4-FFF2-40B4-BE49-F238E27FC236}">
                  <a16:creationId xmlns:a16="http://schemas.microsoft.com/office/drawing/2014/main" id="{9B2A8ED0-2A17-4692-B7F5-41838E9E65F7}"/>
                </a:ext>
              </a:extLst>
            </p:cNvPr>
            <p:cNvSpPr/>
            <p:nvPr/>
          </p:nvSpPr>
          <p:spPr>
            <a:xfrm>
              <a:off x="4915025" y="1435200"/>
              <a:ext cx="120100" cy="102850"/>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6" name="Google Shape;3533;p73">
              <a:extLst>
                <a:ext uri="{FF2B5EF4-FFF2-40B4-BE49-F238E27FC236}">
                  <a16:creationId xmlns:a16="http://schemas.microsoft.com/office/drawing/2014/main" id="{D68EAC52-0BBD-466D-973B-F981737CA2A6}"/>
                </a:ext>
              </a:extLst>
            </p:cNvPr>
            <p:cNvSpPr/>
            <p:nvPr/>
          </p:nvSpPr>
          <p:spPr>
            <a:xfrm>
              <a:off x="4962800" y="1466050"/>
              <a:ext cx="41475" cy="41475"/>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7" name="Google Shape;3534;p73">
              <a:extLst>
                <a:ext uri="{FF2B5EF4-FFF2-40B4-BE49-F238E27FC236}">
                  <a16:creationId xmlns:a16="http://schemas.microsoft.com/office/drawing/2014/main" id="{72EC25C4-BD0E-406A-A411-79409EDBF021}"/>
                </a:ext>
              </a:extLst>
            </p:cNvPr>
            <p:cNvSpPr/>
            <p:nvPr/>
          </p:nvSpPr>
          <p:spPr>
            <a:xfrm>
              <a:off x="5924800" y="2946025"/>
              <a:ext cx="120100" cy="102925"/>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8" name="Google Shape;3535;p73">
              <a:extLst>
                <a:ext uri="{FF2B5EF4-FFF2-40B4-BE49-F238E27FC236}">
                  <a16:creationId xmlns:a16="http://schemas.microsoft.com/office/drawing/2014/main" id="{9DD78497-1633-4FDD-BCF9-F217FF96B4E5}"/>
                </a:ext>
              </a:extLst>
            </p:cNvPr>
            <p:cNvSpPr/>
            <p:nvPr/>
          </p:nvSpPr>
          <p:spPr>
            <a:xfrm>
              <a:off x="5965925" y="2976650"/>
              <a:ext cx="48425" cy="41525"/>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49" name="Google Shape;3536;p73">
              <a:extLst>
                <a:ext uri="{FF2B5EF4-FFF2-40B4-BE49-F238E27FC236}">
                  <a16:creationId xmlns:a16="http://schemas.microsoft.com/office/drawing/2014/main" id="{F6D7026A-15E8-4202-AE31-9834BCA4E4AF}"/>
                </a:ext>
              </a:extLst>
            </p:cNvPr>
            <p:cNvSpPr/>
            <p:nvPr/>
          </p:nvSpPr>
          <p:spPr>
            <a:xfrm>
              <a:off x="5966250" y="3510025"/>
              <a:ext cx="120075" cy="102925"/>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0" name="Google Shape;3537;p73">
              <a:extLst>
                <a:ext uri="{FF2B5EF4-FFF2-40B4-BE49-F238E27FC236}">
                  <a16:creationId xmlns:a16="http://schemas.microsoft.com/office/drawing/2014/main" id="{993A3EFC-D3BA-4D01-9160-D9D19EE20584}"/>
                </a:ext>
              </a:extLst>
            </p:cNvPr>
            <p:cNvSpPr/>
            <p:nvPr/>
          </p:nvSpPr>
          <p:spPr>
            <a:xfrm>
              <a:off x="6007075" y="3540650"/>
              <a:ext cx="48700" cy="41525"/>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1" name="Google Shape;3538;p73">
              <a:extLst>
                <a:ext uri="{FF2B5EF4-FFF2-40B4-BE49-F238E27FC236}">
                  <a16:creationId xmlns:a16="http://schemas.microsoft.com/office/drawing/2014/main" id="{C3F9EEC8-50C0-492D-9174-3D43309BC241}"/>
                </a:ext>
              </a:extLst>
            </p:cNvPr>
            <p:cNvSpPr/>
            <p:nvPr/>
          </p:nvSpPr>
          <p:spPr>
            <a:xfrm>
              <a:off x="5904250" y="4108225"/>
              <a:ext cx="120075" cy="102925"/>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2" name="Google Shape;3539;p73">
              <a:extLst>
                <a:ext uri="{FF2B5EF4-FFF2-40B4-BE49-F238E27FC236}">
                  <a16:creationId xmlns:a16="http://schemas.microsoft.com/office/drawing/2014/main" id="{4F21615F-5077-49AD-979A-534464B16560}"/>
                </a:ext>
              </a:extLst>
            </p:cNvPr>
            <p:cNvSpPr/>
            <p:nvPr/>
          </p:nvSpPr>
          <p:spPr>
            <a:xfrm>
              <a:off x="5945075" y="4138825"/>
              <a:ext cx="48400" cy="41550"/>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3" name="Google Shape;3540;p73">
              <a:extLst>
                <a:ext uri="{FF2B5EF4-FFF2-40B4-BE49-F238E27FC236}">
                  <a16:creationId xmlns:a16="http://schemas.microsoft.com/office/drawing/2014/main" id="{42D6117B-C940-493E-9980-70E1368EE9F1}"/>
                </a:ext>
              </a:extLst>
            </p:cNvPr>
            <p:cNvSpPr/>
            <p:nvPr/>
          </p:nvSpPr>
          <p:spPr>
            <a:xfrm>
              <a:off x="6199400" y="4330850"/>
              <a:ext cx="120100" cy="102875"/>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4" name="Google Shape;3541;p73">
              <a:extLst>
                <a:ext uri="{FF2B5EF4-FFF2-40B4-BE49-F238E27FC236}">
                  <a16:creationId xmlns:a16="http://schemas.microsoft.com/office/drawing/2014/main" id="{CE535B42-4927-437E-99EF-4659C7EC73A0}"/>
                </a:ext>
              </a:extLst>
            </p:cNvPr>
            <p:cNvSpPr/>
            <p:nvPr/>
          </p:nvSpPr>
          <p:spPr>
            <a:xfrm>
              <a:off x="6240225" y="4361725"/>
              <a:ext cx="48725" cy="4145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5" name="Google Shape;3542;p73">
              <a:extLst>
                <a:ext uri="{FF2B5EF4-FFF2-40B4-BE49-F238E27FC236}">
                  <a16:creationId xmlns:a16="http://schemas.microsoft.com/office/drawing/2014/main" id="{8D08ED76-574B-4363-9CA0-CCCA24048300}"/>
                </a:ext>
              </a:extLst>
            </p:cNvPr>
            <p:cNvSpPr/>
            <p:nvPr/>
          </p:nvSpPr>
          <p:spPr>
            <a:xfrm>
              <a:off x="6380250" y="3795600"/>
              <a:ext cx="105875" cy="102550"/>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6" name="Google Shape;3543;p73">
              <a:extLst>
                <a:ext uri="{FF2B5EF4-FFF2-40B4-BE49-F238E27FC236}">
                  <a16:creationId xmlns:a16="http://schemas.microsoft.com/office/drawing/2014/main" id="{2D995558-C90C-410B-9276-96F534595566}"/>
                </a:ext>
              </a:extLst>
            </p:cNvPr>
            <p:cNvSpPr/>
            <p:nvPr/>
          </p:nvSpPr>
          <p:spPr>
            <a:xfrm>
              <a:off x="6405950" y="3826100"/>
              <a:ext cx="49275" cy="41525"/>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7" name="Google Shape;3544;p73">
              <a:extLst>
                <a:ext uri="{FF2B5EF4-FFF2-40B4-BE49-F238E27FC236}">
                  <a16:creationId xmlns:a16="http://schemas.microsoft.com/office/drawing/2014/main" id="{0DB36FE5-24AC-4A14-866B-B676EEB7A18E}"/>
                </a:ext>
              </a:extLst>
            </p:cNvPr>
            <p:cNvSpPr/>
            <p:nvPr/>
          </p:nvSpPr>
          <p:spPr>
            <a:xfrm>
              <a:off x="6565025" y="4489025"/>
              <a:ext cx="106475" cy="102575"/>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8" name="Google Shape;3545;p73">
              <a:extLst>
                <a:ext uri="{FF2B5EF4-FFF2-40B4-BE49-F238E27FC236}">
                  <a16:creationId xmlns:a16="http://schemas.microsoft.com/office/drawing/2014/main" id="{5F4F9650-2F00-4E99-953A-345FA6EFD53B}"/>
                </a:ext>
              </a:extLst>
            </p:cNvPr>
            <p:cNvSpPr/>
            <p:nvPr/>
          </p:nvSpPr>
          <p:spPr>
            <a:xfrm>
              <a:off x="6590725" y="4519525"/>
              <a:ext cx="48975" cy="41475"/>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9" name="Google Shape;3546;p73">
              <a:extLst>
                <a:ext uri="{FF2B5EF4-FFF2-40B4-BE49-F238E27FC236}">
                  <a16:creationId xmlns:a16="http://schemas.microsoft.com/office/drawing/2014/main" id="{34AED7DF-9BB8-4628-B13E-99B15BFA9894}"/>
                </a:ext>
              </a:extLst>
            </p:cNvPr>
            <p:cNvSpPr/>
            <p:nvPr/>
          </p:nvSpPr>
          <p:spPr>
            <a:xfrm>
              <a:off x="6653950" y="4057775"/>
              <a:ext cx="105250" cy="102850"/>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0" name="Google Shape;3547;p73">
              <a:extLst>
                <a:ext uri="{FF2B5EF4-FFF2-40B4-BE49-F238E27FC236}">
                  <a16:creationId xmlns:a16="http://schemas.microsoft.com/office/drawing/2014/main" id="{505D62A6-AD32-4857-8D5A-9520D23C9C26}"/>
                </a:ext>
              </a:extLst>
            </p:cNvPr>
            <p:cNvSpPr/>
            <p:nvPr/>
          </p:nvSpPr>
          <p:spPr>
            <a:xfrm>
              <a:off x="6679650" y="4088300"/>
              <a:ext cx="49250" cy="41500"/>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1" name="Google Shape;3548;p73">
              <a:extLst>
                <a:ext uri="{FF2B5EF4-FFF2-40B4-BE49-F238E27FC236}">
                  <a16:creationId xmlns:a16="http://schemas.microsoft.com/office/drawing/2014/main" id="{13DB5EE3-BCE9-4E1E-BDC1-FDFB1228FAB2}"/>
                </a:ext>
              </a:extLst>
            </p:cNvPr>
            <p:cNvSpPr/>
            <p:nvPr/>
          </p:nvSpPr>
          <p:spPr>
            <a:xfrm>
              <a:off x="5631150" y="3510025"/>
              <a:ext cx="120100" cy="102925"/>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2" name="Google Shape;3549;p73">
              <a:extLst>
                <a:ext uri="{FF2B5EF4-FFF2-40B4-BE49-F238E27FC236}">
                  <a16:creationId xmlns:a16="http://schemas.microsoft.com/office/drawing/2014/main" id="{7018AA70-C665-445B-BB34-910F81073D06}"/>
                </a:ext>
              </a:extLst>
            </p:cNvPr>
            <p:cNvSpPr/>
            <p:nvPr/>
          </p:nvSpPr>
          <p:spPr>
            <a:xfrm>
              <a:off x="5672275" y="3540650"/>
              <a:ext cx="48425" cy="41525"/>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3" name="Google Shape;3550;p73">
              <a:extLst>
                <a:ext uri="{FF2B5EF4-FFF2-40B4-BE49-F238E27FC236}">
                  <a16:creationId xmlns:a16="http://schemas.microsoft.com/office/drawing/2014/main" id="{71EBDC63-866A-4E10-8E4F-0BE201DF89D8}"/>
                </a:ext>
              </a:extLst>
            </p:cNvPr>
            <p:cNvSpPr/>
            <p:nvPr/>
          </p:nvSpPr>
          <p:spPr>
            <a:xfrm>
              <a:off x="6059075" y="2542375"/>
              <a:ext cx="120400" cy="103150"/>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4" name="Google Shape;3551;p73">
              <a:extLst>
                <a:ext uri="{FF2B5EF4-FFF2-40B4-BE49-F238E27FC236}">
                  <a16:creationId xmlns:a16="http://schemas.microsoft.com/office/drawing/2014/main" id="{82EE994B-ECBA-4CBE-8936-D3DC6F2A4FAC}"/>
                </a:ext>
              </a:extLst>
            </p:cNvPr>
            <p:cNvSpPr/>
            <p:nvPr/>
          </p:nvSpPr>
          <p:spPr>
            <a:xfrm>
              <a:off x="6100200" y="2573225"/>
              <a:ext cx="48425" cy="41525"/>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5" name="Google Shape;3552;p73">
              <a:extLst>
                <a:ext uri="{FF2B5EF4-FFF2-40B4-BE49-F238E27FC236}">
                  <a16:creationId xmlns:a16="http://schemas.microsoft.com/office/drawing/2014/main" id="{084B4727-FCB3-4E80-916D-0AB367680BD3}"/>
                </a:ext>
              </a:extLst>
            </p:cNvPr>
            <p:cNvSpPr/>
            <p:nvPr/>
          </p:nvSpPr>
          <p:spPr>
            <a:xfrm>
              <a:off x="6406250" y="2262325"/>
              <a:ext cx="120100" cy="102850"/>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6" name="Google Shape;3553;p73">
              <a:extLst>
                <a:ext uri="{FF2B5EF4-FFF2-40B4-BE49-F238E27FC236}">
                  <a16:creationId xmlns:a16="http://schemas.microsoft.com/office/drawing/2014/main" id="{4BA65650-8A12-457C-AA94-6B60C559BB97}"/>
                </a:ext>
              </a:extLst>
            </p:cNvPr>
            <p:cNvSpPr/>
            <p:nvPr/>
          </p:nvSpPr>
          <p:spPr>
            <a:xfrm>
              <a:off x="6447375" y="2293175"/>
              <a:ext cx="48425" cy="4145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7" name="Google Shape;3554;p73">
              <a:extLst>
                <a:ext uri="{FF2B5EF4-FFF2-40B4-BE49-F238E27FC236}">
                  <a16:creationId xmlns:a16="http://schemas.microsoft.com/office/drawing/2014/main" id="{BD83A50E-8F1C-47D7-B815-4D15D97E34A9}"/>
                </a:ext>
              </a:extLst>
            </p:cNvPr>
            <p:cNvSpPr/>
            <p:nvPr/>
          </p:nvSpPr>
          <p:spPr>
            <a:xfrm>
              <a:off x="6528750" y="1840450"/>
              <a:ext cx="120075" cy="102850"/>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8" name="Google Shape;3555;p73">
              <a:extLst>
                <a:ext uri="{FF2B5EF4-FFF2-40B4-BE49-F238E27FC236}">
                  <a16:creationId xmlns:a16="http://schemas.microsoft.com/office/drawing/2014/main" id="{7BA609F8-4085-4B48-AF6B-9DAC3C1AB97C}"/>
                </a:ext>
              </a:extLst>
            </p:cNvPr>
            <p:cNvSpPr/>
            <p:nvPr/>
          </p:nvSpPr>
          <p:spPr>
            <a:xfrm>
              <a:off x="6576825" y="1871300"/>
              <a:ext cx="41450" cy="4145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69" name="Google Shape;3556;p73">
              <a:extLst>
                <a:ext uri="{FF2B5EF4-FFF2-40B4-BE49-F238E27FC236}">
                  <a16:creationId xmlns:a16="http://schemas.microsoft.com/office/drawing/2014/main" id="{D2880480-C8FB-4DAC-B0A2-D3FC0A066710}"/>
                </a:ext>
              </a:extLst>
            </p:cNvPr>
            <p:cNvSpPr/>
            <p:nvPr/>
          </p:nvSpPr>
          <p:spPr>
            <a:xfrm>
              <a:off x="7234575" y="1435200"/>
              <a:ext cx="120100" cy="102850"/>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0" name="Google Shape;3557;p73">
              <a:extLst>
                <a:ext uri="{FF2B5EF4-FFF2-40B4-BE49-F238E27FC236}">
                  <a16:creationId xmlns:a16="http://schemas.microsoft.com/office/drawing/2014/main" id="{9BD7740B-6EAA-435A-BC6A-B9184586936D}"/>
                </a:ext>
              </a:extLst>
            </p:cNvPr>
            <p:cNvSpPr/>
            <p:nvPr/>
          </p:nvSpPr>
          <p:spPr>
            <a:xfrm>
              <a:off x="7282675" y="1466050"/>
              <a:ext cx="41450" cy="41475"/>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1" name="Google Shape;3558;p73">
              <a:extLst>
                <a:ext uri="{FF2B5EF4-FFF2-40B4-BE49-F238E27FC236}">
                  <a16:creationId xmlns:a16="http://schemas.microsoft.com/office/drawing/2014/main" id="{9F845BB2-2153-4B32-BEC3-9FA790B01898}"/>
                </a:ext>
              </a:extLst>
            </p:cNvPr>
            <p:cNvSpPr/>
            <p:nvPr/>
          </p:nvSpPr>
          <p:spPr>
            <a:xfrm>
              <a:off x="7114525" y="17990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2" name="Google Shape;3559;p73">
              <a:extLst>
                <a:ext uri="{FF2B5EF4-FFF2-40B4-BE49-F238E27FC236}">
                  <a16:creationId xmlns:a16="http://schemas.microsoft.com/office/drawing/2014/main" id="{6F09AC3A-46A2-4B2E-9E12-473375CB3E64}"/>
                </a:ext>
              </a:extLst>
            </p:cNvPr>
            <p:cNvSpPr/>
            <p:nvPr/>
          </p:nvSpPr>
          <p:spPr>
            <a:xfrm>
              <a:off x="7155650" y="1829875"/>
              <a:ext cx="48425" cy="4145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3" name="Google Shape;3560;p73">
              <a:extLst>
                <a:ext uri="{FF2B5EF4-FFF2-40B4-BE49-F238E27FC236}">
                  <a16:creationId xmlns:a16="http://schemas.microsoft.com/office/drawing/2014/main" id="{ED52D54A-A066-47D4-B6CF-3166BDC1D659}"/>
                </a:ext>
              </a:extLst>
            </p:cNvPr>
            <p:cNvSpPr/>
            <p:nvPr/>
          </p:nvSpPr>
          <p:spPr>
            <a:xfrm>
              <a:off x="5945675" y="1264625"/>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4" name="Google Shape;3561;p73">
              <a:extLst>
                <a:ext uri="{FF2B5EF4-FFF2-40B4-BE49-F238E27FC236}">
                  <a16:creationId xmlns:a16="http://schemas.microsoft.com/office/drawing/2014/main" id="{22967DF0-4C8E-40F5-8233-B8CC3C2C3BED}"/>
                </a:ext>
              </a:extLst>
            </p:cNvPr>
            <p:cNvSpPr/>
            <p:nvPr/>
          </p:nvSpPr>
          <p:spPr>
            <a:xfrm>
              <a:off x="5986500" y="1295200"/>
              <a:ext cx="48400" cy="41525"/>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5" name="Google Shape;3562;p73">
              <a:extLst>
                <a:ext uri="{FF2B5EF4-FFF2-40B4-BE49-F238E27FC236}">
                  <a16:creationId xmlns:a16="http://schemas.microsoft.com/office/drawing/2014/main" id="{E10C8795-31ED-49E4-8FC3-B6BF9DC7D417}"/>
                </a:ext>
              </a:extLst>
            </p:cNvPr>
            <p:cNvSpPr/>
            <p:nvPr/>
          </p:nvSpPr>
          <p:spPr>
            <a:xfrm>
              <a:off x="3967850" y="986125"/>
              <a:ext cx="120075" cy="103150"/>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6" name="Google Shape;3563;p73">
              <a:extLst>
                <a:ext uri="{FF2B5EF4-FFF2-40B4-BE49-F238E27FC236}">
                  <a16:creationId xmlns:a16="http://schemas.microsoft.com/office/drawing/2014/main" id="{95DAD33F-F65B-4404-AAC8-BB0130A91F9C}"/>
                </a:ext>
              </a:extLst>
            </p:cNvPr>
            <p:cNvSpPr/>
            <p:nvPr/>
          </p:nvSpPr>
          <p:spPr>
            <a:xfrm>
              <a:off x="4015625" y="1016975"/>
              <a:ext cx="41475" cy="4145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7" name="Google Shape;3564;p73">
              <a:extLst>
                <a:ext uri="{FF2B5EF4-FFF2-40B4-BE49-F238E27FC236}">
                  <a16:creationId xmlns:a16="http://schemas.microsoft.com/office/drawing/2014/main" id="{68A3E679-DD7B-40A4-9997-8EF6A139419A}"/>
                </a:ext>
              </a:extLst>
            </p:cNvPr>
            <p:cNvSpPr/>
            <p:nvPr/>
          </p:nvSpPr>
          <p:spPr>
            <a:xfrm>
              <a:off x="3810600" y="947700"/>
              <a:ext cx="120075" cy="103175"/>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8" name="Google Shape;3565;p73">
              <a:extLst>
                <a:ext uri="{FF2B5EF4-FFF2-40B4-BE49-F238E27FC236}">
                  <a16:creationId xmlns:a16="http://schemas.microsoft.com/office/drawing/2014/main" id="{845E86AD-E663-4EB8-9CE4-D7ADDBF0B81E}"/>
                </a:ext>
              </a:extLst>
            </p:cNvPr>
            <p:cNvSpPr/>
            <p:nvPr/>
          </p:nvSpPr>
          <p:spPr>
            <a:xfrm>
              <a:off x="3858675" y="978550"/>
              <a:ext cx="41450" cy="41475"/>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79" name="Google Shape;3566;p73">
              <a:extLst>
                <a:ext uri="{FF2B5EF4-FFF2-40B4-BE49-F238E27FC236}">
                  <a16:creationId xmlns:a16="http://schemas.microsoft.com/office/drawing/2014/main" id="{D4313DA6-968F-44A0-B2A1-B743B2E5C46C}"/>
                </a:ext>
              </a:extLst>
            </p:cNvPr>
            <p:cNvSpPr/>
            <p:nvPr/>
          </p:nvSpPr>
          <p:spPr>
            <a:xfrm>
              <a:off x="3908875" y="1090125"/>
              <a:ext cx="102850" cy="88350"/>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0" name="Google Shape;3567;p73">
              <a:extLst>
                <a:ext uri="{FF2B5EF4-FFF2-40B4-BE49-F238E27FC236}">
                  <a16:creationId xmlns:a16="http://schemas.microsoft.com/office/drawing/2014/main" id="{95AF6B2B-D3BE-4314-8570-94C8EF25E76F}"/>
                </a:ext>
              </a:extLst>
            </p:cNvPr>
            <p:cNvSpPr/>
            <p:nvPr/>
          </p:nvSpPr>
          <p:spPr>
            <a:xfrm>
              <a:off x="3949700" y="1121000"/>
              <a:ext cx="31475" cy="26675"/>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5" name="Google Shape;3568;p73">
              <a:extLst>
                <a:ext uri="{FF2B5EF4-FFF2-40B4-BE49-F238E27FC236}">
                  <a16:creationId xmlns:a16="http://schemas.microsoft.com/office/drawing/2014/main" id="{8A1B540A-8D6E-458B-AC57-5AA88FA82904}"/>
                </a:ext>
              </a:extLst>
            </p:cNvPr>
            <p:cNvSpPr/>
            <p:nvPr/>
          </p:nvSpPr>
          <p:spPr>
            <a:xfrm>
              <a:off x="4091550" y="910775"/>
              <a:ext cx="103150" cy="88375"/>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6" name="Google Shape;3569;p73">
              <a:extLst>
                <a:ext uri="{FF2B5EF4-FFF2-40B4-BE49-F238E27FC236}">
                  <a16:creationId xmlns:a16="http://schemas.microsoft.com/office/drawing/2014/main" id="{80E2BB74-FE5B-40FF-A09C-6FA5544A83EC}"/>
                </a:ext>
              </a:extLst>
            </p:cNvPr>
            <p:cNvSpPr/>
            <p:nvPr/>
          </p:nvSpPr>
          <p:spPr>
            <a:xfrm>
              <a:off x="4137200" y="941675"/>
              <a:ext cx="26950" cy="26625"/>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7" name="Google Shape;3570;p73">
              <a:extLst>
                <a:ext uri="{FF2B5EF4-FFF2-40B4-BE49-F238E27FC236}">
                  <a16:creationId xmlns:a16="http://schemas.microsoft.com/office/drawing/2014/main" id="{ABD4CF1F-4698-4A0D-A2A4-7A8A1AEFFEA5}"/>
                </a:ext>
              </a:extLst>
            </p:cNvPr>
            <p:cNvSpPr/>
            <p:nvPr/>
          </p:nvSpPr>
          <p:spPr>
            <a:xfrm>
              <a:off x="5526825" y="1128850"/>
              <a:ext cx="120075" cy="102850"/>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8" name="Google Shape;3571;p73">
              <a:extLst>
                <a:ext uri="{FF2B5EF4-FFF2-40B4-BE49-F238E27FC236}">
                  <a16:creationId xmlns:a16="http://schemas.microsoft.com/office/drawing/2014/main" id="{C411DEE8-3388-4A1D-9870-9649B1F312B2}"/>
                </a:ext>
              </a:extLst>
            </p:cNvPr>
            <p:cNvSpPr/>
            <p:nvPr/>
          </p:nvSpPr>
          <p:spPr>
            <a:xfrm>
              <a:off x="5574900" y="1159700"/>
              <a:ext cx="41475" cy="41475"/>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89" name="Google Shape;3572;p73">
              <a:extLst>
                <a:ext uri="{FF2B5EF4-FFF2-40B4-BE49-F238E27FC236}">
                  <a16:creationId xmlns:a16="http://schemas.microsoft.com/office/drawing/2014/main" id="{0DC4CC83-D31E-4474-82EA-98DB8BDC9019}"/>
                </a:ext>
              </a:extLst>
            </p:cNvPr>
            <p:cNvSpPr/>
            <p:nvPr/>
          </p:nvSpPr>
          <p:spPr>
            <a:xfrm>
              <a:off x="6549300" y="1285200"/>
              <a:ext cx="120400" cy="102850"/>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0" name="Google Shape;3573;p73">
              <a:extLst>
                <a:ext uri="{FF2B5EF4-FFF2-40B4-BE49-F238E27FC236}">
                  <a16:creationId xmlns:a16="http://schemas.microsoft.com/office/drawing/2014/main" id="{DF41C430-A08C-4A7E-A8D8-ADBDE56B8862}"/>
                </a:ext>
              </a:extLst>
            </p:cNvPr>
            <p:cNvSpPr/>
            <p:nvPr/>
          </p:nvSpPr>
          <p:spPr>
            <a:xfrm>
              <a:off x="6590425" y="1316050"/>
              <a:ext cx="48425" cy="41475"/>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1" name="Google Shape;3574;p73">
              <a:extLst>
                <a:ext uri="{FF2B5EF4-FFF2-40B4-BE49-F238E27FC236}">
                  <a16:creationId xmlns:a16="http://schemas.microsoft.com/office/drawing/2014/main" id="{C0E4B95C-7F18-467F-988E-3B0B95E791CD}"/>
                </a:ext>
              </a:extLst>
            </p:cNvPr>
            <p:cNvSpPr/>
            <p:nvPr/>
          </p:nvSpPr>
          <p:spPr>
            <a:xfrm>
              <a:off x="3219375" y="1617800"/>
              <a:ext cx="120075" cy="102925"/>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2" name="Google Shape;3575;p73">
              <a:extLst>
                <a:ext uri="{FF2B5EF4-FFF2-40B4-BE49-F238E27FC236}">
                  <a16:creationId xmlns:a16="http://schemas.microsoft.com/office/drawing/2014/main" id="{8961DDE1-3E5D-4B59-95EF-121723558EF5}"/>
                </a:ext>
              </a:extLst>
            </p:cNvPr>
            <p:cNvSpPr/>
            <p:nvPr/>
          </p:nvSpPr>
          <p:spPr>
            <a:xfrm>
              <a:off x="3267150" y="1648725"/>
              <a:ext cx="41450" cy="4145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3" name="Google Shape;3576;p73">
              <a:extLst>
                <a:ext uri="{FF2B5EF4-FFF2-40B4-BE49-F238E27FC236}">
                  <a16:creationId xmlns:a16="http://schemas.microsoft.com/office/drawing/2014/main" id="{1133D0B3-7DFD-4FED-B7F5-768E181AED3D}"/>
                </a:ext>
              </a:extLst>
            </p:cNvPr>
            <p:cNvSpPr/>
            <p:nvPr/>
          </p:nvSpPr>
          <p:spPr>
            <a:xfrm>
              <a:off x="4287500"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4" name="Google Shape;3577;p73">
              <a:extLst>
                <a:ext uri="{FF2B5EF4-FFF2-40B4-BE49-F238E27FC236}">
                  <a16:creationId xmlns:a16="http://schemas.microsoft.com/office/drawing/2014/main" id="{8084B2D1-3F70-4478-A683-CD3DFEA03B7A}"/>
                </a:ext>
              </a:extLst>
            </p:cNvPr>
            <p:cNvSpPr/>
            <p:nvPr/>
          </p:nvSpPr>
          <p:spPr>
            <a:xfrm>
              <a:off x="4335600" y="1486625"/>
              <a:ext cx="41450" cy="4145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5" name="Google Shape;3578;p73">
              <a:extLst>
                <a:ext uri="{FF2B5EF4-FFF2-40B4-BE49-F238E27FC236}">
                  <a16:creationId xmlns:a16="http://schemas.microsoft.com/office/drawing/2014/main" id="{03B5EF4F-985A-45C3-A9E5-1B5840FDDD75}"/>
                </a:ext>
              </a:extLst>
            </p:cNvPr>
            <p:cNvSpPr/>
            <p:nvPr/>
          </p:nvSpPr>
          <p:spPr>
            <a:xfrm>
              <a:off x="5316025" y="3027225"/>
              <a:ext cx="120100" cy="103075"/>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6" name="Google Shape;3579;p73">
              <a:extLst>
                <a:ext uri="{FF2B5EF4-FFF2-40B4-BE49-F238E27FC236}">
                  <a16:creationId xmlns:a16="http://schemas.microsoft.com/office/drawing/2014/main" id="{FB197ACB-4198-41E7-B64F-8866A9EE6AD2}"/>
                </a:ext>
              </a:extLst>
            </p:cNvPr>
            <p:cNvSpPr/>
            <p:nvPr/>
          </p:nvSpPr>
          <p:spPr>
            <a:xfrm>
              <a:off x="5363825" y="3058000"/>
              <a:ext cx="41450" cy="4145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7" name="Google Shape;3580;p73">
              <a:extLst>
                <a:ext uri="{FF2B5EF4-FFF2-40B4-BE49-F238E27FC236}">
                  <a16:creationId xmlns:a16="http://schemas.microsoft.com/office/drawing/2014/main" id="{960E62E0-650F-44B3-878B-1D87677D2D3B}"/>
                </a:ext>
              </a:extLst>
            </p:cNvPr>
            <p:cNvSpPr/>
            <p:nvPr/>
          </p:nvSpPr>
          <p:spPr>
            <a:xfrm>
              <a:off x="5252225" y="2094775"/>
              <a:ext cx="120075" cy="102850"/>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8" name="Google Shape;3581;p73">
              <a:extLst>
                <a:ext uri="{FF2B5EF4-FFF2-40B4-BE49-F238E27FC236}">
                  <a16:creationId xmlns:a16="http://schemas.microsoft.com/office/drawing/2014/main" id="{CB2C88E2-7C6A-4171-8B91-3E3C9B54C9B0}"/>
                </a:ext>
              </a:extLst>
            </p:cNvPr>
            <p:cNvSpPr/>
            <p:nvPr/>
          </p:nvSpPr>
          <p:spPr>
            <a:xfrm>
              <a:off x="5300300" y="2125625"/>
              <a:ext cx="41475" cy="41475"/>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99" name="Google Shape;3582;p73">
              <a:extLst>
                <a:ext uri="{FF2B5EF4-FFF2-40B4-BE49-F238E27FC236}">
                  <a16:creationId xmlns:a16="http://schemas.microsoft.com/office/drawing/2014/main" id="{938650C1-C648-40D0-A71F-C01B34BA78BA}"/>
                </a:ext>
              </a:extLst>
            </p:cNvPr>
            <p:cNvSpPr/>
            <p:nvPr/>
          </p:nvSpPr>
          <p:spPr>
            <a:xfrm>
              <a:off x="5798100" y="2508725"/>
              <a:ext cx="120375" cy="102925"/>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0" name="Google Shape;3583;p73">
              <a:extLst>
                <a:ext uri="{FF2B5EF4-FFF2-40B4-BE49-F238E27FC236}">
                  <a16:creationId xmlns:a16="http://schemas.microsoft.com/office/drawing/2014/main" id="{C1747D91-8A9F-4280-8D7D-44583B740E93}"/>
                </a:ext>
              </a:extLst>
            </p:cNvPr>
            <p:cNvSpPr/>
            <p:nvPr/>
          </p:nvSpPr>
          <p:spPr>
            <a:xfrm>
              <a:off x="5839225" y="2539650"/>
              <a:ext cx="48400" cy="4145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1" name="Google Shape;3584;p73">
              <a:extLst>
                <a:ext uri="{FF2B5EF4-FFF2-40B4-BE49-F238E27FC236}">
                  <a16:creationId xmlns:a16="http://schemas.microsoft.com/office/drawing/2014/main" id="{94A49757-31A1-42E0-8FD7-8108EBE2E6A9}"/>
                </a:ext>
              </a:extLst>
            </p:cNvPr>
            <p:cNvSpPr/>
            <p:nvPr/>
          </p:nvSpPr>
          <p:spPr>
            <a:xfrm>
              <a:off x="4906250" y="2323200"/>
              <a:ext cx="171500" cy="146925"/>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2" name="Google Shape;3585;p73">
              <a:extLst>
                <a:ext uri="{FF2B5EF4-FFF2-40B4-BE49-F238E27FC236}">
                  <a16:creationId xmlns:a16="http://schemas.microsoft.com/office/drawing/2014/main" id="{59622140-41B1-4E2B-877A-B2C0068477CC}"/>
                </a:ext>
              </a:extLst>
            </p:cNvPr>
            <p:cNvSpPr/>
            <p:nvPr/>
          </p:nvSpPr>
          <p:spPr>
            <a:xfrm>
              <a:off x="4961600" y="2353950"/>
              <a:ext cx="85300" cy="85325"/>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3" name="Google Shape;3586;p73">
              <a:extLst>
                <a:ext uri="{FF2B5EF4-FFF2-40B4-BE49-F238E27FC236}">
                  <a16:creationId xmlns:a16="http://schemas.microsoft.com/office/drawing/2014/main" id="{254D374D-32F7-47E8-A89D-E0DA4D29072A}"/>
                </a:ext>
              </a:extLst>
            </p:cNvPr>
            <p:cNvSpPr/>
            <p:nvPr/>
          </p:nvSpPr>
          <p:spPr>
            <a:xfrm>
              <a:off x="4807075" y="1778150"/>
              <a:ext cx="120375" cy="103150"/>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4" name="Google Shape;3587;p73">
              <a:extLst>
                <a:ext uri="{FF2B5EF4-FFF2-40B4-BE49-F238E27FC236}">
                  <a16:creationId xmlns:a16="http://schemas.microsoft.com/office/drawing/2014/main" id="{FA4B3861-0123-492D-AF7F-EAAA902615FA}"/>
                </a:ext>
              </a:extLst>
            </p:cNvPr>
            <p:cNvSpPr/>
            <p:nvPr/>
          </p:nvSpPr>
          <p:spPr>
            <a:xfrm>
              <a:off x="4848200" y="1809000"/>
              <a:ext cx="48400" cy="41525"/>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5" name="Google Shape;3588;p73">
              <a:extLst>
                <a:ext uri="{FF2B5EF4-FFF2-40B4-BE49-F238E27FC236}">
                  <a16:creationId xmlns:a16="http://schemas.microsoft.com/office/drawing/2014/main" id="{47D79DEE-5D7E-49D8-A50E-84A305117B34}"/>
                </a:ext>
              </a:extLst>
            </p:cNvPr>
            <p:cNvSpPr/>
            <p:nvPr/>
          </p:nvSpPr>
          <p:spPr>
            <a:xfrm>
              <a:off x="6138625" y="1702250"/>
              <a:ext cx="120375" cy="103150"/>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6" name="Google Shape;3589;p73">
              <a:extLst>
                <a:ext uri="{FF2B5EF4-FFF2-40B4-BE49-F238E27FC236}">
                  <a16:creationId xmlns:a16="http://schemas.microsoft.com/office/drawing/2014/main" id="{3B1AD2EB-8245-4D5A-B488-AEC3464CFAB1}"/>
                </a:ext>
              </a:extLst>
            </p:cNvPr>
            <p:cNvSpPr/>
            <p:nvPr/>
          </p:nvSpPr>
          <p:spPr>
            <a:xfrm>
              <a:off x="6179750" y="1733100"/>
              <a:ext cx="48400" cy="41525"/>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7" name="Google Shape;3590;p73">
              <a:extLst>
                <a:ext uri="{FF2B5EF4-FFF2-40B4-BE49-F238E27FC236}">
                  <a16:creationId xmlns:a16="http://schemas.microsoft.com/office/drawing/2014/main" id="{126C114E-59B9-49DD-9986-FDB50BFD84F4}"/>
                </a:ext>
              </a:extLst>
            </p:cNvPr>
            <p:cNvSpPr/>
            <p:nvPr/>
          </p:nvSpPr>
          <p:spPr>
            <a:xfrm>
              <a:off x="3911000" y="2124650"/>
              <a:ext cx="147000" cy="125900"/>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8" name="Google Shape;3591;p73">
              <a:extLst>
                <a:ext uri="{FF2B5EF4-FFF2-40B4-BE49-F238E27FC236}">
                  <a16:creationId xmlns:a16="http://schemas.microsoft.com/office/drawing/2014/main" id="{3638A76E-FFBE-4E28-8C72-BCDD364F8A87}"/>
                </a:ext>
              </a:extLst>
            </p:cNvPr>
            <p:cNvSpPr/>
            <p:nvPr/>
          </p:nvSpPr>
          <p:spPr>
            <a:xfrm>
              <a:off x="3952125" y="2155575"/>
              <a:ext cx="75325" cy="64275"/>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09" name="Google Shape;3592;p73">
              <a:extLst>
                <a:ext uri="{FF2B5EF4-FFF2-40B4-BE49-F238E27FC236}">
                  <a16:creationId xmlns:a16="http://schemas.microsoft.com/office/drawing/2014/main" id="{2E4DF515-4A76-4F9B-A730-B4B163042DA4}"/>
                </a:ext>
              </a:extLst>
            </p:cNvPr>
            <p:cNvSpPr/>
            <p:nvPr/>
          </p:nvSpPr>
          <p:spPr>
            <a:xfrm>
              <a:off x="3674500" y="2074000"/>
              <a:ext cx="120100" cy="103075"/>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0" name="Google Shape;3593;p73">
              <a:extLst>
                <a:ext uri="{FF2B5EF4-FFF2-40B4-BE49-F238E27FC236}">
                  <a16:creationId xmlns:a16="http://schemas.microsoft.com/office/drawing/2014/main" id="{7B3A3F8C-180C-44B9-B83B-D1DD764233AD}"/>
                </a:ext>
              </a:extLst>
            </p:cNvPr>
            <p:cNvSpPr/>
            <p:nvPr/>
          </p:nvSpPr>
          <p:spPr>
            <a:xfrm>
              <a:off x="3722600" y="2104775"/>
              <a:ext cx="41450" cy="4145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1" name="Google Shape;3594;p73">
              <a:extLst>
                <a:ext uri="{FF2B5EF4-FFF2-40B4-BE49-F238E27FC236}">
                  <a16:creationId xmlns:a16="http://schemas.microsoft.com/office/drawing/2014/main" id="{7E3A0E6E-D956-473B-8783-BE9AE6CCB0E4}"/>
                </a:ext>
              </a:extLst>
            </p:cNvPr>
            <p:cNvSpPr/>
            <p:nvPr/>
          </p:nvSpPr>
          <p:spPr>
            <a:xfrm>
              <a:off x="3946975" y="14557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2" name="Google Shape;3595;p73">
              <a:extLst>
                <a:ext uri="{FF2B5EF4-FFF2-40B4-BE49-F238E27FC236}">
                  <a16:creationId xmlns:a16="http://schemas.microsoft.com/office/drawing/2014/main" id="{5D843CDB-7CE1-451C-AD5A-4FBE73D054AA}"/>
                </a:ext>
              </a:extLst>
            </p:cNvPr>
            <p:cNvSpPr/>
            <p:nvPr/>
          </p:nvSpPr>
          <p:spPr>
            <a:xfrm>
              <a:off x="3988200" y="1486925"/>
              <a:ext cx="48325" cy="41350"/>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3" name="Google Shape;3596;p73">
              <a:extLst>
                <a:ext uri="{FF2B5EF4-FFF2-40B4-BE49-F238E27FC236}">
                  <a16:creationId xmlns:a16="http://schemas.microsoft.com/office/drawing/2014/main" id="{6C58E9CC-707B-4813-816F-47A46F5EF7BA}"/>
                </a:ext>
              </a:extLst>
            </p:cNvPr>
            <p:cNvSpPr/>
            <p:nvPr/>
          </p:nvSpPr>
          <p:spPr>
            <a:xfrm>
              <a:off x="3695075" y="1819575"/>
              <a:ext cx="120075" cy="103150"/>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4" name="Google Shape;3597;p73">
              <a:extLst>
                <a:ext uri="{FF2B5EF4-FFF2-40B4-BE49-F238E27FC236}">
                  <a16:creationId xmlns:a16="http://schemas.microsoft.com/office/drawing/2014/main" id="{B53ED3C6-62CE-49DD-8900-85E2567141D0}"/>
                </a:ext>
              </a:extLst>
            </p:cNvPr>
            <p:cNvSpPr/>
            <p:nvPr/>
          </p:nvSpPr>
          <p:spPr>
            <a:xfrm>
              <a:off x="3743150" y="1850425"/>
              <a:ext cx="41450" cy="41475"/>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5" name="Google Shape;3598;p73">
              <a:extLst>
                <a:ext uri="{FF2B5EF4-FFF2-40B4-BE49-F238E27FC236}">
                  <a16:creationId xmlns:a16="http://schemas.microsoft.com/office/drawing/2014/main" id="{A1D6C820-D3BB-4C05-925F-C8E927A2443A}"/>
                </a:ext>
              </a:extLst>
            </p:cNvPr>
            <p:cNvSpPr/>
            <p:nvPr/>
          </p:nvSpPr>
          <p:spPr>
            <a:xfrm>
              <a:off x="2320275" y="1902450"/>
              <a:ext cx="120075" cy="103150"/>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6" name="Google Shape;3599;p73">
              <a:extLst>
                <a:ext uri="{FF2B5EF4-FFF2-40B4-BE49-F238E27FC236}">
                  <a16:creationId xmlns:a16="http://schemas.microsoft.com/office/drawing/2014/main" id="{9E53E26B-6431-4C6E-B6FD-56B4718E3F63}"/>
                </a:ext>
              </a:extLst>
            </p:cNvPr>
            <p:cNvSpPr/>
            <p:nvPr/>
          </p:nvSpPr>
          <p:spPr>
            <a:xfrm>
              <a:off x="2368350" y="1933300"/>
              <a:ext cx="41450" cy="4145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7" name="Google Shape;3600;p73">
              <a:extLst>
                <a:ext uri="{FF2B5EF4-FFF2-40B4-BE49-F238E27FC236}">
                  <a16:creationId xmlns:a16="http://schemas.microsoft.com/office/drawing/2014/main" id="{FE3298A5-85FE-4E13-B227-CEE3A0E60B5B}"/>
                </a:ext>
              </a:extLst>
            </p:cNvPr>
            <p:cNvSpPr/>
            <p:nvPr/>
          </p:nvSpPr>
          <p:spPr>
            <a:xfrm>
              <a:off x="2371375" y="1149525"/>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8" name="Google Shape;3601;p73">
              <a:extLst>
                <a:ext uri="{FF2B5EF4-FFF2-40B4-BE49-F238E27FC236}">
                  <a16:creationId xmlns:a16="http://schemas.microsoft.com/office/drawing/2014/main" id="{FEE30A02-9281-4519-80E1-092FCCC16653}"/>
                </a:ext>
              </a:extLst>
            </p:cNvPr>
            <p:cNvSpPr/>
            <p:nvPr/>
          </p:nvSpPr>
          <p:spPr>
            <a:xfrm>
              <a:off x="2419475" y="1180275"/>
              <a:ext cx="41450" cy="4145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19" name="Google Shape;3602;p73">
              <a:extLst>
                <a:ext uri="{FF2B5EF4-FFF2-40B4-BE49-F238E27FC236}">
                  <a16:creationId xmlns:a16="http://schemas.microsoft.com/office/drawing/2014/main" id="{59361740-8C88-4735-8AE8-73F9217395AE}"/>
                </a:ext>
              </a:extLst>
            </p:cNvPr>
            <p:cNvSpPr/>
            <p:nvPr/>
          </p:nvSpPr>
          <p:spPr>
            <a:xfrm>
              <a:off x="1965525" y="743275"/>
              <a:ext cx="120100" cy="102850"/>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0" name="Google Shape;3603;p73">
              <a:extLst>
                <a:ext uri="{FF2B5EF4-FFF2-40B4-BE49-F238E27FC236}">
                  <a16:creationId xmlns:a16="http://schemas.microsoft.com/office/drawing/2014/main" id="{7580ED24-CAE2-4A4F-9739-F6B4AF0C9210}"/>
                </a:ext>
              </a:extLst>
            </p:cNvPr>
            <p:cNvSpPr/>
            <p:nvPr/>
          </p:nvSpPr>
          <p:spPr>
            <a:xfrm>
              <a:off x="2013325" y="774125"/>
              <a:ext cx="41450" cy="4145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1" name="Google Shape;3604;p73">
              <a:extLst>
                <a:ext uri="{FF2B5EF4-FFF2-40B4-BE49-F238E27FC236}">
                  <a16:creationId xmlns:a16="http://schemas.microsoft.com/office/drawing/2014/main" id="{EA4899E7-0C9F-478D-8C05-F2B29A0DAE30}"/>
                </a:ext>
              </a:extLst>
            </p:cNvPr>
            <p:cNvSpPr/>
            <p:nvPr/>
          </p:nvSpPr>
          <p:spPr>
            <a:xfrm>
              <a:off x="1650400" y="859700"/>
              <a:ext cx="120100" cy="103150"/>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2" name="Google Shape;3605;p73">
              <a:extLst>
                <a:ext uri="{FF2B5EF4-FFF2-40B4-BE49-F238E27FC236}">
                  <a16:creationId xmlns:a16="http://schemas.microsoft.com/office/drawing/2014/main" id="{E371AB72-9A25-4FE2-8BF4-2BD9DEE40338}"/>
                </a:ext>
              </a:extLst>
            </p:cNvPr>
            <p:cNvSpPr/>
            <p:nvPr/>
          </p:nvSpPr>
          <p:spPr>
            <a:xfrm>
              <a:off x="1698200" y="890550"/>
              <a:ext cx="41450" cy="41475"/>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3" name="Google Shape;3606;p73">
              <a:extLst>
                <a:ext uri="{FF2B5EF4-FFF2-40B4-BE49-F238E27FC236}">
                  <a16:creationId xmlns:a16="http://schemas.microsoft.com/office/drawing/2014/main" id="{2AA6F489-0974-4E55-BAB8-42120B186D38}"/>
                </a:ext>
              </a:extLst>
            </p:cNvPr>
            <p:cNvSpPr/>
            <p:nvPr/>
          </p:nvSpPr>
          <p:spPr>
            <a:xfrm>
              <a:off x="1564225" y="1128850"/>
              <a:ext cx="120075" cy="102850"/>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4" name="Google Shape;3607;p73">
              <a:extLst>
                <a:ext uri="{FF2B5EF4-FFF2-40B4-BE49-F238E27FC236}">
                  <a16:creationId xmlns:a16="http://schemas.microsoft.com/office/drawing/2014/main" id="{C128B783-3C65-4477-8BA7-A91E5CF79C0F}"/>
                </a:ext>
              </a:extLst>
            </p:cNvPr>
            <p:cNvSpPr/>
            <p:nvPr/>
          </p:nvSpPr>
          <p:spPr>
            <a:xfrm>
              <a:off x="1612000" y="1159700"/>
              <a:ext cx="41450" cy="41475"/>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5" name="Google Shape;3608;p73">
              <a:extLst>
                <a:ext uri="{FF2B5EF4-FFF2-40B4-BE49-F238E27FC236}">
                  <a16:creationId xmlns:a16="http://schemas.microsoft.com/office/drawing/2014/main" id="{BC3B8015-E245-4701-89F0-94C162D08CCB}"/>
                </a:ext>
              </a:extLst>
            </p:cNvPr>
            <p:cNvSpPr/>
            <p:nvPr/>
          </p:nvSpPr>
          <p:spPr>
            <a:xfrm>
              <a:off x="1259375" y="1031175"/>
              <a:ext cx="120100" cy="102850"/>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6" name="Google Shape;3609;p73">
              <a:extLst>
                <a:ext uri="{FF2B5EF4-FFF2-40B4-BE49-F238E27FC236}">
                  <a16:creationId xmlns:a16="http://schemas.microsoft.com/office/drawing/2014/main" id="{00001CEA-F7AE-4AB1-B875-5F1CF0B4474B}"/>
                </a:ext>
              </a:extLst>
            </p:cNvPr>
            <p:cNvSpPr/>
            <p:nvPr/>
          </p:nvSpPr>
          <p:spPr>
            <a:xfrm>
              <a:off x="1307175" y="1062025"/>
              <a:ext cx="41450" cy="4145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7" name="Google Shape;3610;p73">
              <a:extLst>
                <a:ext uri="{FF2B5EF4-FFF2-40B4-BE49-F238E27FC236}">
                  <a16:creationId xmlns:a16="http://schemas.microsoft.com/office/drawing/2014/main" id="{0FE2B337-2D31-4D5A-9C5F-853481C99690}"/>
                </a:ext>
              </a:extLst>
            </p:cNvPr>
            <p:cNvSpPr/>
            <p:nvPr/>
          </p:nvSpPr>
          <p:spPr>
            <a:xfrm>
              <a:off x="1437800" y="1312050"/>
              <a:ext cx="120100" cy="102925"/>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8" name="Google Shape;3611;p73">
              <a:extLst>
                <a:ext uri="{FF2B5EF4-FFF2-40B4-BE49-F238E27FC236}">
                  <a16:creationId xmlns:a16="http://schemas.microsoft.com/office/drawing/2014/main" id="{7EDE46C7-EFCF-48D2-80C3-1436B7596980}"/>
                </a:ext>
              </a:extLst>
            </p:cNvPr>
            <p:cNvSpPr/>
            <p:nvPr/>
          </p:nvSpPr>
          <p:spPr>
            <a:xfrm>
              <a:off x="1485600" y="1342675"/>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29" name="Google Shape;3612;p73">
              <a:extLst>
                <a:ext uri="{FF2B5EF4-FFF2-40B4-BE49-F238E27FC236}">
                  <a16:creationId xmlns:a16="http://schemas.microsoft.com/office/drawing/2014/main" id="{DDC73A17-A99E-41AF-B883-D4B179380796}"/>
                </a:ext>
              </a:extLst>
            </p:cNvPr>
            <p:cNvSpPr/>
            <p:nvPr/>
          </p:nvSpPr>
          <p:spPr>
            <a:xfrm>
              <a:off x="1315025" y="1203175"/>
              <a:ext cx="120100" cy="102925"/>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0" name="Google Shape;3613;p73">
              <a:extLst>
                <a:ext uri="{FF2B5EF4-FFF2-40B4-BE49-F238E27FC236}">
                  <a16:creationId xmlns:a16="http://schemas.microsoft.com/office/drawing/2014/main" id="{4F46C416-2D70-49FC-A33A-C7C315134660}"/>
                </a:ext>
              </a:extLst>
            </p:cNvPr>
            <p:cNvSpPr/>
            <p:nvPr/>
          </p:nvSpPr>
          <p:spPr>
            <a:xfrm>
              <a:off x="1363125" y="1233800"/>
              <a:ext cx="41450" cy="4145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1" name="Google Shape;3614;p73">
              <a:extLst>
                <a:ext uri="{FF2B5EF4-FFF2-40B4-BE49-F238E27FC236}">
                  <a16:creationId xmlns:a16="http://schemas.microsoft.com/office/drawing/2014/main" id="{6ABC8ED6-06E1-43AC-ACDB-0BB06A35B5B3}"/>
                </a:ext>
              </a:extLst>
            </p:cNvPr>
            <p:cNvSpPr/>
            <p:nvPr/>
          </p:nvSpPr>
          <p:spPr>
            <a:xfrm>
              <a:off x="2412800" y="797700"/>
              <a:ext cx="120100" cy="102850"/>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2" name="Google Shape;3615;p73">
              <a:extLst>
                <a:ext uri="{FF2B5EF4-FFF2-40B4-BE49-F238E27FC236}">
                  <a16:creationId xmlns:a16="http://schemas.microsoft.com/office/drawing/2014/main" id="{36DBA1D2-D3DD-438F-9750-E38C57628D58}"/>
                </a:ext>
              </a:extLst>
            </p:cNvPr>
            <p:cNvSpPr/>
            <p:nvPr/>
          </p:nvSpPr>
          <p:spPr>
            <a:xfrm>
              <a:off x="2460900" y="828550"/>
              <a:ext cx="41450" cy="41475"/>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3" name="Google Shape;3616;p73">
              <a:extLst>
                <a:ext uri="{FF2B5EF4-FFF2-40B4-BE49-F238E27FC236}">
                  <a16:creationId xmlns:a16="http://schemas.microsoft.com/office/drawing/2014/main" id="{D479958B-D6D4-4D72-AD65-33B8C531D6F4}"/>
                </a:ext>
              </a:extLst>
            </p:cNvPr>
            <p:cNvSpPr/>
            <p:nvPr/>
          </p:nvSpPr>
          <p:spPr>
            <a:xfrm>
              <a:off x="3030350" y="1476350"/>
              <a:ext cx="120075" cy="103150"/>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4" name="Google Shape;3617;p73">
              <a:extLst>
                <a:ext uri="{FF2B5EF4-FFF2-40B4-BE49-F238E27FC236}">
                  <a16:creationId xmlns:a16="http://schemas.microsoft.com/office/drawing/2014/main" id="{FF133C3E-4F22-4367-A77F-57B5485631D7}"/>
                </a:ext>
              </a:extLst>
            </p:cNvPr>
            <p:cNvSpPr/>
            <p:nvPr/>
          </p:nvSpPr>
          <p:spPr>
            <a:xfrm>
              <a:off x="3078125" y="1507500"/>
              <a:ext cx="41475" cy="4145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5" name="Google Shape;3618;p73">
              <a:extLst>
                <a:ext uri="{FF2B5EF4-FFF2-40B4-BE49-F238E27FC236}">
                  <a16:creationId xmlns:a16="http://schemas.microsoft.com/office/drawing/2014/main" id="{2135FA9F-D729-427E-8342-0717C7F37EDF}"/>
                </a:ext>
              </a:extLst>
            </p:cNvPr>
            <p:cNvSpPr/>
            <p:nvPr/>
          </p:nvSpPr>
          <p:spPr>
            <a:xfrm>
              <a:off x="2817750" y="1584900"/>
              <a:ext cx="120075" cy="103150"/>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6" name="Google Shape;3619;p73">
              <a:extLst>
                <a:ext uri="{FF2B5EF4-FFF2-40B4-BE49-F238E27FC236}">
                  <a16:creationId xmlns:a16="http://schemas.microsoft.com/office/drawing/2014/main" id="{E4BFF916-0C7D-475E-AB5B-A6FBB66F2BA6}"/>
                </a:ext>
              </a:extLst>
            </p:cNvPr>
            <p:cNvSpPr/>
            <p:nvPr/>
          </p:nvSpPr>
          <p:spPr>
            <a:xfrm>
              <a:off x="2865825" y="1615750"/>
              <a:ext cx="41475" cy="41475"/>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7" name="Google Shape;3620;p73">
              <a:extLst>
                <a:ext uri="{FF2B5EF4-FFF2-40B4-BE49-F238E27FC236}">
                  <a16:creationId xmlns:a16="http://schemas.microsoft.com/office/drawing/2014/main" id="{B7CE881A-CF11-4C54-83CD-2FAF7F9F649D}"/>
                </a:ext>
              </a:extLst>
            </p:cNvPr>
            <p:cNvSpPr/>
            <p:nvPr/>
          </p:nvSpPr>
          <p:spPr>
            <a:xfrm>
              <a:off x="2583075" y="1723100"/>
              <a:ext cx="120075" cy="102850"/>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8" name="Google Shape;3621;p73">
              <a:extLst>
                <a:ext uri="{FF2B5EF4-FFF2-40B4-BE49-F238E27FC236}">
                  <a16:creationId xmlns:a16="http://schemas.microsoft.com/office/drawing/2014/main" id="{120FE4B1-5F66-4AC5-8F7C-58C3C9AA384A}"/>
                </a:ext>
              </a:extLst>
            </p:cNvPr>
            <p:cNvSpPr/>
            <p:nvPr/>
          </p:nvSpPr>
          <p:spPr>
            <a:xfrm>
              <a:off x="2631150" y="1753950"/>
              <a:ext cx="41475" cy="41475"/>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39" name="Google Shape;3622;p73">
              <a:extLst>
                <a:ext uri="{FF2B5EF4-FFF2-40B4-BE49-F238E27FC236}">
                  <a16:creationId xmlns:a16="http://schemas.microsoft.com/office/drawing/2014/main" id="{AEEAE757-692B-4791-8B74-01123191A57E}"/>
                </a:ext>
              </a:extLst>
            </p:cNvPr>
            <p:cNvSpPr/>
            <p:nvPr/>
          </p:nvSpPr>
          <p:spPr>
            <a:xfrm>
              <a:off x="1041650" y="2365850"/>
              <a:ext cx="120075" cy="10305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0" name="Google Shape;3623;p73">
              <a:extLst>
                <a:ext uri="{FF2B5EF4-FFF2-40B4-BE49-F238E27FC236}">
                  <a16:creationId xmlns:a16="http://schemas.microsoft.com/office/drawing/2014/main" id="{1082EA2E-EE08-4CB6-9133-88F9BDC29391}"/>
                </a:ext>
              </a:extLst>
            </p:cNvPr>
            <p:cNvSpPr/>
            <p:nvPr/>
          </p:nvSpPr>
          <p:spPr>
            <a:xfrm>
              <a:off x="1089725" y="2396600"/>
              <a:ext cx="41450" cy="4145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1" name="Google Shape;3624;p73">
              <a:extLst>
                <a:ext uri="{FF2B5EF4-FFF2-40B4-BE49-F238E27FC236}">
                  <a16:creationId xmlns:a16="http://schemas.microsoft.com/office/drawing/2014/main" id="{C8EAA195-2A68-4CAF-877E-D94EAB4CC4CC}"/>
                </a:ext>
              </a:extLst>
            </p:cNvPr>
            <p:cNvSpPr/>
            <p:nvPr/>
          </p:nvSpPr>
          <p:spPr>
            <a:xfrm>
              <a:off x="1635600"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2" name="Google Shape;3625;p73">
              <a:extLst>
                <a:ext uri="{FF2B5EF4-FFF2-40B4-BE49-F238E27FC236}">
                  <a16:creationId xmlns:a16="http://schemas.microsoft.com/office/drawing/2014/main" id="{9D0BF958-F2CB-48FD-98A4-7B74842C262E}"/>
                </a:ext>
              </a:extLst>
            </p:cNvPr>
            <p:cNvSpPr/>
            <p:nvPr/>
          </p:nvSpPr>
          <p:spPr>
            <a:xfrm>
              <a:off x="1683675" y="1871300"/>
              <a:ext cx="41450" cy="4145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3" name="Google Shape;3626;p73">
              <a:extLst>
                <a:ext uri="{FF2B5EF4-FFF2-40B4-BE49-F238E27FC236}">
                  <a16:creationId xmlns:a16="http://schemas.microsoft.com/office/drawing/2014/main" id="{5936C860-ACD2-4F13-93A9-A4D6F9554330}"/>
                </a:ext>
              </a:extLst>
            </p:cNvPr>
            <p:cNvSpPr/>
            <p:nvPr/>
          </p:nvSpPr>
          <p:spPr>
            <a:xfrm>
              <a:off x="1563925" y="1617800"/>
              <a:ext cx="120375" cy="102925"/>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4" name="Google Shape;3627;p73">
              <a:extLst>
                <a:ext uri="{FF2B5EF4-FFF2-40B4-BE49-F238E27FC236}">
                  <a16:creationId xmlns:a16="http://schemas.microsoft.com/office/drawing/2014/main" id="{70E4C3D1-4197-4EE2-BF6E-9287F6EB5C1F}"/>
                </a:ext>
              </a:extLst>
            </p:cNvPr>
            <p:cNvSpPr/>
            <p:nvPr/>
          </p:nvSpPr>
          <p:spPr>
            <a:xfrm>
              <a:off x="1612000" y="1648725"/>
              <a:ext cx="41450" cy="4145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5" name="Google Shape;3628;p73">
              <a:extLst>
                <a:ext uri="{FF2B5EF4-FFF2-40B4-BE49-F238E27FC236}">
                  <a16:creationId xmlns:a16="http://schemas.microsoft.com/office/drawing/2014/main" id="{D3D15C0A-01B1-4ABF-BA12-282C71BD0EE0}"/>
                </a:ext>
              </a:extLst>
            </p:cNvPr>
            <p:cNvSpPr/>
            <p:nvPr/>
          </p:nvSpPr>
          <p:spPr>
            <a:xfrm>
              <a:off x="1504650" y="2183975"/>
              <a:ext cx="151825" cy="130100"/>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6" name="Google Shape;3629;p73">
              <a:extLst>
                <a:ext uri="{FF2B5EF4-FFF2-40B4-BE49-F238E27FC236}">
                  <a16:creationId xmlns:a16="http://schemas.microsoft.com/office/drawing/2014/main" id="{15FAC8E7-58B5-4301-B4D4-6D446ABBE10C}"/>
                </a:ext>
              </a:extLst>
            </p:cNvPr>
            <p:cNvSpPr/>
            <p:nvPr/>
          </p:nvSpPr>
          <p:spPr>
            <a:xfrm>
              <a:off x="1546075" y="2214850"/>
              <a:ext cx="79550" cy="6817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7" name="Google Shape;3630;p73">
              <a:extLst>
                <a:ext uri="{FF2B5EF4-FFF2-40B4-BE49-F238E27FC236}">
                  <a16:creationId xmlns:a16="http://schemas.microsoft.com/office/drawing/2014/main" id="{FB45D5E4-E787-481F-8924-13ACE431FA21}"/>
                </a:ext>
              </a:extLst>
            </p:cNvPr>
            <p:cNvSpPr/>
            <p:nvPr/>
          </p:nvSpPr>
          <p:spPr>
            <a:xfrm>
              <a:off x="716850" y="1861250"/>
              <a:ext cx="120075" cy="102925"/>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8" name="Google Shape;3631;p73">
              <a:extLst>
                <a:ext uri="{FF2B5EF4-FFF2-40B4-BE49-F238E27FC236}">
                  <a16:creationId xmlns:a16="http://schemas.microsoft.com/office/drawing/2014/main" id="{58088CDD-646A-4C30-9C9E-D91FEFED4273}"/>
                </a:ext>
              </a:extLst>
            </p:cNvPr>
            <p:cNvSpPr/>
            <p:nvPr/>
          </p:nvSpPr>
          <p:spPr>
            <a:xfrm>
              <a:off x="764925" y="1891875"/>
              <a:ext cx="41450" cy="4145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49" name="Google Shape;3632;p73">
              <a:extLst>
                <a:ext uri="{FF2B5EF4-FFF2-40B4-BE49-F238E27FC236}">
                  <a16:creationId xmlns:a16="http://schemas.microsoft.com/office/drawing/2014/main" id="{1C1DD663-108E-4AB5-8180-DC02CBECCACF}"/>
                </a:ext>
              </a:extLst>
            </p:cNvPr>
            <p:cNvSpPr/>
            <p:nvPr/>
          </p:nvSpPr>
          <p:spPr>
            <a:xfrm>
              <a:off x="340625" y="1402850"/>
              <a:ext cx="120100" cy="102850"/>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0" name="Google Shape;3633;p73">
              <a:extLst>
                <a:ext uri="{FF2B5EF4-FFF2-40B4-BE49-F238E27FC236}">
                  <a16:creationId xmlns:a16="http://schemas.microsoft.com/office/drawing/2014/main" id="{0E95CE18-C29C-45A0-A29E-836F530D6A3D}"/>
                </a:ext>
              </a:extLst>
            </p:cNvPr>
            <p:cNvSpPr/>
            <p:nvPr/>
          </p:nvSpPr>
          <p:spPr>
            <a:xfrm>
              <a:off x="388425" y="1433400"/>
              <a:ext cx="41450" cy="4145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1" name="Google Shape;3634;p73">
              <a:extLst>
                <a:ext uri="{FF2B5EF4-FFF2-40B4-BE49-F238E27FC236}">
                  <a16:creationId xmlns:a16="http://schemas.microsoft.com/office/drawing/2014/main" id="{B2542909-7450-40A9-9E11-DE02A6D365BC}"/>
                </a:ext>
              </a:extLst>
            </p:cNvPr>
            <p:cNvSpPr/>
            <p:nvPr/>
          </p:nvSpPr>
          <p:spPr>
            <a:xfrm>
              <a:off x="1211300" y="1476350"/>
              <a:ext cx="120075" cy="103150"/>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2" name="Google Shape;3635;p73">
              <a:extLst>
                <a:ext uri="{FF2B5EF4-FFF2-40B4-BE49-F238E27FC236}">
                  <a16:creationId xmlns:a16="http://schemas.microsoft.com/office/drawing/2014/main" id="{984B42A7-3FFB-45B3-9FE6-2E88720687C4}"/>
                </a:ext>
              </a:extLst>
            </p:cNvPr>
            <p:cNvSpPr/>
            <p:nvPr/>
          </p:nvSpPr>
          <p:spPr>
            <a:xfrm>
              <a:off x="1259375" y="1507500"/>
              <a:ext cx="41475" cy="4145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3" name="Google Shape;3636;p73">
              <a:extLst>
                <a:ext uri="{FF2B5EF4-FFF2-40B4-BE49-F238E27FC236}">
                  <a16:creationId xmlns:a16="http://schemas.microsoft.com/office/drawing/2014/main" id="{CF4AB666-4775-4223-A37F-AF69B5D0605B}"/>
                </a:ext>
              </a:extLst>
            </p:cNvPr>
            <p:cNvSpPr/>
            <p:nvPr/>
          </p:nvSpPr>
          <p:spPr>
            <a:xfrm>
              <a:off x="1083075" y="1840450"/>
              <a:ext cx="120075" cy="102850"/>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4" name="Google Shape;3637;p73">
              <a:extLst>
                <a:ext uri="{FF2B5EF4-FFF2-40B4-BE49-F238E27FC236}">
                  <a16:creationId xmlns:a16="http://schemas.microsoft.com/office/drawing/2014/main" id="{39501232-73B8-4C5D-938B-DCD8C0BCEC0E}"/>
                </a:ext>
              </a:extLst>
            </p:cNvPr>
            <p:cNvSpPr/>
            <p:nvPr/>
          </p:nvSpPr>
          <p:spPr>
            <a:xfrm>
              <a:off x="1131150" y="1871300"/>
              <a:ext cx="41475" cy="4145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5" name="Google Shape;3638;p73">
              <a:extLst>
                <a:ext uri="{FF2B5EF4-FFF2-40B4-BE49-F238E27FC236}">
                  <a16:creationId xmlns:a16="http://schemas.microsoft.com/office/drawing/2014/main" id="{2867FC9A-C4F7-4602-8B02-CA810FDA0D10}"/>
                </a:ext>
              </a:extLst>
            </p:cNvPr>
            <p:cNvSpPr/>
            <p:nvPr/>
          </p:nvSpPr>
          <p:spPr>
            <a:xfrm>
              <a:off x="1584775" y="2966650"/>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6" name="Google Shape;3639;p73">
              <a:extLst>
                <a:ext uri="{FF2B5EF4-FFF2-40B4-BE49-F238E27FC236}">
                  <a16:creationId xmlns:a16="http://schemas.microsoft.com/office/drawing/2014/main" id="{58735BED-F538-429B-BD37-07637C5A512D}"/>
                </a:ext>
              </a:extLst>
            </p:cNvPr>
            <p:cNvSpPr/>
            <p:nvPr/>
          </p:nvSpPr>
          <p:spPr>
            <a:xfrm>
              <a:off x="1632875" y="2997500"/>
              <a:ext cx="41450" cy="41475"/>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7" name="Google Shape;3640;p73">
              <a:extLst>
                <a:ext uri="{FF2B5EF4-FFF2-40B4-BE49-F238E27FC236}">
                  <a16:creationId xmlns:a16="http://schemas.microsoft.com/office/drawing/2014/main" id="{193E006C-BD11-4B0B-8260-D9A6A6BC5650}"/>
                </a:ext>
              </a:extLst>
            </p:cNvPr>
            <p:cNvSpPr/>
            <p:nvPr/>
          </p:nvSpPr>
          <p:spPr>
            <a:xfrm>
              <a:off x="1425725" y="3008100"/>
              <a:ext cx="120075" cy="102850"/>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8" name="Google Shape;3641;p73">
              <a:extLst>
                <a:ext uri="{FF2B5EF4-FFF2-40B4-BE49-F238E27FC236}">
                  <a16:creationId xmlns:a16="http://schemas.microsoft.com/office/drawing/2014/main" id="{0238218E-2047-41F2-B775-FD15F959645F}"/>
                </a:ext>
              </a:extLst>
            </p:cNvPr>
            <p:cNvSpPr/>
            <p:nvPr/>
          </p:nvSpPr>
          <p:spPr>
            <a:xfrm>
              <a:off x="1473800" y="3038950"/>
              <a:ext cx="41450" cy="4145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59" name="Google Shape;3642;p73">
              <a:extLst>
                <a:ext uri="{FF2B5EF4-FFF2-40B4-BE49-F238E27FC236}">
                  <a16:creationId xmlns:a16="http://schemas.microsoft.com/office/drawing/2014/main" id="{E5878456-DC23-4FC1-BB59-34D236DF04F4}"/>
                </a:ext>
              </a:extLst>
            </p:cNvPr>
            <p:cNvSpPr/>
            <p:nvPr/>
          </p:nvSpPr>
          <p:spPr>
            <a:xfrm>
              <a:off x="1742050" y="3194300"/>
              <a:ext cx="120075" cy="102925"/>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0" name="Google Shape;3643;p73">
              <a:extLst>
                <a:ext uri="{FF2B5EF4-FFF2-40B4-BE49-F238E27FC236}">
                  <a16:creationId xmlns:a16="http://schemas.microsoft.com/office/drawing/2014/main" id="{978481A8-355F-433D-8485-0E546CA376D3}"/>
                </a:ext>
              </a:extLst>
            </p:cNvPr>
            <p:cNvSpPr/>
            <p:nvPr/>
          </p:nvSpPr>
          <p:spPr>
            <a:xfrm>
              <a:off x="1789825" y="3224925"/>
              <a:ext cx="41450" cy="4145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1" name="Google Shape;3644;p73">
              <a:extLst>
                <a:ext uri="{FF2B5EF4-FFF2-40B4-BE49-F238E27FC236}">
                  <a16:creationId xmlns:a16="http://schemas.microsoft.com/office/drawing/2014/main" id="{651C3F07-D7A1-4EFA-A9FF-C961830DF202}"/>
                </a:ext>
              </a:extLst>
            </p:cNvPr>
            <p:cNvSpPr/>
            <p:nvPr/>
          </p:nvSpPr>
          <p:spPr>
            <a:xfrm>
              <a:off x="2597975" y="4168450"/>
              <a:ext cx="120000" cy="102875"/>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2" name="Google Shape;3645;p73">
              <a:extLst>
                <a:ext uri="{FF2B5EF4-FFF2-40B4-BE49-F238E27FC236}">
                  <a16:creationId xmlns:a16="http://schemas.microsoft.com/office/drawing/2014/main" id="{8F97C7BB-7855-4A65-9884-8185DCB13ABB}"/>
                </a:ext>
              </a:extLst>
            </p:cNvPr>
            <p:cNvSpPr/>
            <p:nvPr/>
          </p:nvSpPr>
          <p:spPr>
            <a:xfrm>
              <a:off x="2639025" y="4199325"/>
              <a:ext cx="48400" cy="4145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3" name="Google Shape;3646;p73">
              <a:extLst>
                <a:ext uri="{FF2B5EF4-FFF2-40B4-BE49-F238E27FC236}">
                  <a16:creationId xmlns:a16="http://schemas.microsoft.com/office/drawing/2014/main" id="{8A561DF7-981B-4F7F-A439-0EB37D7DEC5A}"/>
                </a:ext>
              </a:extLst>
            </p:cNvPr>
            <p:cNvSpPr/>
            <p:nvPr/>
          </p:nvSpPr>
          <p:spPr>
            <a:xfrm>
              <a:off x="2800500" y="3889925"/>
              <a:ext cx="120100" cy="102875"/>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4" name="Google Shape;3647;p73">
              <a:extLst>
                <a:ext uri="{FF2B5EF4-FFF2-40B4-BE49-F238E27FC236}">
                  <a16:creationId xmlns:a16="http://schemas.microsoft.com/office/drawing/2014/main" id="{226B3367-2A65-43A8-AB9B-0C31D1800F65}"/>
                </a:ext>
              </a:extLst>
            </p:cNvPr>
            <p:cNvSpPr/>
            <p:nvPr/>
          </p:nvSpPr>
          <p:spPr>
            <a:xfrm>
              <a:off x="2841650" y="3920775"/>
              <a:ext cx="48400" cy="41375"/>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5" name="Google Shape;3648;p73">
              <a:extLst>
                <a:ext uri="{FF2B5EF4-FFF2-40B4-BE49-F238E27FC236}">
                  <a16:creationId xmlns:a16="http://schemas.microsoft.com/office/drawing/2014/main" id="{5DBDF62B-3B19-4BFD-AD6D-70C79A4FB431}"/>
                </a:ext>
              </a:extLst>
            </p:cNvPr>
            <p:cNvSpPr/>
            <p:nvPr/>
          </p:nvSpPr>
          <p:spPr>
            <a:xfrm>
              <a:off x="3081750" y="818275"/>
              <a:ext cx="120400" cy="103150"/>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6" name="Google Shape;3649;p73">
              <a:extLst>
                <a:ext uri="{FF2B5EF4-FFF2-40B4-BE49-F238E27FC236}">
                  <a16:creationId xmlns:a16="http://schemas.microsoft.com/office/drawing/2014/main" id="{6E1112F0-D93B-4ACE-B752-31667E3F91CC}"/>
                </a:ext>
              </a:extLst>
            </p:cNvPr>
            <p:cNvSpPr/>
            <p:nvPr/>
          </p:nvSpPr>
          <p:spPr>
            <a:xfrm>
              <a:off x="3129850" y="849125"/>
              <a:ext cx="41450" cy="4145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7" name="Google Shape;3650;p73">
              <a:extLst>
                <a:ext uri="{FF2B5EF4-FFF2-40B4-BE49-F238E27FC236}">
                  <a16:creationId xmlns:a16="http://schemas.microsoft.com/office/drawing/2014/main" id="{C428DCDA-0A4A-499D-B239-9A217B0D636D}"/>
                </a:ext>
              </a:extLst>
            </p:cNvPr>
            <p:cNvSpPr/>
            <p:nvPr/>
          </p:nvSpPr>
          <p:spPr>
            <a:xfrm>
              <a:off x="3177925" y="1190950"/>
              <a:ext cx="120100" cy="10305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8" name="Google Shape;3651;p73">
              <a:extLst>
                <a:ext uri="{FF2B5EF4-FFF2-40B4-BE49-F238E27FC236}">
                  <a16:creationId xmlns:a16="http://schemas.microsoft.com/office/drawing/2014/main" id="{4581F146-CC38-4995-BA19-6316010315D1}"/>
                </a:ext>
              </a:extLst>
            </p:cNvPr>
            <p:cNvSpPr/>
            <p:nvPr/>
          </p:nvSpPr>
          <p:spPr>
            <a:xfrm>
              <a:off x="3226025" y="1221700"/>
              <a:ext cx="41450" cy="4145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69" name="Google Shape;3652;p73">
              <a:extLst>
                <a:ext uri="{FF2B5EF4-FFF2-40B4-BE49-F238E27FC236}">
                  <a16:creationId xmlns:a16="http://schemas.microsoft.com/office/drawing/2014/main" id="{C617AA78-B681-4ED6-A4C8-B8B4BF14BF6B}"/>
                </a:ext>
              </a:extLst>
            </p:cNvPr>
            <p:cNvSpPr/>
            <p:nvPr/>
          </p:nvSpPr>
          <p:spPr>
            <a:xfrm>
              <a:off x="2412800" y="4488725"/>
              <a:ext cx="120100" cy="102850"/>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0" name="Google Shape;3653;p73">
              <a:extLst>
                <a:ext uri="{FF2B5EF4-FFF2-40B4-BE49-F238E27FC236}">
                  <a16:creationId xmlns:a16="http://schemas.microsoft.com/office/drawing/2014/main" id="{9CA7F5CF-0DEB-43B4-8C61-2EE136B90973}"/>
                </a:ext>
              </a:extLst>
            </p:cNvPr>
            <p:cNvSpPr/>
            <p:nvPr/>
          </p:nvSpPr>
          <p:spPr>
            <a:xfrm>
              <a:off x="2460900" y="4519575"/>
              <a:ext cx="41450" cy="4145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1" name="Google Shape;3654;p73">
              <a:extLst>
                <a:ext uri="{FF2B5EF4-FFF2-40B4-BE49-F238E27FC236}">
                  <a16:creationId xmlns:a16="http://schemas.microsoft.com/office/drawing/2014/main" id="{A99E188D-EB76-48BA-8398-398735BEADF2}"/>
                </a:ext>
              </a:extLst>
            </p:cNvPr>
            <p:cNvSpPr/>
            <p:nvPr/>
          </p:nvSpPr>
          <p:spPr>
            <a:xfrm>
              <a:off x="2205050" y="4762100"/>
              <a:ext cx="120075" cy="102875"/>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2" name="Google Shape;3655;p73">
              <a:extLst>
                <a:ext uri="{FF2B5EF4-FFF2-40B4-BE49-F238E27FC236}">
                  <a16:creationId xmlns:a16="http://schemas.microsoft.com/office/drawing/2014/main" id="{746FEF06-A702-4760-A7B3-9E64A8BE05E6}"/>
                </a:ext>
              </a:extLst>
            </p:cNvPr>
            <p:cNvSpPr/>
            <p:nvPr/>
          </p:nvSpPr>
          <p:spPr>
            <a:xfrm>
              <a:off x="2246175" y="4792975"/>
              <a:ext cx="48425" cy="4145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3" name="Google Shape;3656;p73">
              <a:extLst>
                <a:ext uri="{FF2B5EF4-FFF2-40B4-BE49-F238E27FC236}">
                  <a16:creationId xmlns:a16="http://schemas.microsoft.com/office/drawing/2014/main" id="{CFC6C615-802E-475F-8FC8-F4F11B1F8011}"/>
                </a:ext>
              </a:extLst>
            </p:cNvPr>
            <p:cNvSpPr/>
            <p:nvPr/>
          </p:nvSpPr>
          <p:spPr>
            <a:xfrm>
              <a:off x="2157575" y="4159525"/>
              <a:ext cx="106475" cy="91225"/>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4" name="Google Shape;3657;p73">
              <a:extLst>
                <a:ext uri="{FF2B5EF4-FFF2-40B4-BE49-F238E27FC236}">
                  <a16:creationId xmlns:a16="http://schemas.microsoft.com/office/drawing/2014/main" id="{DB928EC1-0221-43F5-B58F-A9C600494649}"/>
                </a:ext>
              </a:extLst>
            </p:cNvPr>
            <p:cNvSpPr/>
            <p:nvPr/>
          </p:nvSpPr>
          <p:spPr>
            <a:xfrm>
              <a:off x="2198400" y="4189950"/>
              <a:ext cx="35100" cy="29875"/>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5" name="Google Shape;3658;p73">
              <a:extLst>
                <a:ext uri="{FF2B5EF4-FFF2-40B4-BE49-F238E27FC236}">
                  <a16:creationId xmlns:a16="http://schemas.microsoft.com/office/drawing/2014/main" id="{B9D4C13C-0EBF-4783-A479-614FD9F72EDD}"/>
                </a:ext>
              </a:extLst>
            </p:cNvPr>
            <p:cNvSpPr/>
            <p:nvPr/>
          </p:nvSpPr>
          <p:spPr>
            <a:xfrm>
              <a:off x="2467250" y="3721450"/>
              <a:ext cx="123700" cy="105925"/>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6" name="Google Shape;3659;p73">
              <a:extLst>
                <a:ext uri="{FF2B5EF4-FFF2-40B4-BE49-F238E27FC236}">
                  <a16:creationId xmlns:a16="http://schemas.microsoft.com/office/drawing/2014/main" id="{5C1D1679-8503-4F1A-A119-CEB56E65F0A5}"/>
                </a:ext>
              </a:extLst>
            </p:cNvPr>
            <p:cNvSpPr/>
            <p:nvPr/>
          </p:nvSpPr>
          <p:spPr>
            <a:xfrm>
              <a:off x="2508075" y="3752350"/>
              <a:ext cx="52350" cy="445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7" name="Google Shape;3660;p73">
              <a:extLst>
                <a:ext uri="{FF2B5EF4-FFF2-40B4-BE49-F238E27FC236}">
                  <a16:creationId xmlns:a16="http://schemas.microsoft.com/office/drawing/2014/main" id="{A7D0BCE9-63AC-43CD-807D-C03989255F5C}"/>
                </a:ext>
              </a:extLst>
            </p:cNvPr>
            <p:cNvSpPr/>
            <p:nvPr/>
          </p:nvSpPr>
          <p:spPr>
            <a:xfrm>
              <a:off x="4442950" y="1944400"/>
              <a:ext cx="167875" cy="144050"/>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8" name="Google Shape;3661;p73">
              <a:extLst>
                <a:ext uri="{FF2B5EF4-FFF2-40B4-BE49-F238E27FC236}">
                  <a16:creationId xmlns:a16="http://schemas.microsoft.com/office/drawing/2014/main" id="{B3EC3DE9-7F47-4F87-9BB0-7C48AB21737D}"/>
                </a:ext>
              </a:extLst>
            </p:cNvPr>
            <p:cNvSpPr/>
            <p:nvPr/>
          </p:nvSpPr>
          <p:spPr>
            <a:xfrm>
              <a:off x="4198000" y="2611725"/>
              <a:ext cx="99825" cy="85800"/>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79" name="Google Shape;3662;p73">
              <a:extLst>
                <a:ext uri="{FF2B5EF4-FFF2-40B4-BE49-F238E27FC236}">
                  <a16:creationId xmlns:a16="http://schemas.microsoft.com/office/drawing/2014/main" id="{E00B1790-A3FA-46B4-8FC7-4B07A7829EF8}"/>
                </a:ext>
              </a:extLst>
            </p:cNvPr>
            <p:cNvSpPr/>
            <p:nvPr/>
          </p:nvSpPr>
          <p:spPr>
            <a:xfrm>
              <a:off x="4238825" y="2642475"/>
              <a:ext cx="28150" cy="24400"/>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0" name="Google Shape;3663;p73">
              <a:extLst>
                <a:ext uri="{FF2B5EF4-FFF2-40B4-BE49-F238E27FC236}">
                  <a16:creationId xmlns:a16="http://schemas.microsoft.com/office/drawing/2014/main" id="{36B4BD94-100C-4D87-939B-DCE6041FBF6C}"/>
                </a:ext>
              </a:extLst>
            </p:cNvPr>
            <p:cNvSpPr/>
            <p:nvPr/>
          </p:nvSpPr>
          <p:spPr>
            <a:xfrm>
              <a:off x="4451125" y="2729175"/>
              <a:ext cx="127950" cy="109575"/>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1" name="Google Shape;3664;p73">
              <a:extLst>
                <a:ext uri="{FF2B5EF4-FFF2-40B4-BE49-F238E27FC236}">
                  <a16:creationId xmlns:a16="http://schemas.microsoft.com/office/drawing/2014/main" id="{FB16FEE5-8588-4D00-81FE-9BA60EF63F76}"/>
                </a:ext>
              </a:extLst>
            </p:cNvPr>
            <p:cNvSpPr/>
            <p:nvPr/>
          </p:nvSpPr>
          <p:spPr>
            <a:xfrm>
              <a:off x="4491950" y="2759800"/>
              <a:ext cx="56275" cy="48275"/>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2" name="Google Shape;3665;p73">
              <a:extLst>
                <a:ext uri="{FF2B5EF4-FFF2-40B4-BE49-F238E27FC236}">
                  <a16:creationId xmlns:a16="http://schemas.microsoft.com/office/drawing/2014/main" id="{60332173-123B-461B-AE2A-5F91DD591E7A}"/>
                </a:ext>
              </a:extLst>
            </p:cNvPr>
            <p:cNvSpPr/>
            <p:nvPr/>
          </p:nvSpPr>
          <p:spPr>
            <a:xfrm>
              <a:off x="4352525" y="2885400"/>
              <a:ext cx="99825" cy="85525"/>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3" name="Google Shape;3666;p73">
              <a:extLst>
                <a:ext uri="{FF2B5EF4-FFF2-40B4-BE49-F238E27FC236}">
                  <a16:creationId xmlns:a16="http://schemas.microsoft.com/office/drawing/2014/main" id="{EC07F14D-B8ED-408E-AD0C-7FE706600808}"/>
                </a:ext>
              </a:extLst>
            </p:cNvPr>
            <p:cNvSpPr/>
            <p:nvPr/>
          </p:nvSpPr>
          <p:spPr>
            <a:xfrm>
              <a:off x="4393350" y="2916150"/>
              <a:ext cx="28450" cy="2417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4" name="Google Shape;3667;p73">
              <a:extLst>
                <a:ext uri="{FF2B5EF4-FFF2-40B4-BE49-F238E27FC236}">
                  <a16:creationId xmlns:a16="http://schemas.microsoft.com/office/drawing/2014/main" id="{6CF4C938-BFF5-4101-ADC3-821B01B5F3BD}"/>
                </a:ext>
              </a:extLst>
            </p:cNvPr>
            <p:cNvSpPr/>
            <p:nvPr/>
          </p:nvSpPr>
          <p:spPr>
            <a:xfrm>
              <a:off x="4567550" y="2743950"/>
              <a:ext cx="121600" cy="104175"/>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5" name="Google Shape;3668;p73">
              <a:extLst>
                <a:ext uri="{FF2B5EF4-FFF2-40B4-BE49-F238E27FC236}">
                  <a16:creationId xmlns:a16="http://schemas.microsoft.com/office/drawing/2014/main" id="{BAAA4D18-F503-4DC5-B97D-FA149335322E}"/>
                </a:ext>
              </a:extLst>
            </p:cNvPr>
            <p:cNvSpPr/>
            <p:nvPr/>
          </p:nvSpPr>
          <p:spPr>
            <a:xfrm>
              <a:off x="4608675" y="2774925"/>
              <a:ext cx="49625" cy="42550"/>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6" name="Google Shape;3669;p73">
              <a:extLst>
                <a:ext uri="{FF2B5EF4-FFF2-40B4-BE49-F238E27FC236}">
                  <a16:creationId xmlns:a16="http://schemas.microsoft.com/office/drawing/2014/main" id="{2590D0AE-D324-426E-929D-A8B5761916EE}"/>
                </a:ext>
              </a:extLst>
            </p:cNvPr>
            <p:cNvSpPr/>
            <p:nvPr/>
          </p:nvSpPr>
          <p:spPr>
            <a:xfrm>
              <a:off x="4624400" y="2893350"/>
              <a:ext cx="100125" cy="85725"/>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7" name="Google Shape;3670;p73">
              <a:extLst>
                <a:ext uri="{FF2B5EF4-FFF2-40B4-BE49-F238E27FC236}">
                  <a16:creationId xmlns:a16="http://schemas.microsoft.com/office/drawing/2014/main" id="{C5C81BAB-C9BD-4CBF-8710-D969ED5E6856}"/>
                </a:ext>
              </a:extLst>
            </p:cNvPr>
            <p:cNvSpPr/>
            <p:nvPr/>
          </p:nvSpPr>
          <p:spPr>
            <a:xfrm>
              <a:off x="4665525" y="2924325"/>
              <a:ext cx="28150" cy="2417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8" name="Google Shape;3671;p73">
              <a:extLst>
                <a:ext uri="{FF2B5EF4-FFF2-40B4-BE49-F238E27FC236}">
                  <a16:creationId xmlns:a16="http://schemas.microsoft.com/office/drawing/2014/main" id="{769CB812-5235-4BAF-AF75-2F58E080AB61}"/>
                </a:ext>
              </a:extLst>
            </p:cNvPr>
            <p:cNvSpPr/>
            <p:nvPr/>
          </p:nvSpPr>
          <p:spPr>
            <a:xfrm>
              <a:off x="4731150" y="2864625"/>
              <a:ext cx="100125" cy="85725"/>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89" name="Google Shape;3672;p73">
              <a:extLst>
                <a:ext uri="{FF2B5EF4-FFF2-40B4-BE49-F238E27FC236}">
                  <a16:creationId xmlns:a16="http://schemas.microsoft.com/office/drawing/2014/main" id="{20A6062A-E524-4D49-8CDF-D85145F4F1F3}"/>
                </a:ext>
              </a:extLst>
            </p:cNvPr>
            <p:cNvSpPr/>
            <p:nvPr/>
          </p:nvSpPr>
          <p:spPr>
            <a:xfrm>
              <a:off x="4776525" y="2895300"/>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0" name="Google Shape;3673;p73">
              <a:extLst>
                <a:ext uri="{FF2B5EF4-FFF2-40B4-BE49-F238E27FC236}">
                  <a16:creationId xmlns:a16="http://schemas.microsoft.com/office/drawing/2014/main" id="{88C382E0-3D4E-4B15-B831-95C658485B83}"/>
                </a:ext>
              </a:extLst>
            </p:cNvPr>
            <p:cNvSpPr/>
            <p:nvPr/>
          </p:nvSpPr>
          <p:spPr>
            <a:xfrm>
              <a:off x="4804050" y="2960725"/>
              <a:ext cx="100125" cy="85500"/>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1" name="Google Shape;3674;p73">
              <a:extLst>
                <a:ext uri="{FF2B5EF4-FFF2-40B4-BE49-F238E27FC236}">
                  <a16:creationId xmlns:a16="http://schemas.microsoft.com/office/drawing/2014/main" id="{D9AFDEAF-EB08-4B69-8FEA-67D58DF95DBB}"/>
                </a:ext>
              </a:extLst>
            </p:cNvPr>
            <p:cNvSpPr/>
            <p:nvPr/>
          </p:nvSpPr>
          <p:spPr>
            <a:xfrm>
              <a:off x="4845175" y="2991450"/>
              <a:ext cx="28150" cy="2417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2" name="Google Shape;3675;p73">
              <a:extLst>
                <a:ext uri="{FF2B5EF4-FFF2-40B4-BE49-F238E27FC236}">
                  <a16:creationId xmlns:a16="http://schemas.microsoft.com/office/drawing/2014/main" id="{482178F6-5781-4FCC-82E8-1CD5EE85D6B6}"/>
                </a:ext>
              </a:extLst>
            </p:cNvPr>
            <p:cNvSpPr/>
            <p:nvPr/>
          </p:nvSpPr>
          <p:spPr>
            <a:xfrm>
              <a:off x="4539725" y="2972825"/>
              <a:ext cx="99825" cy="85500"/>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3" name="Google Shape;3676;p73">
              <a:extLst>
                <a:ext uri="{FF2B5EF4-FFF2-40B4-BE49-F238E27FC236}">
                  <a16:creationId xmlns:a16="http://schemas.microsoft.com/office/drawing/2014/main" id="{13F3C031-0757-4186-9F98-5870A9FFE21A}"/>
                </a:ext>
              </a:extLst>
            </p:cNvPr>
            <p:cNvSpPr/>
            <p:nvPr/>
          </p:nvSpPr>
          <p:spPr>
            <a:xfrm>
              <a:off x="4580550" y="3003550"/>
              <a:ext cx="28450" cy="24425"/>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4" name="Google Shape;3677;p73">
              <a:extLst>
                <a:ext uri="{FF2B5EF4-FFF2-40B4-BE49-F238E27FC236}">
                  <a16:creationId xmlns:a16="http://schemas.microsoft.com/office/drawing/2014/main" id="{D1D4AB64-8695-4612-9D67-181B86317A53}"/>
                </a:ext>
              </a:extLst>
            </p:cNvPr>
            <p:cNvSpPr/>
            <p:nvPr/>
          </p:nvSpPr>
          <p:spPr>
            <a:xfrm>
              <a:off x="4575400" y="3117975"/>
              <a:ext cx="100125" cy="85800"/>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5" name="Google Shape;3678;p73">
              <a:extLst>
                <a:ext uri="{FF2B5EF4-FFF2-40B4-BE49-F238E27FC236}">
                  <a16:creationId xmlns:a16="http://schemas.microsoft.com/office/drawing/2014/main" id="{8261D99B-E2A0-494B-8A4C-E6EB2820DBD5}"/>
                </a:ext>
              </a:extLst>
            </p:cNvPr>
            <p:cNvSpPr/>
            <p:nvPr/>
          </p:nvSpPr>
          <p:spPr>
            <a:xfrm>
              <a:off x="4616550" y="3148725"/>
              <a:ext cx="28150" cy="24400"/>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6" name="Google Shape;3679;p73">
              <a:extLst>
                <a:ext uri="{FF2B5EF4-FFF2-40B4-BE49-F238E27FC236}">
                  <a16:creationId xmlns:a16="http://schemas.microsoft.com/office/drawing/2014/main" id="{FB805773-3B8C-4426-8B1D-87E6745B54DB}"/>
                </a:ext>
              </a:extLst>
            </p:cNvPr>
            <p:cNvSpPr/>
            <p:nvPr/>
          </p:nvSpPr>
          <p:spPr>
            <a:xfrm>
              <a:off x="4443550" y="3075025"/>
              <a:ext cx="100025" cy="85500"/>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7" name="Google Shape;3680;p73">
              <a:extLst>
                <a:ext uri="{FF2B5EF4-FFF2-40B4-BE49-F238E27FC236}">
                  <a16:creationId xmlns:a16="http://schemas.microsoft.com/office/drawing/2014/main" id="{1308BEFC-DE38-469F-BDA4-25063B6F5090}"/>
                </a:ext>
              </a:extLst>
            </p:cNvPr>
            <p:cNvSpPr/>
            <p:nvPr/>
          </p:nvSpPr>
          <p:spPr>
            <a:xfrm>
              <a:off x="4488625" y="310577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8" name="Google Shape;3681;p73">
              <a:extLst>
                <a:ext uri="{FF2B5EF4-FFF2-40B4-BE49-F238E27FC236}">
                  <a16:creationId xmlns:a16="http://schemas.microsoft.com/office/drawing/2014/main" id="{FBD5CF27-70DA-4E5F-AE2A-B7773A9C8A9A}"/>
                </a:ext>
              </a:extLst>
            </p:cNvPr>
            <p:cNvSpPr/>
            <p:nvPr/>
          </p:nvSpPr>
          <p:spPr>
            <a:xfrm>
              <a:off x="5032375" y="2599625"/>
              <a:ext cx="99825" cy="85800"/>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99" name="Google Shape;3682;p73">
              <a:extLst>
                <a:ext uri="{FF2B5EF4-FFF2-40B4-BE49-F238E27FC236}">
                  <a16:creationId xmlns:a16="http://schemas.microsoft.com/office/drawing/2014/main" id="{2B1A4558-2368-46B9-98E3-D04EC5A8365C}"/>
                </a:ext>
              </a:extLst>
            </p:cNvPr>
            <p:cNvSpPr/>
            <p:nvPr/>
          </p:nvSpPr>
          <p:spPr>
            <a:xfrm>
              <a:off x="5077425" y="2630375"/>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0" name="Google Shape;3683;p73">
              <a:extLst>
                <a:ext uri="{FF2B5EF4-FFF2-40B4-BE49-F238E27FC236}">
                  <a16:creationId xmlns:a16="http://schemas.microsoft.com/office/drawing/2014/main" id="{E2772A16-CE49-4DC6-A7C7-DA21FFE084AD}"/>
                </a:ext>
              </a:extLst>
            </p:cNvPr>
            <p:cNvSpPr/>
            <p:nvPr/>
          </p:nvSpPr>
          <p:spPr>
            <a:xfrm>
              <a:off x="5066850" y="29486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1" name="Google Shape;3684;p73">
              <a:extLst>
                <a:ext uri="{FF2B5EF4-FFF2-40B4-BE49-F238E27FC236}">
                  <a16:creationId xmlns:a16="http://schemas.microsoft.com/office/drawing/2014/main" id="{6519C2C6-8EC7-413C-A951-D4CC36B7850F}"/>
                </a:ext>
              </a:extLst>
            </p:cNvPr>
            <p:cNvSpPr/>
            <p:nvPr/>
          </p:nvSpPr>
          <p:spPr>
            <a:xfrm>
              <a:off x="5107975" y="2979350"/>
              <a:ext cx="28150" cy="24325"/>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2" name="Google Shape;3685;p73">
              <a:extLst>
                <a:ext uri="{FF2B5EF4-FFF2-40B4-BE49-F238E27FC236}">
                  <a16:creationId xmlns:a16="http://schemas.microsoft.com/office/drawing/2014/main" id="{C6780CBC-9320-4A0B-A36F-D0C5C8E421D1}"/>
                </a:ext>
              </a:extLst>
            </p:cNvPr>
            <p:cNvSpPr/>
            <p:nvPr/>
          </p:nvSpPr>
          <p:spPr>
            <a:xfrm>
              <a:off x="5066850" y="3036025"/>
              <a:ext cx="100125" cy="85800"/>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3" name="Google Shape;3686;p73">
              <a:extLst>
                <a:ext uri="{FF2B5EF4-FFF2-40B4-BE49-F238E27FC236}">
                  <a16:creationId xmlns:a16="http://schemas.microsoft.com/office/drawing/2014/main" id="{DDD11136-930E-442E-985D-CCA32DC1FFB2}"/>
                </a:ext>
              </a:extLst>
            </p:cNvPr>
            <p:cNvSpPr/>
            <p:nvPr/>
          </p:nvSpPr>
          <p:spPr>
            <a:xfrm>
              <a:off x="5107975" y="3066750"/>
              <a:ext cx="28150" cy="2417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4" name="Google Shape;3687;p73">
              <a:extLst>
                <a:ext uri="{FF2B5EF4-FFF2-40B4-BE49-F238E27FC236}">
                  <a16:creationId xmlns:a16="http://schemas.microsoft.com/office/drawing/2014/main" id="{C2D1D6F5-18DA-4CC7-BD25-D4B276A3655B}"/>
                </a:ext>
              </a:extLst>
            </p:cNvPr>
            <p:cNvSpPr/>
            <p:nvPr/>
          </p:nvSpPr>
          <p:spPr>
            <a:xfrm>
              <a:off x="5189625" y="3312725"/>
              <a:ext cx="99825" cy="85825"/>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5" name="Google Shape;3688;p73">
              <a:extLst>
                <a:ext uri="{FF2B5EF4-FFF2-40B4-BE49-F238E27FC236}">
                  <a16:creationId xmlns:a16="http://schemas.microsoft.com/office/drawing/2014/main" id="{0C5AD574-67EF-467D-BE3C-F8531D2476F9}"/>
                </a:ext>
              </a:extLst>
            </p:cNvPr>
            <p:cNvSpPr/>
            <p:nvPr/>
          </p:nvSpPr>
          <p:spPr>
            <a:xfrm>
              <a:off x="5230450" y="3343475"/>
              <a:ext cx="28450" cy="24300"/>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6" name="Google Shape;3689;p73">
              <a:extLst>
                <a:ext uri="{FF2B5EF4-FFF2-40B4-BE49-F238E27FC236}">
                  <a16:creationId xmlns:a16="http://schemas.microsoft.com/office/drawing/2014/main" id="{BCEAC248-F0EE-42EF-8C1B-2DFE4253893D}"/>
                </a:ext>
              </a:extLst>
            </p:cNvPr>
            <p:cNvSpPr/>
            <p:nvPr/>
          </p:nvSpPr>
          <p:spPr>
            <a:xfrm>
              <a:off x="5428525" y="2960725"/>
              <a:ext cx="100125" cy="85500"/>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7" name="Google Shape;3690;p73">
              <a:extLst>
                <a:ext uri="{FF2B5EF4-FFF2-40B4-BE49-F238E27FC236}">
                  <a16:creationId xmlns:a16="http://schemas.microsoft.com/office/drawing/2014/main" id="{ABDB4FAC-4684-49A6-8362-0DA646EAE8A1}"/>
                </a:ext>
              </a:extLst>
            </p:cNvPr>
            <p:cNvSpPr/>
            <p:nvPr/>
          </p:nvSpPr>
          <p:spPr>
            <a:xfrm>
              <a:off x="5469675" y="2991450"/>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8" name="Google Shape;3691;p73">
              <a:extLst>
                <a:ext uri="{FF2B5EF4-FFF2-40B4-BE49-F238E27FC236}">
                  <a16:creationId xmlns:a16="http://schemas.microsoft.com/office/drawing/2014/main" id="{4A366A98-6EE8-4903-971E-367A724347AC}"/>
                </a:ext>
              </a:extLst>
            </p:cNvPr>
            <p:cNvSpPr/>
            <p:nvPr/>
          </p:nvSpPr>
          <p:spPr>
            <a:xfrm>
              <a:off x="5565225" y="3091050"/>
              <a:ext cx="100125" cy="85525"/>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09" name="Google Shape;3692;p73">
              <a:extLst>
                <a:ext uri="{FF2B5EF4-FFF2-40B4-BE49-F238E27FC236}">
                  <a16:creationId xmlns:a16="http://schemas.microsoft.com/office/drawing/2014/main" id="{7EB82578-5947-4531-8A93-8CC8B7320B4F}"/>
                </a:ext>
              </a:extLst>
            </p:cNvPr>
            <p:cNvSpPr/>
            <p:nvPr/>
          </p:nvSpPr>
          <p:spPr>
            <a:xfrm>
              <a:off x="5606350" y="3121800"/>
              <a:ext cx="28150" cy="2417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0" name="Google Shape;3693;p73">
              <a:extLst>
                <a:ext uri="{FF2B5EF4-FFF2-40B4-BE49-F238E27FC236}">
                  <a16:creationId xmlns:a16="http://schemas.microsoft.com/office/drawing/2014/main" id="{1EF24C27-3D08-4611-A4CA-56CFCAC48450}"/>
                </a:ext>
              </a:extLst>
            </p:cNvPr>
            <p:cNvSpPr/>
            <p:nvPr/>
          </p:nvSpPr>
          <p:spPr>
            <a:xfrm>
              <a:off x="5622075" y="3238500"/>
              <a:ext cx="99825" cy="85650"/>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1" name="Google Shape;3694;p73">
              <a:extLst>
                <a:ext uri="{FF2B5EF4-FFF2-40B4-BE49-F238E27FC236}">
                  <a16:creationId xmlns:a16="http://schemas.microsoft.com/office/drawing/2014/main" id="{74DB0735-2A54-4B14-A8BE-0E21928FF358}"/>
                </a:ext>
              </a:extLst>
            </p:cNvPr>
            <p:cNvSpPr/>
            <p:nvPr/>
          </p:nvSpPr>
          <p:spPr>
            <a:xfrm>
              <a:off x="5667150" y="3269075"/>
              <a:ext cx="24225" cy="24225"/>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2" name="Google Shape;3695;p73">
              <a:extLst>
                <a:ext uri="{FF2B5EF4-FFF2-40B4-BE49-F238E27FC236}">
                  <a16:creationId xmlns:a16="http://schemas.microsoft.com/office/drawing/2014/main" id="{1F64425D-03B5-4252-80E7-9ECE020CD794}"/>
                </a:ext>
              </a:extLst>
            </p:cNvPr>
            <p:cNvSpPr/>
            <p:nvPr/>
          </p:nvSpPr>
          <p:spPr>
            <a:xfrm>
              <a:off x="5773600" y="3238400"/>
              <a:ext cx="99825" cy="85750"/>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3" name="Google Shape;3696;p73">
              <a:extLst>
                <a:ext uri="{FF2B5EF4-FFF2-40B4-BE49-F238E27FC236}">
                  <a16:creationId xmlns:a16="http://schemas.microsoft.com/office/drawing/2014/main" id="{2AD5974E-998F-454F-B7C4-2AD6EBA2BAA2}"/>
                </a:ext>
              </a:extLst>
            </p:cNvPr>
            <p:cNvSpPr/>
            <p:nvPr/>
          </p:nvSpPr>
          <p:spPr>
            <a:xfrm>
              <a:off x="5814425" y="3269375"/>
              <a:ext cx="28450" cy="24125"/>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4" name="Google Shape;3697;p73">
              <a:extLst>
                <a:ext uri="{FF2B5EF4-FFF2-40B4-BE49-F238E27FC236}">
                  <a16:creationId xmlns:a16="http://schemas.microsoft.com/office/drawing/2014/main" id="{323F0AD1-2CD4-4598-A04A-68375ADC879D}"/>
                </a:ext>
              </a:extLst>
            </p:cNvPr>
            <p:cNvSpPr/>
            <p:nvPr/>
          </p:nvSpPr>
          <p:spPr>
            <a:xfrm>
              <a:off x="4861800" y="2144800"/>
              <a:ext cx="99825" cy="85800"/>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5" name="Google Shape;3698;p73">
              <a:extLst>
                <a:ext uri="{FF2B5EF4-FFF2-40B4-BE49-F238E27FC236}">
                  <a16:creationId xmlns:a16="http://schemas.microsoft.com/office/drawing/2014/main" id="{6F92D7C1-C343-4193-A4B7-D34F610CD47F}"/>
                </a:ext>
              </a:extLst>
            </p:cNvPr>
            <p:cNvSpPr/>
            <p:nvPr/>
          </p:nvSpPr>
          <p:spPr>
            <a:xfrm>
              <a:off x="4902625" y="2175525"/>
              <a:ext cx="28450" cy="2417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6" name="Google Shape;3699;p73">
              <a:extLst>
                <a:ext uri="{FF2B5EF4-FFF2-40B4-BE49-F238E27FC236}">
                  <a16:creationId xmlns:a16="http://schemas.microsoft.com/office/drawing/2014/main" id="{20B193B9-C692-4958-8AC7-4F321810B28B}"/>
                </a:ext>
              </a:extLst>
            </p:cNvPr>
            <p:cNvSpPr/>
            <p:nvPr/>
          </p:nvSpPr>
          <p:spPr>
            <a:xfrm>
              <a:off x="4295075" y="2677125"/>
              <a:ext cx="99825" cy="85725"/>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7" name="Google Shape;3700;p73">
              <a:extLst>
                <a:ext uri="{FF2B5EF4-FFF2-40B4-BE49-F238E27FC236}">
                  <a16:creationId xmlns:a16="http://schemas.microsoft.com/office/drawing/2014/main" id="{66618642-C1EC-437E-ACA4-354B0B2DF6A8}"/>
                </a:ext>
              </a:extLst>
            </p:cNvPr>
            <p:cNvSpPr/>
            <p:nvPr/>
          </p:nvSpPr>
          <p:spPr>
            <a:xfrm>
              <a:off x="4336200" y="2707800"/>
              <a:ext cx="28150" cy="24400"/>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8" name="Google Shape;3701;p73">
              <a:extLst>
                <a:ext uri="{FF2B5EF4-FFF2-40B4-BE49-F238E27FC236}">
                  <a16:creationId xmlns:a16="http://schemas.microsoft.com/office/drawing/2014/main" id="{D6561AA8-AE1C-47D1-B7AE-2CF9349E7CCE}"/>
                </a:ext>
              </a:extLst>
            </p:cNvPr>
            <p:cNvSpPr/>
            <p:nvPr/>
          </p:nvSpPr>
          <p:spPr>
            <a:xfrm>
              <a:off x="4185900" y="2718475"/>
              <a:ext cx="99825" cy="85800"/>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19" name="Google Shape;3702;p73">
              <a:extLst>
                <a:ext uri="{FF2B5EF4-FFF2-40B4-BE49-F238E27FC236}">
                  <a16:creationId xmlns:a16="http://schemas.microsoft.com/office/drawing/2014/main" id="{3D5A247A-1594-4D9B-AB5C-98A6B27557DB}"/>
                </a:ext>
              </a:extLst>
            </p:cNvPr>
            <p:cNvSpPr/>
            <p:nvPr/>
          </p:nvSpPr>
          <p:spPr>
            <a:xfrm>
              <a:off x="4226725" y="2749500"/>
              <a:ext cx="28150" cy="24125"/>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0" name="Google Shape;3703;p73">
              <a:extLst>
                <a:ext uri="{FF2B5EF4-FFF2-40B4-BE49-F238E27FC236}">
                  <a16:creationId xmlns:a16="http://schemas.microsoft.com/office/drawing/2014/main" id="{32D7FBA1-CFF9-45EB-97BC-7C321BEEDF36}"/>
                </a:ext>
              </a:extLst>
            </p:cNvPr>
            <p:cNvSpPr/>
            <p:nvPr/>
          </p:nvSpPr>
          <p:spPr>
            <a:xfrm>
              <a:off x="5284575" y="2463225"/>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1" name="Google Shape;3704;p73">
              <a:extLst>
                <a:ext uri="{FF2B5EF4-FFF2-40B4-BE49-F238E27FC236}">
                  <a16:creationId xmlns:a16="http://schemas.microsoft.com/office/drawing/2014/main" id="{D273438A-A5E0-4E47-9CDA-2CA0FDA50056}"/>
                </a:ext>
              </a:extLst>
            </p:cNvPr>
            <p:cNvSpPr/>
            <p:nvPr/>
          </p:nvSpPr>
          <p:spPr>
            <a:xfrm>
              <a:off x="5329650" y="2493975"/>
              <a:ext cx="24225" cy="24225"/>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2" name="Google Shape;3705;p73">
              <a:extLst>
                <a:ext uri="{FF2B5EF4-FFF2-40B4-BE49-F238E27FC236}">
                  <a16:creationId xmlns:a16="http://schemas.microsoft.com/office/drawing/2014/main" id="{08484F9D-9919-4326-8867-76B97B8B831B}"/>
                </a:ext>
              </a:extLst>
            </p:cNvPr>
            <p:cNvSpPr/>
            <p:nvPr/>
          </p:nvSpPr>
          <p:spPr>
            <a:xfrm>
              <a:off x="5140625" y="1833850"/>
              <a:ext cx="135225" cy="116100"/>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3" name="Google Shape;3706;p73">
              <a:extLst>
                <a:ext uri="{FF2B5EF4-FFF2-40B4-BE49-F238E27FC236}">
                  <a16:creationId xmlns:a16="http://schemas.microsoft.com/office/drawing/2014/main" id="{3DBA9907-41E2-458A-AD08-3D060C69524B}"/>
                </a:ext>
              </a:extLst>
            </p:cNvPr>
            <p:cNvSpPr/>
            <p:nvPr/>
          </p:nvSpPr>
          <p:spPr>
            <a:xfrm>
              <a:off x="5190825" y="1864650"/>
              <a:ext cx="54475" cy="5445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4" name="Google Shape;3707;p73">
              <a:extLst>
                <a:ext uri="{FF2B5EF4-FFF2-40B4-BE49-F238E27FC236}">
                  <a16:creationId xmlns:a16="http://schemas.microsoft.com/office/drawing/2014/main" id="{31DCE083-247C-4D80-86C6-00C38E90324D}"/>
                </a:ext>
              </a:extLst>
            </p:cNvPr>
            <p:cNvSpPr/>
            <p:nvPr/>
          </p:nvSpPr>
          <p:spPr>
            <a:xfrm>
              <a:off x="5543150" y="1497350"/>
              <a:ext cx="127950" cy="109350"/>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5" name="Google Shape;3708;p73">
              <a:extLst>
                <a:ext uri="{FF2B5EF4-FFF2-40B4-BE49-F238E27FC236}">
                  <a16:creationId xmlns:a16="http://schemas.microsoft.com/office/drawing/2014/main" id="{93C81564-C8B4-4005-A75D-B0738A252106}"/>
                </a:ext>
              </a:extLst>
            </p:cNvPr>
            <p:cNvSpPr/>
            <p:nvPr/>
          </p:nvSpPr>
          <p:spPr>
            <a:xfrm>
              <a:off x="5592150" y="1528050"/>
              <a:ext cx="48100" cy="48125"/>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6" name="Google Shape;3709;p73">
              <a:extLst>
                <a:ext uri="{FF2B5EF4-FFF2-40B4-BE49-F238E27FC236}">
                  <a16:creationId xmlns:a16="http://schemas.microsoft.com/office/drawing/2014/main" id="{7EEBB525-76BE-4D5B-8270-F68FE22031F8}"/>
                </a:ext>
              </a:extLst>
            </p:cNvPr>
            <p:cNvSpPr/>
            <p:nvPr/>
          </p:nvSpPr>
          <p:spPr>
            <a:xfrm>
              <a:off x="5727925" y="2045500"/>
              <a:ext cx="158500" cy="135800"/>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7" name="Google Shape;3710;p73">
              <a:extLst>
                <a:ext uri="{FF2B5EF4-FFF2-40B4-BE49-F238E27FC236}">
                  <a16:creationId xmlns:a16="http://schemas.microsoft.com/office/drawing/2014/main" id="{4255A8B5-7446-4F78-93D9-8459DB0BD745}"/>
                </a:ext>
              </a:extLst>
            </p:cNvPr>
            <p:cNvSpPr/>
            <p:nvPr/>
          </p:nvSpPr>
          <p:spPr>
            <a:xfrm>
              <a:off x="5768750" y="2076350"/>
              <a:ext cx="86825" cy="74400"/>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8" name="Google Shape;3711;p73">
              <a:extLst>
                <a:ext uri="{FF2B5EF4-FFF2-40B4-BE49-F238E27FC236}">
                  <a16:creationId xmlns:a16="http://schemas.microsoft.com/office/drawing/2014/main" id="{BF244F41-14DA-4A95-8B85-BE7D021ACB9C}"/>
                </a:ext>
              </a:extLst>
            </p:cNvPr>
            <p:cNvSpPr/>
            <p:nvPr/>
          </p:nvSpPr>
          <p:spPr>
            <a:xfrm>
              <a:off x="5610000" y="2765350"/>
              <a:ext cx="99800" cy="85500"/>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29" name="Google Shape;3712;p73">
              <a:extLst>
                <a:ext uri="{FF2B5EF4-FFF2-40B4-BE49-F238E27FC236}">
                  <a16:creationId xmlns:a16="http://schemas.microsoft.com/office/drawing/2014/main" id="{FD99E816-B0F4-4433-9929-7F34E589F4FF}"/>
                </a:ext>
              </a:extLst>
            </p:cNvPr>
            <p:cNvSpPr/>
            <p:nvPr/>
          </p:nvSpPr>
          <p:spPr>
            <a:xfrm>
              <a:off x="5655050" y="2796100"/>
              <a:ext cx="24225" cy="24225"/>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0" name="Google Shape;3713;p73">
              <a:extLst>
                <a:ext uri="{FF2B5EF4-FFF2-40B4-BE49-F238E27FC236}">
                  <a16:creationId xmlns:a16="http://schemas.microsoft.com/office/drawing/2014/main" id="{49E6A986-3FDD-419E-BE8E-F5787B45213A}"/>
                </a:ext>
              </a:extLst>
            </p:cNvPr>
            <p:cNvSpPr/>
            <p:nvPr/>
          </p:nvSpPr>
          <p:spPr>
            <a:xfrm>
              <a:off x="5773600" y="299700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1" name="Google Shape;3714;p73">
              <a:extLst>
                <a:ext uri="{FF2B5EF4-FFF2-40B4-BE49-F238E27FC236}">
                  <a16:creationId xmlns:a16="http://schemas.microsoft.com/office/drawing/2014/main" id="{39FF0579-3A4A-40D7-BBF9-A872B9DCAB4A}"/>
                </a:ext>
              </a:extLst>
            </p:cNvPr>
            <p:cNvSpPr/>
            <p:nvPr/>
          </p:nvSpPr>
          <p:spPr>
            <a:xfrm>
              <a:off x="5814425" y="3027750"/>
              <a:ext cx="28450" cy="2417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2" name="Google Shape;3715;p73">
              <a:extLst>
                <a:ext uri="{FF2B5EF4-FFF2-40B4-BE49-F238E27FC236}">
                  <a16:creationId xmlns:a16="http://schemas.microsoft.com/office/drawing/2014/main" id="{5E8A21C5-A0A7-4403-AD3A-BF5603691F6C}"/>
                </a:ext>
              </a:extLst>
            </p:cNvPr>
            <p:cNvSpPr/>
            <p:nvPr/>
          </p:nvSpPr>
          <p:spPr>
            <a:xfrm>
              <a:off x="6082975" y="2753250"/>
              <a:ext cx="99825" cy="85500"/>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3" name="Google Shape;3716;p73">
              <a:extLst>
                <a:ext uri="{FF2B5EF4-FFF2-40B4-BE49-F238E27FC236}">
                  <a16:creationId xmlns:a16="http://schemas.microsoft.com/office/drawing/2014/main" id="{5A3FD2E6-D426-43D5-B318-B060A5F672EE}"/>
                </a:ext>
              </a:extLst>
            </p:cNvPr>
            <p:cNvSpPr/>
            <p:nvPr/>
          </p:nvSpPr>
          <p:spPr>
            <a:xfrm>
              <a:off x="6128025" y="2784000"/>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4" name="Google Shape;3717;p73">
              <a:extLst>
                <a:ext uri="{FF2B5EF4-FFF2-40B4-BE49-F238E27FC236}">
                  <a16:creationId xmlns:a16="http://schemas.microsoft.com/office/drawing/2014/main" id="{E4B0281E-EE41-4983-A561-1080E92A4D61}"/>
                </a:ext>
              </a:extLst>
            </p:cNvPr>
            <p:cNvSpPr/>
            <p:nvPr/>
          </p:nvSpPr>
          <p:spPr>
            <a:xfrm>
              <a:off x="5998300" y="2508600"/>
              <a:ext cx="100125" cy="85800"/>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5" name="Google Shape;3718;p73">
              <a:extLst>
                <a:ext uri="{FF2B5EF4-FFF2-40B4-BE49-F238E27FC236}">
                  <a16:creationId xmlns:a16="http://schemas.microsoft.com/office/drawing/2014/main" id="{0411C659-FFC7-4067-80D2-8389089CACB9}"/>
                </a:ext>
              </a:extLst>
            </p:cNvPr>
            <p:cNvSpPr/>
            <p:nvPr/>
          </p:nvSpPr>
          <p:spPr>
            <a:xfrm>
              <a:off x="6043650" y="2539650"/>
              <a:ext cx="23925" cy="23900"/>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6" name="Google Shape;3719;p73">
              <a:extLst>
                <a:ext uri="{FF2B5EF4-FFF2-40B4-BE49-F238E27FC236}">
                  <a16:creationId xmlns:a16="http://schemas.microsoft.com/office/drawing/2014/main" id="{93FC600D-6E8E-4C4B-88A7-3131B4F249E4}"/>
                </a:ext>
              </a:extLst>
            </p:cNvPr>
            <p:cNvSpPr/>
            <p:nvPr/>
          </p:nvSpPr>
          <p:spPr>
            <a:xfrm>
              <a:off x="6210900" y="4116850"/>
              <a:ext cx="99825" cy="85525"/>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7" name="Google Shape;3720;p73">
              <a:extLst>
                <a:ext uri="{FF2B5EF4-FFF2-40B4-BE49-F238E27FC236}">
                  <a16:creationId xmlns:a16="http://schemas.microsoft.com/office/drawing/2014/main" id="{EC33BE1D-6E66-4778-BA0F-D296ECE9A7FB}"/>
                </a:ext>
              </a:extLst>
            </p:cNvPr>
            <p:cNvSpPr/>
            <p:nvPr/>
          </p:nvSpPr>
          <p:spPr>
            <a:xfrm>
              <a:off x="6255950" y="4147600"/>
              <a:ext cx="24225" cy="24225"/>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8" name="Google Shape;3721;p73">
              <a:extLst>
                <a:ext uri="{FF2B5EF4-FFF2-40B4-BE49-F238E27FC236}">
                  <a16:creationId xmlns:a16="http://schemas.microsoft.com/office/drawing/2014/main" id="{8C6DB0EC-8433-4649-8DAA-CB7EB01E6042}"/>
                </a:ext>
              </a:extLst>
            </p:cNvPr>
            <p:cNvSpPr/>
            <p:nvPr/>
          </p:nvSpPr>
          <p:spPr>
            <a:xfrm>
              <a:off x="6540225" y="4281675"/>
              <a:ext cx="100125" cy="85500"/>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39" name="Google Shape;3722;p73">
              <a:extLst>
                <a:ext uri="{FF2B5EF4-FFF2-40B4-BE49-F238E27FC236}">
                  <a16:creationId xmlns:a16="http://schemas.microsoft.com/office/drawing/2014/main" id="{6FD4CBAA-E99D-4F02-93F2-1D4818C7D428}"/>
                </a:ext>
              </a:extLst>
            </p:cNvPr>
            <p:cNvSpPr/>
            <p:nvPr/>
          </p:nvSpPr>
          <p:spPr>
            <a:xfrm>
              <a:off x="6585300" y="4312425"/>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0" name="Google Shape;3723;p73">
              <a:extLst>
                <a:ext uri="{FF2B5EF4-FFF2-40B4-BE49-F238E27FC236}">
                  <a16:creationId xmlns:a16="http://schemas.microsoft.com/office/drawing/2014/main" id="{144C1EDE-F1DD-497B-939C-275155DD9C44}"/>
                </a:ext>
              </a:extLst>
            </p:cNvPr>
            <p:cNvSpPr/>
            <p:nvPr/>
          </p:nvSpPr>
          <p:spPr>
            <a:xfrm>
              <a:off x="6201225" y="2037025"/>
              <a:ext cx="85300" cy="8560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1" name="Google Shape;3724;p73">
              <a:extLst>
                <a:ext uri="{FF2B5EF4-FFF2-40B4-BE49-F238E27FC236}">
                  <a16:creationId xmlns:a16="http://schemas.microsoft.com/office/drawing/2014/main" id="{244E49CB-3743-41D5-A285-FD5AB86067CE}"/>
                </a:ext>
              </a:extLst>
            </p:cNvPr>
            <p:cNvSpPr/>
            <p:nvPr/>
          </p:nvSpPr>
          <p:spPr>
            <a:xfrm>
              <a:off x="6231750" y="2067875"/>
              <a:ext cx="24225" cy="24225"/>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2" name="Google Shape;3725;p73">
              <a:extLst>
                <a:ext uri="{FF2B5EF4-FFF2-40B4-BE49-F238E27FC236}">
                  <a16:creationId xmlns:a16="http://schemas.microsoft.com/office/drawing/2014/main" id="{76919CD1-DFAA-4E5E-87C7-C051E2C3A638}"/>
                </a:ext>
              </a:extLst>
            </p:cNvPr>
            <p:cNvSpPr/>
            <p:nvPr/>
          </p:nvSpPr>
          <p:spPr>
            <a:xfrm>
              <a:off x="6481875" y="2061325"/>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3" name="Google Shape;3726;p73">
              <a:extLst>
                <a:ext uri="{FF2B5EF4-FFF2-40B4-BE49-F238E27FC236}">
                  <a16:creationId xmlns:a16="http://schemas.microsoft.com/office/drawing/2014/main" id="{BEEBA291-ADA3-43B5-AF18-1EBDB6250205}"/>
                </a:ext>
              </a:extLst>
            </p:cNvPr>
            <p:cNvSpPr/>
            <p:nvPr/>
          </p:nvSpPr>
          <p:spPr>
            <a:xfrm>
              <a:off x="6526925" y="2092075"/>
              <a:ext cx="24225" cy="24200"/>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4" name="Google Shape;3727;p73">
              <a:extLst>
                <a:ext uri="{FF2B5EF4-FFF2-40B4-BE49-F238E27FC236}">
                  <a16:creationId xmlns:a16="http://schemas.microsoft.com/office/drawing/2014/main" id="{1633027C-4B1A-4587-A0AC-780B66A1A567}"/>
                </a:ext>
              </a:extLst>
            </p:cNvPr>
            <p:cNvSpPr/>
            <p:nvPr/>
          </p:nvSpPr>
          <p:spPr>
            <a:xfrm>
              <a:off x="6385100" y="20250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5" name="Google Shape;3728;p73">
              <a:extLst>
                <a:ext uri="{FF2B5EF4-FFF2-40B4-BE49-F238E27FC236}">
                  <a16:creationId xmlns:a16="http://schemas.microsoft.com/office/drawing/2014/main" id="{DA08D4D2-E446-46C4-8EEC-918608F2DD7F}"/>
                </a:ext>
              </a:extLst>
            </p:cNvPr>
            <p:cNvSpPr/>
            <p:nvPr/>
          </p:nvSpPr>
          <p:spPr>
            <a:xfrm>
              <a:off x="6425925" y="2055775"/>
              <a:ext cx="28450" cy="24100"/>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6" name="Google Shape;3729;p73">
              <a:extLst>
                <a:ext uri="{FF2B5EF4-FFF2-40B4-BE49-F238E27FC236}">
                  <a16:creationId xmlns:a16="http://schemas.microsoft.com/office/drawing/2014/main" id="{9AA09BE3-6DF3-409B-8C0C-D57073824647}"/>
                </a:ext>
              </a:extLst>
            </p:cNvPr>
            <p:cNvSpPr/>
            <p:nvPr/>
          </p:nvSpPr>
          <p:spPr>
            <a:xfrm>
              <a:off x="6629150" y="1530150"/>
              <a:ext cx="100125" cy="85625"/>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7" name="Google Shape;3730;p73">
              <a:extLst>
                <a:ext uri="{FF2B5EF4-FFF2-40B4-BE49-F238E27FC236}">
                  <a16:creationId xmlns:a16="http://schemas.microsoft.com/office/drawing/2014/main" id="{B6E8F975-D5AB-481C-9888-48E181F3E62D}"/>
                </a:ext>
              </a:extLst>
            </p:cNvPr>
            <p:cNvSpPr/>
            <p:nvPr/>
          </p:nvSpPr>
          <p:spPr>
            <a:xfrm>
              <a:off x="6670275" y="1561000"/>
              <a:ext cx="28450" cy="24125"/>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8" name="Google Shape;3731;p73">
              <a:extLst>
                <a:ext uri="{FF2B5EF4-FFF2-40B4-BE49-F238E27FC236}">
                  <a16:creationId xmlns:a16="http://schemas.microsoft.com/office/drawing/2014/main" id="{BE0176AB-35CA-4DDD-90C2-77C095D2BE0F}"/>
                </a:ext>
              </a:extLst>
            </p:cNvPr>
            <p:cNvSpPr/>
            <p:nvPr/>
          </p:nvSpPr>
          <p:spPr>
            <a:xfrm>
              <a:off x="4161400" y="2124225"/>
              <a:ext cx="100125" cy="85500"/>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49" name="Google Shape;3732;p73">
              <a:extLst>
                <a:ext uri="{FF2B5EF4-FFF2-40B4-BE49-F238E27FC236}">
                  <a16:creationId xmlns:a16="http://schemas.microsoft.com/office/drawing/2014/main" id="{CF0B9B08-22E3-4892-88C7-6734E410118E}"/>
                </a:ext>
              </a:extLst>
            </p:cNvPr>
            <p:cNvSpPr/>
            <p:nvPr/>
          </p:nvSpPr>
          <p:spPr>
            <a:xfrm>
              <a:off x="4202525" y="2154975"/>
              <a:ext cx="28450" cy="2417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0" name="Google Shape;3733;p73">
              <a:extLst>
                <a:ext uri="{FF2B5EF4-FFF2-40B4-BE49-F238E27FC236}">
                  <a16:creationId xmlns:a16="http://schemas.microsoft.com/office/drawing/2014/main" id="{F9DB0C8E-062C-489A-88C8-58E845479805}"/>
                </a:ext>
              </a:extLst>
            </p:cNvPr>
            <p:cNvSpPr/>
            <p:nvPr/>
          </p:nvSpPr>
          <p:spPr>
            <a:xfrm>
              <a:off x="4364625" y="2374625"/>
              <a:ext cx="99825" cy="85500"/>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1" name="Google Shape;3734;p73">
              <a:extLst>
                <a:ext uri="{FF2B5EF4-FFF2-40B4-BE49-F238E27FC236}">
                  <a16:creationId xmlns:a16="http://schemas.microsoft.com/office/drawing/2014/main" id="{DF100E60-59FA-4465-A092-7E9B64E5A684}"/>
                </a:ext>
              </a:extLst>
            </p:cNvPr>
            <p:cNvSpPr/>
            <p:nvPr/>
          </p:nvSpPr>
          <p:spPr>
            <a:xfrm>
              <a:off x="4405450" y="2405375"/>
              <a:ext cx="28450" cy="2417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2" name="Google Shape;3735;p73">
              <a:extLst>
                <a:ext uri="{FF2B5EF4-FFF2-40B4-BE49-F238E27FC236}">
                  <a16:creationId xmlns:a16="http://schemas.microsoft.com/office/drawing/2014/main" id="{92285C5C-1A49-4A73-AF4A-B4275C0EE7B3}"/>
                </a:ext>
              </a:extLst>
            </p:cNvPr>
            <p:cNvSpPr/>
            <p:nvPr/>
          </p:nvSpPr>
          <p:spPr>
            <a:xfrm>
              <a:off x="4314425" y="2463225"/>
              <a:ext cx="100125" cy="85825"/>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3" name="Google Shape;3736;p73">
              <a:extLst>
                <a:ext uri="{FF2B5EF4-FFF2-40B4-BE49-F238E27FC236}">
                  <a16:creationId xmlns:a16="http://schemas.microsoft.com/office/drawing/2014/main" id="{B848642A-346B-4460-82BE-852B4F0037B4}"/>
                </a:ext>
              </a:extLst>
            </p:cNvPr>
            <p:cNvSpPr/>
            <p:nvPr/>
          </p:nvSpPr>
          <p:spPr>
            <a:xfrm>
              <a:off x="4355550" y="2493975"/>
              <a:ext cx="28450" cy="24325"/>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4" name="Google Shape;3737;p73">
              <a:extLst>
                <a:ext uri="{FF2B5EF4-FFF2-40B4-BE49-F238E27FC236}">
                  <a16:creationId xmlns:a16="http://schemas.microsoft.com/office/drawing/2014/main" id="{A421DA18-EB92-445E-A181-4DFB86C2C2FF}"/>
                </a:ext>
              </a:extLst>
            </p:cNvPr>
            <p:cNvSpPr/>
            <p:nvPr/>
          </p:nvSpPr>
          <p:spPr>
            <a:xfrm>
              <a:off x="4189525" y="2537525"/>
              <a:ext cx="51725" cy="51450"/>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5" name="Google Shape;3738;p73">
              <a:extLst>
                <a:ext uri="{FF2B5EF4-FFF2-40B4-BE49-F238E27FC236}">
                  <a16:creationId xmlns:a16="http://schemas.microsoft.com/office/drawing/2014/main" id="{EEBDED60-10EB-4E09-A84A-BE59E5CF019C}"/>
                </a:ext>
              </a:extLst>
            </p:cNvPr>
            <p:cNvSpPr/>
            <p:nvPr/>
          </p:nvSpPr>
          <p:spPr>
            <a:xfrm>
              <a:off x="4207975" y="2555975"/>
              <a:ext cx="14850" cy="14550"/>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6" name="Google Shape;3739;p73">
              <a:extLst>
                <a:ext uri="{FF2B5EF4-FFF2-40B4-BE49-F238E27FC236}">
                  <a16:creationId xmlns:a16="http://schemas.microsoft.com/office/drawing/2014/main" id="{24C7425A-A1BD-4DCF-AB52-02D917A1B835}"/>
                </a:ext>
              </a:extLst>
            </p:cNvPr>
            <p:cNvSpPr/>
            <p:nvPr/>
          </p:nvSpPr>
          <p:spPr>
            <a:xfrm>
              <a:off x="3822075" y="2410925"/>
              <a:ext cx="100125" cy="85500"/>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7" name="Google Shape;3740;p73">
              <a:extLst>
                <a:ext uri="{FF2B5EF4-FFF2-40B4-BE49-F238E27FC236}">
                  <a16:creationId xmlns:a16="http://schemas.microsoft.com/office/drawing/2014/main" id="{3B91EB58-967C-41B6-A2C7-729E561BB8EC}"/>
                </a:ext>
              </a:extLst>
            </p:cNvPr>
            <p:cNvSpPr/>
            <p:nvPr/>
          </p:nvSpPr>
          <p:spPr>
            <a:xfrm>
              <a:off x="3863225" y="2441650"/>
              <a:ext cx="28150" cy="24125"/>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8" name="Google Shape;3741;p73">
              <a:extLst>
                <a:ext uri="{FF2B5EF4-FFF2-40B4-BE49-F238E27FC236}">
                  <a16:creationId xmlns:a16="http://schemas.microsoft.com/office/drawing/2014/main" id="{FCC420D8-BA23-4C1E-8231-C22505EF2C63}"/>
                </a:ext>
              </a:extLst>
            </p:cNvPr>
            <p:cNvSpPr/>
            <p:nvPr/>
          </p:nvSpPr>
          <p:spPr>
            <a:xfrm>
              <a:off x="3581350" y="2509500"/>
              <a:ext cx="99825" cy="85525"/>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59" name="Google Shape;3742;p73">
              <a:extLst>
                <a:ext uri="{FF2B5EF4-FFF2-40B4-BE49-F238E27FC236}">
                  <a16:creationId xmlns:a16="http://schemas.microsoft.com/office/drawing/2014/main" id="{4CAFB840-BD5C-4773-90C5-C3074F41AF8D}"/>
                </a:ext>
              </a:extLst>
            </p:cNvPr>
            <p:cNvSpPr/>
            <p:nvPr/>
          </p:nvSpPr>
          <p:spPr>
            <a:xfrm>
              <a:off x="3626425" y="2540250"/>
              <a:ext cx="24200" cy="24225"/>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0" name="Google Shape;3743;p73">
              <a:extLst>
                <a:ext uri="{FF2B5EF4-FFF2-40B4-BE49-F238E27FC236}">
                  <a16:creationId xmlns:a16="http://schemas.microsoft.com/office/drawing/2014/main" id="{7BD40FDF-E54B-4345-A579-EFEC66633504}"/>
                </a:ext>
              </a:extLst>
            </p:cNvPr>
            <p:cNvSpPr/>
            <p:nvPr/>
          </p:nvSpPr>
          <p:spPr>
            <a:xfrm>
              <a:off x="3445875" y="2365850"/>
              <a:ext cx="100125" cy="85825"/>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1" name="Google Shape;3744;p73">
              <a:extLst>
                <a:ext uri="{FF2B5EF4-FFF2-40B4-BE49-F238E27FC236}">
                  <a16:creationId xmlns:a16="http://schemas.microsoft.com/office/drawing/2014/main" id="{FA2C3C77-68E1-44F9-9132-FCA5CAF4AEDD}"/>
                </a:ext>
              </a:extLst>
            </p:cNvPr>
            <p:cNvSpPr/>
            <p:nvPr/>
          </p:nvSpPr>
          <p:spPr>
            <a:xfrm>
              <a:off x="3490925" y="23966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2" name="Google Shape;3745;p73">
              <a:extLst>
                <a:ext uri="{FF2B5EF4-FFF2-40B4-BE49-F238E27FC236}">
                  <a16:creationId xmlns:a16="http://schemas.microsoft.com/office/drawing/2014/main" id="{CC6F862F-F1E1-4352-8882-D291210E18DB}"/>
                </a:ext>
              </a:extLst>
            </p:cNvPr>
            <p:cNvSpPr/>
            <p:nvPr/>
          </p:nvSpPr>
          <p:spPr>
            <a:xfrm>
              <a:off x="3572600" y="2365850"/>
              <a:ext cx="100125" cy="85825"/>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3" name="Google Shape;3746;p73">
              <a:extLst>
                <a:ext uri="{FF2B5EF4-FFF2-40B4-BE49-F238E27FC236}">
                  <a16:creationId xmlns:a16="http://schemas.microsoft.com/office/drawing/2014/main" id="{F851FA34-B6A3-45D1-9B33-6EC1524E6F45}"/>
                </a:ext>
              </a:extLst>
            </p:cNvPr>
            <p:cNvSpPr/>
            <p:nvPr/>
          </p:nvSpPr>
          <p:spPr>
            <a:xfrm>
              <a:off x="3613725" y="2396600"/>
              <a:ext cx="28150" cy="24400"/>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4" name="Google Shape;3747;p73">
              <a:extLst>
                <a:ext uri="{FF2B5EF4-FFF2-40B4-BE49-F238E27FC236}">
                  <a16:creationId xmlns:a16="http://schemas.microsoft.com/office/drawing/2014/main" id="{14597776-84C6-40F1-AE2A-D50BA0D87311}"/>
                </a:ext>
              </a:extLst>
            </p:cNvPr>
            <p:cNvSpPr/>
            <p:nvPr/>
          </p:nvSpPr>
          <p:spPr>
            <a:xfrm>
              <a:off x="3433775" y="2563325"/>
              <a:ext cx="100125" cy="85525"/>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5" name="Google Shape;3748;p73">
              <a:extLst>
                <a:ext uri="{FF2B5EF4-FFF2-40B4-BE49-F238E27FC236}">
                  <a16:creationId xmlns:a16="http://schemas.microsoft.com/office/drawing/2014/main" id="{9A30F852-8F7B-4305-B5D0-4C51755065A7}"/>
                </a:ext>
              </a:extLst>
            </p:cNvPr>
            <p:cNvSpPr/>
            <p:nvPr/>
          </p:nvSpPr>
          <p:spPr>
            <a:xfrm>
              <a:off x="3478850" y="2594075"/>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6" name="Google Shape;3749;p73">
              <a:extLst>
                <a:ext uri="{FF2B5EF4-FFF2-40B4-BE49-F238E27FC236}">
                  <a16:creationId xmlns:a16="http://schemas.microsoft.com/office/drawing/2014/main" id="{325F2A7A-2CE8-4752-9FEE-B6CF9032F4C6}"/>
                </a:ext>
              </a:extLst>
            </p:cNvPr>
            <p:cNvSpPr/>
            <p:nvPr/>
          </p:nvSpPr>
          <p:spPr>
            <a:xfrm>
              <a:off x="4004450" y="2497600"/>
              <a:ext cx="85600" cy="85325"/>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7" name="Google Shape;3750;p73">
              <a:extLst>
                <a:ext uri="{FF2B5EF4-FFF2-40B4-BE49-F238E27FC236}">
                  <a16:creationId xmlns:a16="http://schemas.microsoft.com/office/drawing/2014/main" id="{103B4D06-D2A5-47BD-BEA5-4AB1CFC61004}"/>
                </a:ext>
              </a:extLst>
            </p:cNvPr>
            <p:cNvSpPr/>
            <p:nvPr/>
          </p:nvSpPr>
          <p:spPr>
            <a:xfrm>
              <a:off x="4031350" y="2528150"/>
              <a:ext cx="28150" cy="24125"/>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8" name="Google Shape;3751;p73">
              <a:extLst>
                <a:ext uri="{FF2B5EF4-FFF2-40B4-BE49-F238E27FC236}">
                  <a16:creationId xmlns:a16="http://schemas.microsoft.com/office/drawing/2014/main" id="{9A400A3F-BDEE-47EA-B7DA-F88FBA82F519}"/>
                </a:ext>
              </a:extLst>
            </p:cNvPr>
            <p:cNvSpPr/>
            <p:nvPr/>
          </p:nvSpPr>
          <p:spPr>
            <a:xfrm>
              <a:off x="4083975" y="2442675"/>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69" name="Google Shape;3752;p73">
              <a:extLst>
                <a:ext uri="{FF2B5EF4-FFF2-40B4-BE49-F238E27FC236}">
                  <a16:creationId xmlns:a16="http://schemas.microsoft.com/office/drawing/2014/main" id="{6F342769-A9C9-4BFB-9A8C-E5608C84A4A5}"/>
                </a:ext>
              </a:extLst>
            </p:cNvPr>
            <p:cNvSpPr/>
            <p:nvPr/>
          </p:nvSpPr>
          <p:spPr>
            <a:xfrm>
              <a:off x="4129050" y="2473425"/>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0" name="Google Shape;3753;p73">
              <a:extLst>
                <a:ext uri="{FF2B5EF4-FFF2-40B4-BE49-F238E27FC236}">
                  <a16:creationId xmlns:a16="http://schemas.microsoft.com/office/drawing/2014/main" id="{DB3B24EA-6603-4640-A0E7-4170DBE99181}"/>
                </a:ext>
              </a:extLst>
            </p:cNvPr>
            <p:cNvSpPr/>
            <p:nvPr/>
          </p:nvSpPr>
          <p:spPr>
            <a:xfrm>
              <a:off x="4150200" y="1716875"/>
              <a:ext cx="99825" cy="85500"/>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1" name="Google Shape;3754;p73">
              <a:extLst>
                <a:ext uri="{FF2B5EF4-FFF2-40B4-BE49-F238E27FC236}">
                  <a16:creationId xmlns:a16="http://schemas.microsoft.com/office/drawing/2014/main" id="{487D7D8E-1D03-4985-9347-3257D2B05D07}"/>
                </a:ext>
              </a:extLst>
            </p:cNvPr>
            <p:cNvSpPr/>
            <p:nvPr/>
          </p:nvSpPr>
          <p:spPr>
            <a:xfrm>
              <a:off x="4195275" y="1747600"/>
              <a:ext cx="23900" cy="24225"/>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2" name="Google Shape;3755;p73">
              <a:extLst>
                <a:ext uri="{FF2B5EF4-FFF2-40B4-BE49-F238E27FC236}">
                  <a16:creationId xmlns:a16="http://schemas.microsoft.com/office/drawing/2014/main" id="{DE66101A-EB10-44C1-B1F9-72068720C563}"/>
                </a:ext>
              </a:extLst>
            </p:cNvPr>
            <p:cNvSpPr/>
            <p:nvPr/>
          </p:nvSpPr>
          <p:spPr>
            <a:xfrm>
              <a:off x="3795175" y="1659100"/>
              <a:ext cx="100125" cy="85825"/>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3" name="Google Shape;3756;p73">
              <a:extLst>
                <a:ext uri="{FF2B5EF4-FFF2-40B4-BE49-F238E27FC236}">
                  <a16:creationId xmlns:a16="http://schemas.microsoft.com/office/drawing/2014/main" id="{A47C1F4B-F250-461B-8A4E-4E91CFF8300D}"/>
                </a:ext>
              </a:extLst>
            </p:cNvPr>
            <p:cNvSpPr/>
            <p:nvPr/>
          </p:nvSpPr>
          <p:spPr>
            <a:xfrm>
              <a:off x="3840525" y="1690150"/>
              <a:ext cx="23925" cy="23925"/>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4" name="Google Shape;3757;p73">
              <a:extLst>
                <a:ext uri="{FF2B5EF4-FFF2-40B4-BE49-F238E27FC236}">
                  <a16:creationId xmlns:a16="http://schemas.microsoft.com/office/drawing/2014/main" id="{E4C15CDC-5EF0-4890-9B63-9DD1F9B9CF0C}"/>
                </a:ext>
              </a:extLst>
            </p:cNvPr>
            <p:cNvSpPr/>
            <p:nvPr/>
          </p:nvSpPr>
          <p:spPr>
            <a:xfrm>
              <a:off x="4047700" y="1961725"/>
              <a:ext cx="85600" cy="8560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5" name="Google Shape;3758;p73">
              <a:extLst>
                <a:ext uri="{FF2B5EF4-FFF2-40B4-BE49-F238E27FC236}">
                  <a16:creationId xmlns:a16="http://schemas.microsoft.com/office/drawing/2014/main" id="{A52BE40E-5D10-45E2-A5B8-8CC66A6F902F}"/>
                </a:ext>
              </a:extLst>
            </p:cNvPr>
            <p:cNvSpPr/>
            <p:nvPr/>
          </p:nvSpPr>
          <p:spPr>
            <a:xfrm>
              <a:off x="4074600" y="1992275"/>
              <a:ext cx="28150" cy="2417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6" name="Google Shape;3759;p73">
              <a:extLst>
                <a:ext uri="{FF2B5EF4-FFF2-40B4-BE49-F238E27FC236}">
                  <a16:creationId xmlns:a16="http://schemas.microsoft.com/office/drawing/2014/main" id="{2DA930EA-69E9-4999-A2F9-5636EA7244D9}"/>
                </a:ext>
              </a:extLst>
            </p:cNvPr>
            <p:cNvSpPr/>
            <p:nvPr/>
          </p:nvSpPr>
          <p:spPr>
            <a:xfrm>
              <a:off x="3560800" y="2016700"/>
              <a:ext cx="99825" cy="85675"/>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7" name="Google Shape;3760;p73">
              <a:extLst>
                <a:ext uri="{FF2B5EF4-FFF2-40B4-BE49-F238E27FC236}">
                  <a16:creationId xmlns:a16="http://schemas.microsoft.com/office/drawing/2014/main" id="{A1EDBFE4-0597-42BE-BB66-E78F03D6F789}"/>
                </a:ext>
              </a:extLst>
            </p:cNvPr>
            <p:cNvSpPr/>
            <p:nvPr/>
          </p:nvSpPr>
          <p:spPr>
            <a:xfrm>
              <a:off x="3605850" y="2047300"/>
              <a:ext cx="23925" cy="24225"/>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8" name="Google Shape;3761;p73">
              <a:extLst>
                <a:ext uri="{FF2B5EF4-FFF2-40B4-BE49-F238E27FC236}">
                  <a16:creationId xmlns:a16="http://schemas.microsoft.com/office/drawing/2014/main" id="{82FC460B-923D-489E-8FFF-1A34C93AE4D6}"/>
                </a:ext>
              </a:extLst>
            </p:cNvPr>
            <p:cNvSpPr/>
            <p:nvPr/>
          </p:nvSpPr>
          <p:spPr>
            <a:xfrm>
              <a:off x="3694475" y="2386725"/>
              <a:ext cx="100125" cy="85500"/>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79" name="Google Shape;3762;p73">
              <a:extLst>
                <a:ext uri="{FF2B5EF4-FFF2-40B4-BE49-F238E27FC236}">
                  <a16:creationId xmlns:a16="http://schemas.microsoft.com/office/drawing/2014/main" id="{C6DC08F1-B4CE-4CD7-9D11-AC7DCAF35B88}"/>
                </a:ext>
              </a:extLst>
            </p:cNvPr>
            <p:cNvSpPr/>
            <p:nvPr/>
          </p:nvSpPr>
          <p:spPr>
            <a:xfrm>
              <a:off x="3735600" y="2417475"/>
              <a:ext cx="28450" cy="24100"/>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0" name="Google Shape;3763;p73">
              <a:extLst>
                <a:ext uri="{FF2B5EF4-FFF2-40B4-BE49-F238E27FC236}">
                  <a16:creationId xmlns:a16="http://schemas.microsoft.com/office/drawing/2014/main" id="{D90FA562-2D09-4128-9442-90E856EA8B8F}"/>
                </a:ext>
              </a:extLst>
            </p:cNvPr>
            <p:cNvSpPr/>
            <p:nvPr/>
          </p:nvSpPr>
          <p:spPr>
            <a:xfrm>
              <a:off x="3795175" y="2028650"/>
              <a:ext cx="100125" cy="85825"/>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1" name="Google Shape;3764;p73">
              <a:extLst>
                <a:ext uri="{FF2B5EF4-FFF2-40B4-BE49-F238E27FC236}">
                  <a16:creationId xmlns:a16="http://schemas.microsoft.com/office/drawing/2014/main" id="{488ECD2C-C21A-4440-AD87-36FBBD5BF0A3}"/>
                </a:ext>
              </a:extLst>
            </p:cNvPr>
            <p:cNvSpPr/>
            <p:nvPr/>
          </p:nvSpPr>
          <p:spPr>
            <a:xfrm>
              <a:off x="3836300"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2" name="Google Shape;3765;p73">
              <a:extLst>
                <a:ext uri="{FF2B5EF4-FFF2-40B4-BE49-F238E27FC236}">
                  <a16:creationId xmlns:a16="http://schemas.microsoft.com/office/drawing/2014/main" id="{4132E431-090E-40C6-A7EC-18A867C419FB}"/>
                </a:ext>
              </a:extLst>
            </p:cNvPr>
            <p:cNvSpPr/>
            <p:nvPr/>
          </p:nvSpPr>
          <p:spPr>
            <a:xfrm>
              <a:off x="3795175" y="1911325"/>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3" name="Google Shape;3766;p73">
              <a:extLst>
                <a:ext uri="{FF2B5EF4-FFF2-40B4-BE49-F238E27FC236}">
                  <a16:creationId xmlns:a16="http://schemas.microsoft.com/office/drawing/2014/main" id="{CBDB5FE9-F86E-4F12-B467-59576D5944A7}"/>
                </a:ext>
              </a:extLst>
            </p:cNvPr>
            <p:cNvSpPr/>
            <p:nvPr/>
          </p:nvSpPr>
          <p:spPr>
            <a:xfrm>
              <a:off x="3836300" y="1942075"/>
              <a:ext cx="28150" cy="24100"/>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4" name="Google Shape;3767;p73">
              <a:extLst>
                <a:ext uri="{FF2B5EF4-FFF2-40B4-BE49-F238E27FC236}">
                  <a16:creationId xmlns:a16="http://schemas.microsoft.com/office/drawing/2014/main" id="{7092CD00-F680-4417-BC26-CD5155588258}"/>
                </a:ext>
              </a:extLst>
            </p:cNvPr>
            <p:cNvSpPr/>
            <p:nvPr/>
          </p:nvSpPr>
          <p:spPr>
            <a:xfrm>
              <a:off x="3952725" y="1807600"/>
              <a:ext cx="100125" cy="85500"/>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5" name="Google Shape;3768;p73">
              <a:extLst>
                <a:ext uri="{FF2B5EF4-FFF2-40B4-BE49-F238E27FC236}">
                  <a16:creationId xmlns:a16="http://schemas.microsoft.com/office/drawing/2014/main" id="{D4056F30-7E23-49EB-9D44-F36862759B47}"/>
                </a:ext>
              </a:extLst>
            </p:cNvPr>
            <p:cNvSpPr/>
            <p:nvPr/>
          </p:nvSpPr>
          <p:spPr>
            <a:xfrm>
              <a:off x="3997800" y="1838325"/>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6" name="Google Shape;3769;p73">
              <a:extLst>
                <a:ext uri="{FF2B5EF4-FFF2-40B4-BE49-F238E27FC236}">
                  <a16:creationId xmlns:a16="http://schemas.microsoft.com/office/drawing/2014/main" id="{0AE11FB9-41AB-440F-A96B-03248496F468}"/>
                </a:ext>
              </a:extLst>
            </p:cNvPr>
            <p:cNvSpPr/>
            <p:nvPr/>
          </p:nvSpPr>
          <p:spPr>
            <a:xfrm>
              <a:off x="3931550" y="2028850"/>
              <a:ext cx="85625" cy="85625"/>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7" name="Google Shape;3770;p73">
              <a:extLst>
                <a:ext uri="{FF2B5EF4-FFF2-40B4-BE49-F238E27FC236}">
                  <a16:creationId xmlns:a16="http://schemas.microsoft.com/office/drawing/2014/main" id="{50D724D6-4222-4A67-BD7F-A135DF9A53CC}"/>
                </a:ext>
              </a:extLst>
            </p:cNvPr>
            <p:cNvSpPr/>
            <p:nvPr/>
          </p:nvSpPr>
          <p:spPr>
            <a:xfrm>
              <a:off x="3958175" y="2059400"/>
              <a:ext cx="28150" cy="2417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8" name="Google Shape;3771;p73">
              <a:extLst>
                <a:ext uri="{FF2B5EF4-FFF2-40B4-BE49-F238E27FC236}">
                  <a16:creationId xmlns:a16="http://schemas.microsoft.com/office/drawing/2014/main" id="{EA0EF082-23AA-4F2D-85DD-E950C2DE2BD6}"/>
                </a:ext>
              </a:extLst>
            </p:cNvPr>
            <p:cNvSpPr/>
            <p:nvPr/>
          </p:nvSpPr>
          <p:spPr>
            <a:xfrm>
              <a:off x="4021375" y="1626450"/>
              <a:ext cx="99825" cy="85500"/>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89" name="Google Shape;3772;p73">
              <a:extLst>
                <a:ext uri="{FF2B5EF4-FFF2-40B4-BE49-F238E27FC236}">
                  <a16:creationId xmlns:a16="http://schemas.microsoft.com/office/drawing/2014/main" id="{B300ADA1-9651-477F-A922-7FD33BD983D6}"/>
                </a:ext>
              </a:extLst>
            </p:cNvPr>
            <p:cNvSpPr/>
            <p:nvPr/>
          </p:nvSpPr>
          <p:spPr>
            <a:xfrm>
              <a:off x="4066450" y="1657200"/>
              <a:ext cx="24200" cy="24200"/>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0" name="Google Shape;3773;p73">
              <a:extLst>
                <a:ext uri="{FF2B5EF4-FFF2-40B4-BE49-F238E27FC236}">
                  <a16:creationId xmlns:a16="http://schemas.microsoft.com/office/drawing/2014/main" id="{C0002827-ABF7-4F68-848A-8A9C02E66C1B}"/>
                </a:ext>
              </a:extLst>
            </p:cNvPr>
            <p:cNvSpPr/>
            <p:nvPr/>
          </p:nvSpPr>
          <p:spPr>
            <a:xfrm>
              <a:off x="4127225" y="3552550"/>
              <a:ext cx="118875" cy="101825"/>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1" name="Google Shape;3774;p73">
              <a:extLst>
                <a:ext uri="{FF2B5EF4-FFF2-40B4-BE49-F238E27FC236}">
                  <a16:creationId xmlns:a16="http://schemas.microsoft.com/office/drawing/2014/main" id="{CF790110-A09E-4345-AE7E-C3A636B2744E}"/>
                </a:ext>
              </a:extLst>
            </p:cNvPr>
            <p:cNvSpPr/>
            <p:nvPr/>
          </p:nvSpPr>
          <p:spPr>
            <a:xfrm>
              <a:off x="4168050" y="3583300"/>
              <a:ext cx="47200" cy="40425"/>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2" name="Google Shape;3775;p73">
              <a:extLst>
                <a:ext uri="{FF2B5EF4-FFF2-40B4-BE49-F238E27FC236}">
                  <a16:creationId xmlns:a16="http://schemas.microsoft.com/office/drawing/2014/main" id="{130D05E5-E23F-4493-B075-6A4298738DF2}"/>
                </a:ext>
              </a:extLst>
            </p:cNvPr>
            <p:cNvSpPr/>
            <p:nvPr/>
          </p:nvSpPr>
          <p:spPr>
            <a:xfrm>
              <a:off x="4126025" y="4060600"/>
              <a:ext cx="99825" cy="85525"/>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3" name="Google Shape;3776;p73">
              <a:extLst>
                <a:ext uri="{FF2B5EF4-FFF2-40B4-BE49-F238E27FC236}">
                  <a16:creationId xmlns:a16="http://schemas.microsoft.com/office/drawing/2014/main" id="{5BD95AC3-76FE-45EC-BF13-93026D1ECCC1}"/>
                </a:ext>
              </a:extLst>
            </p:cNvPr>
            <p:cNvSpPr/>
            <p:nvPr/>
          </p:nvSpPr>
          <p:spPr>
            <a:xfrm>
              <a:off x="4166850" y="4091050"/>
              <a:ext cx="28450" cy="24425"/>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4" name="Google Shape;3777;p73">
              <a:extLst>
                <a:ext uri="{FF2B5EF4-FFF2-40B4-BE49-F238E27FC236}">
                  <a16:creationId xmlns:a16="http://schemas.microsoft.com/office/drawing/2014/main" id="{4C9C0088-E09C-447C-B54E-B65D7EF651E0}"/>
                </a:ext>
              </a:extLst>
            </p:cNvPr>
            <p:cNvSpPr/>
            <p:nvPr/>
          </p:nvSpPr>
          <p:spPr>
            <a:xfrm>
              <a:off x="4173500" y="3140650"/>
              <a:ext cx="100125" cy="85500"/>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5" name="Google Shape;3778;p73">
              <a:extLst>
                <a:ext uri="{FF2B5EF4-FFF2-40B4-BE49-F238E27FC236}">
                  <a16:creationId xmlns:a16="http://schemas.microsoft.com/office/drawing/2014/main" id="{2A259BA7-2059-4254-A98D-D74D28D6CD56}"/>
                </a:ext>
              </a:extLst>
            </p:cNvPr>
            <p:cNvSpPr/>
            <p:nvPr/>
          </p:nvSpPr>
          <p:spPr>
            <a:xfrm>
              <a:off x="4214625" y="3171400"/>
              <a:ext cx="28450" cy="24100"/>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6" name="Google Shape;3779;p73">
              <a:extLst>
                <a:ext uri="{FF2B5EF4-FFF2-40B4-BE49-F238E27FC236}">
                  <a16:creationId xmlns:a16="http://schemas.microsoft.com/office/drawing/2014/main" id="{E89BD510-15D7-4E0B-8AFD-1F0810D8E80B}"/>
                </a:ext>
              </a:extLst>
            </p:cNvPr>
            <p:cNvSpPr/>
            <p:nvPr/>
          </p:nvSpPr>
          <p:spPr>
            <a:xfrm>
              <a:off x="3610700" y="3121125"/>
              <a:ext cx="117050" cy="100200"/>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7" name="Google Shape;3780;p73">
              <a:extLst>
                <a:ext uri="{FF2B5EF4-FFF2-40B4-BE49-F238E27FC236}">
                  <a16:creationId xmlns:a16="http://schemas.microsoft.com/office/drawing/2014/main" id="{4FC5E289-181A-465B-8E79-DEB7E79A9BE9}"/>
                </a:ext>
              </a:extLst>
            </p:cNvPr>
            <p:cNvSpPr/>
            <p:nvPr/>
          </p:nvSpPr>
          <p:spPr>
            <a:xfrm>
              <a:off x="3658175" y="3152050"/>
              <a:ext cx="38725" cy="38725"/>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8" name="Google Shape;3781;p73">
              <a:extLst>
                <a:ext uri="{FF2B5EF4-FFF2-40B4-BE49-F238E27FC236}">
                  <a16:creationId xmlns:a16="http://schemas.microsoft.com/office/drawing/2014/main" id="{9CDFA1AA-1CB6-4B8E-8206-075F26AFB40B}"/>
                </a:ext>
              </a:extLst>
            </p:cNvPr>
            <p:cNvSpPr/>
            <p:nvPr/>
          </p:nvSpPr>
          <p:spPr>
            <a:xfrm>
              <a:off x="2178425" y="3469700"/>
              <a:ext cx="116175" cy="99700"/>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499" name="Google Shape;3782;p73">
              <a:extLst>
                <a:ext uri="{FF2B5EF4-FFF2-40B4-BE49-F238E27FC236}">
                  <a16:creationId xmlns:a16="http://schemas.microsoft.com/office/drawing/2014/main" id="{0D331D4E-8A95-4D37-813D-AC0030EBA8B8}"/>
                </a:ext>
              </a:extLst>
            </p:cNvPr>
            <p:cNvSpPr/>
            <p:nvPr/>
          </p:nvSpPr>
          <p:spPr>
            <a:xfrm>
              <a:off x="2225925" y="3500425"/>
              <a:ext cx="38125" cy="38125"/>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0" name="Google Shape;3783;p73">
              <a:extLst>
                <a:ext uri="{FF2B5EF4-FFF2-40B4-BE49-F238E27FC236}">
                  <a16:creationId xmlns:a16="http://schemas.microsoft.com/office/drawing/2014/main" id="{4933D68A-6620-4097-A56B-F68D2655E913}"/>
                </a:ext>
              </a:extLst>
            </p:cNvPr>
            <p:cNvSpPr/>
            <p:nvPr/>
          </p:nvSpPr>
          <p:spPr>
            <a:xfrm>
              <a:off x="1469875" y="2529475"/>
              <a:ext cx="100125" cy="85800"/>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1" name="Google Shape;3784;p73">
              <a:extLst>
                <a:ext uri="{FF2B5EF4-FFF2-40B4-BE49-F238E27FC236}">
                  <a16:creationId xmlns:a16="http://schemas.microsoft.com/office/drawing/2014/main" id="{5AD25135-7C6F-4155-AD21-F31F8B06966F}"/>
                </a:ext>
              </a:extLst>
            </p:cNvPr>
            <p:cNvSpPr/>
            <p:nvPr/>
          </p:nvSpPr>
          <p:spPr>
            <a:xfrm>
              <a:off x="1511000" y="2560200"/>
              <a:ext cx="28150" cy="2417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2" name="Google Shape;3785;p73">
              <a:extLst>
                <a:ext uri="{FF2B5EF4-FFF2-40B4-BE49-F238E27FC236}">
                  <a16:creationId xmlns:a16="http://schemas.microsoft.com/office/drawing/2014/main" id="{ED5C63EB-B47E-457F-8B31-AAD06735EABD}"/>
                </a:ext>
              </a:extLst>
            </p:cNvPr>
            <p:cNvSpPr/>
            <p:nvPr/>
          </p:nvSpPr>
          <p:spPr>
            <a:xfrm>
              <a:off x="1786500" y="2996100"/>
              <a:ext cx="99825" cy="85500"/>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3" name="Google Shape;3786;p73">
              <a:extLst>
                <a:ext uri="{FF2B5EF4-FFF2-40B4-BE49-F238E27FC236}">
                  <a16:creationId xmlns:a16="http://schemas.microsoft.com/office/drawing/2014/main" id="{39520B66-3A59-4F7B-81F3-08805F7A5C08}"/>
                </a:ext>
              </a:extLst>
            </p:cNvPr>
            <p:cNvSpPr/>
            <p:nvPr/>
          </p:nvSpPr>
          <p:spPr>
            <a:xfrm>
              <a:off x="1831250" y="30268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4" name="Google Shape;3787;p73">
              <a:extLst>
                <a:ext uri="{FF2B5EF4-FFF2-40B4-BE49-F238E27FC236}">
                  <a16:creationId xmlns:a16="http://schemas.microsoft.com/office/drawing/2014/main" id="{ADB44851-78DB-4214-B542-6298BD92C058}"/>
                </a:ext>
              </a:extLst>
            </p:cNvPr>
            <p:cNvSpPr/>
            <p:nvPr/>
          </p:nvSpPr>
          <p:spPr>
            <a:xfrm>
              <a:off x="1886600" y="3253450"/>
              <a:ext cx="99825" cy="85525"/>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5" name="Google Shape;3788;p73">
              <a:extLst>
                <a:ext uri="{FF2B5EF4-FFF2-40B4-BE49-F238E27FC236}">
                  <a16:creationId xmlns:a16="http://schemas.microsoft.com/office/drawing/2014/main" id="{E41E1DEB-F60E-4E07-B627-3A7EFDABD742}"/>
                </a:ext>
              </a:extLst>
            </p:cNvPr>
            <p:cNvSpPr/>
            <p:nvPr/>
          </p:nvSpPr>
          <p:spPr>
            <a:xfrm>
              <a:off x="1931650" y="3284200"/>
              <a:ext cx="24225" cy="24225"/>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6" name="Google Shape;3789;p73">
              <a:extLst>
                <a:ext uri="{FF2B5EF4-FFF2-40B4-BE49-F238E27FC236}">
                  <a16:creationId xmlns:a16="http://schemas.microsoft.com/office/drawing/2014/main" id="{688D79B8-D508-4AA1-BF46-0DDD4CD1FBE2}"/>
                </a:ext>
              </a:extLst>
            </p:cNvPr>
            <p:cNvSpPr/>
            <p:nvPr/>
          </p:nvSpPr>
          <p:spPr>
            <a:xfrm>
              <a:off x="2044475" y="2563325"/>
              <a:ext cx="100125" cy="85525"/>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7" name="Google Shape;3790;p73">
              <a:extLst>
                <a:ext uri="{FF2B5EF4-FFF2-40B4-BE49-F238E27FC236}">
                  <a16:creationId xmlns:a16="http://schemas.microsoft.com/office/drawing/2014/main" id="{82062254-2E89-4C75-999C-A8E97298CE81}"/>
                </a:ext>
              </a:extLst>
            </p:cNvPr>
            <p:cNvSpPr/>
            <p:nvPr/>
          </p:nvSpPr>
          <p:spPr>
            <a:xfrm>
              <a:off x="2089525" y="2594075"/>
              <a:ext cx="24525" cy="24225"/>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8" name="Google Shape;3791;p73">
              <a:extLst>
                <a:ext uri="{FF2B5EF4-FFF2-40B4-BE49-F238E27FC236}">
                  <a16:creationId xmlns:a16="http://schemas.microsoft.com/office/drawing/2014/main" id="{BE250054-059E-4B95-9A85-3E475A4F7604}"/>
                </a:ext>
              </a:extLst>
            </p:cNvPr>
            <p:cNvSpPr/>
            <p:nvPr/>
          </p:nvSpPr>
          <p:spPr>
            <a:xfrm>
              <a:off x="1400000" y="1781450"/>
              <a:ext cx="99825" cy="85650"/>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09" name="Google Shape;3792;p73">
              <a:extLst>
                <a:ext uri="{FF2B5EF4-FFF2-40B4-BE49-F238E27FC236}">
                  <a16:creationId xmlns:a16="http://schemas.microsoft.com/office/drawing/2014/main" id="{16AD5F0A-01BA-462E-B21E-7A6F5ED6F4D6}"/>
                </a:ext>
              </a:extLst>
            </p:cNvPr>
            <p:cNvSpPr/>
            <p:nvPr/>
          </p:nvSpPr>
          <p:spPr>
            <a:xfrm>
              <a:off x="1440825" y="1812325"/>
              <a:ext cx="28450" cy="24125"/>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0" name="Google Shape;3793;p73">
              <a:extLst>
                <a:ext uri="{FF2B5EF4-FFF2-40B4-BE49-F238E27FC236}">
                  <a16:creationId xmlns:a16="http://schemas.microsoft.com/office/drawing/2014/main" id="{CC9DDEDB-86B2-4740-AC24-5155433F4056}"/>
                </a:ext>
              </a:extLst>
            </p:cNvPr>
            <p:cNvSpPr/>
            <p:nvPr/>
          </p:nvSpPr>
          <p:spPr>
            <a:xfrm>
              <a:off x="1944050" y="1353350"/>
              <a:ext cx="100125" cy="85825"/>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1" name="Google Shape;3794;p73">
              <a:extLst>
                <a:ext uri="{FF2B5EF4-FFF2-40B4-BE49-F238E27FC236}">
                  <a16:creationId xmlns:a16="http://schemas.microsoft.com/office/drawing/2014/main" id="{A11CEA51-2B29-4B97-90F2-A549445D51C6}"/>
                </a:ext>
              </a:extLst>
            </p:cNvPr>
            <p:cNvSpPr/>
            <p:nvPr/>
          </p:nvSpPr>
          <p:spPr>
            <a:xfrm>
              <a:off x="1989425" y="1384100"/>
              <a:ext cx="24225" cy="24225"/>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2" name="Google Shape;3795;p73">
              <a:extLst>
                <a:ext uri="{FF2B5EF4-FFF2-40B4-BE49-F238E27FC236}">
                  <a16:creationId xmlns:a16="http://schemas.microsoft.com/office/drawing/2014/main" id="{EF4716E2-4C56-4C01-885B-A6690462F600}"/>
                </a:ext>
              </a:extLst>
            </p:cNvPr>
            <p:cNvSpPr/>
            <p:nvPr/>
          </p:nvSpPr>
          <p:spPr>
            <a:xfrm>
              <a:off x="1638625" y="1365450"/>
              <a:ext cx="99825" cy="85825"/>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3" name="Google Shape;3796;p73">
              <a:extLst>
                <a:ext uri="{FF2B5EF4-FFF2-40B4-BE49-F238E27FC236}">
                  <a16:creationId xmlns:a16="http://schemas.microsoft.com/office/drawing/2014/main" id="{1325EC7E-ED52-4025-987D-C7C3B6A3A55C}"/>
                </a:ext>
              </a:extLst>
            </p:cNvPr>
            <p:cNvSpPr/>
            <p:nvPr/>
          </p:nvSpPr>
          <p:spPr>
            <a:xfrm>
              <a:off x="1683375" y="13962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4" name="Google Shape;3797;p73">
              <a:extLst>
                <a:ext uri="{FF2B5EF4-FFF2-40B4-BE49-F238E27FC236}">
                  <a16:creationId xmlns:a16="http://schemas.microsoft.com/office/drawing/2014/main" id="{83C55DB1-D358-479B-8392-340B903206F8}"/>
                </a:ext>
              </a:extLst>
            </p:cNvPr>
            <p:cNvSpPr/>
            <p:nvPr/>
          </p:nvSpPr>
          <p:spPr>
            <a:xfrm>
              <a:off x="1575725" y="1262625"/>
              <a:ext cx="99800" cy="85525"/>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5" name="Google Shape;3798;p73">
              <a:extLst>
                <a:ext uri="{FF2B5EF4-FFF2-40B4-BE49-F238E27FC236}">
                  <a16:creationId xmlns:a16="http://schemas.microsoft.com/office/drawing/2014/main" id="{81FBA410-3660-4D6F-AA04-F9C0B0060E2F}"/>
                </a:ext>
              </a:extLst>
            </p:cNvPr>
            <p:cNvSpPr/>
            <p:nvPr/>
          </p:nvSpPr>
          <p:spPr>
            <a:xfrm>
              <a:off x="162077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6" name="Google Shape;3799;p73">
              <a:extLst>
                <a:ext uri="{FF2B5EF4-FFF2-40B4-BE49-F238E27FC236}">
                  <a16:creationId xmlns:a16="http://schemas.microsoft.com/office/drawing/2014/main" id="{3B088A6E-8736-4E56-92B4-E8A9AEA5CD47}"/>
                </a:ext>
              </a:extLst>
            </p:cNvPr>
            <p:cNvSpPr/>
            <p:nvPr/>
          </p:nvSpPr>
          <p:spPr>
            <a:xfrm>
              <a:off x="1513425" y="1444250"/>
              <a:ext cx="100125" cy="85650"/>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7" name="Google Shape;3800;p73">
              <a:extLst>
                <a:ext uri="{FF2B5EF4-FFF2-40B4-BE49-F238E27FC236}">
                  <a16:creationId xmlns:a16="http://schemas.microsoft.com/office/drawing/2014/main" id="{2F71990C-183B-44DC-8F23-0322B2791979}"/>
                </a:ext>
              </a:extLst>
            </p:cNvPr>
            <p:cNvSpPr/>
            <p:nvPr/>
          </p:nvSpPr>
          <p:spPr>
            <a:xfrm>
              <a:off x="1554550" y="1475125"/>
              <a:ext cx="28150" cy="24125"/>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8" name="Google Shape;3801;p73">
              <a:extLst>
                <a:ext uri="{FF2B5EF4-FFF2-40B4-BE49-F238E27FC236}">
                  <a16:creationId xmlns:a16="http://schemas.microsoft.com/office/drawing/2014/main" id="{B5F44C04-1B35-4D88-8DBA-68B5AD97B03A}"/>
                </a:ext>
              </a:extLst>
            </p:cNvPr>
            <p:cNvSpPr/>
            <p:nvPr/>
          </p:nvSpPr>
          <p:spPr>
            <a:xfrm>
              <a:off x="1778025" y="1377550"/>
              <a:ext cx="100025" cy="85500"/>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19" name="Google Shape;3802;p73">
              <a:extLst>
                <a:ext uri="{FF2B5EF4-FFF2-40B4-BE49-F238E27FC236}">
                  <a16:creationId xmlns:a16="http://schemas.microsoft.com/office/drawing/2014/main" id="{AD0FDBC1-ABA7-462F-83EB-FCD037999FCF}"/>
                </a:ext>
              </a:extLst>
            </p:cNvPr>
            <p:cNvSpPr/>
            <p:nvPr/>
          </p:nvSpPr>
          <p:spPr>
            <a:xfrm>
              <a:off x="1823100" y="1408300"/>
              <a:ext cx="24200" cy="24225"/>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0" name="Google Shape;3803;p73">
              <a:extLst>
                <a:ext uri="{FF2B5EF4-FFF2-40B4-BE49-F238E27FC236}">
                  <a16:creationId xmlns:a16="http://schemas.microsoft.com/office/drawing/2014/main" id="{7043381D-AAAD-44C3-8EDA-E107794A021A}"/>
                </a:ext>
              </a:extLst>
            </p:cNvPr>
            <p:cNvSpPr/>
            <p:nvPr/>
          </p:nvSpPr>
          <p:spPr>
            <a:xfrm>
              <a:off x="2014825" y="1420050"/>
              <a:ext cx="99825" cy="85650"/>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1" name="Google Shape;3804;p73">
              <a:extLst>
                <a:ext uri="{FF2B5EF4-FFF2-40B4-BE49-F238E27FC236}">
                  <a16:creationId xmlns:a16="http://schemas.microsoft.com/office/drawing/2014/main" id="{C4972972-4AC0-4736-B5D9-74082CFA1D91}"/>
                </a:ext>
              </a:extLst>
            </p:cNvPr>
            <p:cNvSpPr/>
            <p:nvPr/>
          </p:nvSpPr>
          <p:spPr>
            <a:xfrm>
              <a:off x="2059875" y="1450950"/>
              <a:ext cx="24225" cy="24200"/>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2" name="Google Shape;3805;p73">
              <a:extLst>
                <a:ext uri="{FF2B5EF4-FFF2-40B4-BE49-F238E27FC236}">
                  <a16:creationId xmlns:a16="http://schemas.microsoft.com/office/drawing/2014/main" id="{BF762DFA-7F6C-47B1-91FA-F43C812B65A1}"/>
                </a:ext>
              </a:extLst>
            </p:cNvPr>
            <p:cNvSpPr/>
            <p:nvPr/>
          </p:nvSpPr>
          <p:spPr>
            <a:xfrm>
              <a:off x="2149400" y="1377625"/>
              <a:ext cx="99825" cy="85450"/>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3" name="Google Shape;3806;p73">
              <a:extLst>
                <a:ext uri="{FF2B5EF4-FFF2-40B4-BE49-F238E27FC236}">
                  <a16:creationId xmlns:a16="http://schemas.microsoft.com/office/drawing/2014/main" id="{62F7D737-54AE-45BD-B7A4-503F55A78DE8}"/>
                </a:ext>
              </a:extLst>
            </p:cNvPr>
            <p:cNvSpPr/>
            <p:nvPr/>
          </p:nvSpPr>
          <p:spPr>
            <a:xfrm>
              <a:off x="2190025" y="1408600"/>
              <a:ext cx="28350" cy="24100"/>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4" name="Google Shape;3807;p73">
              <a:extLst>
                <a:ext uri="{FF2B5EF4-FFF2-40B4-BE49-F238E27FC236}">
                  <a16:creationId xmlns:a16="http://schemas.microsoft.com/office/drawing/2014/main" id="{C0A70E14-AE8B-46F7-B813-4EF324A4C4D9}"/>
                </a:ext>
              </a:extLst>
            </p:cNvPr>
            <p:cNvSpPr/>
            <p:nvPr/>
          </p:nvSpPr>
          <p:spPr>
            <a:xfrm>
              <a:off x="2149400" y="1605775"/>
              <a:ext cx="99825" cy="8560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5" name="Google Shape;3808;p73">
              <a:extLst>
                <a:ext uri="{FF2B5EF4-FFF2-40B4-BE49-F238E27FC236}">
                  <a16:creationId xmlns:a16="http://schemas.microsoft.com/office/drawing/2014/main" id="{6F667FFC-16C7-44CD-8815-F6BD00690F51}"/>
                </a:ext>
              </a:extLst>
            </p:cNvPr>
            <p:cNvSpPr/>
            <p:nvPr/>
          </p:nvSpPr>
          <p:spPr>
            <a:xfrm>
              <a:off x="2190025" y="1636600"/>
              <a:ext cx="28350" cy="24125"/>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6" name="Google Shape;3809;p73">
              <a:extLst>
                <a:ext uri="{FF2B5EF4-FFF2-40B4-BE49-F238E27FC236}">
                  <a16:creationId xmlns:a16="http://schemas.microsoft.com/office/drawing/2014/main" id="{D1908253-CC10-4F0D-87D4-43C87487088F}"/>
                </a:ext>
              </a:extLst>
            </p:cNvPr>
            <p:cNvSpPr/>
            <p:nvPr/>
          </p:nvSpPr>
          <p:spPr>
            <a:xfrm>
              <a:off x="2266125" y="1703850"/>
              <a:ext cx="99825" cy="85825"/>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7" name="Google Shape;3810;p73">
              <a:extLst>
                <a:ext uri="{FF2B5EF4-FFF2-40B4-BE49-F238E27FC236}">
                  <a16:creationId xmlns:a16="http://schemas.microsoft.com/office/drawing/2014/main" id="{512072AD-0550-4362-B28B-E64A1B67EA7B}"/>
                </a:ext>
              </a:extLst>
            </p:cNvPr>
            <p:cNvSpPr/>
            <p:nvPr/>
          </p:nvSpPr>
          <p:spPr>
            <a:xfrm>
              <a:off x="2307275" y="1734600"/>
              <a:ext cx="28150" cy="2417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8" name="Google Shape;3811;p73">
              <a:extLst>
                <a:ext uri="{FF2B5EF4-FFF2-40B4-BE49-F238E27FC236}">
                  <a16:creationId xmlns:a16="http://schemas.microsoft.com/office/drawing/2014/main" id="{E195ACD1-4160-487A-BEB1-818CA75E72D1}"/>
                </a:ext>
              </a:extLst>
            </p:cNvPr>
            <p:cNvSpPr/>
            <p:nvPr/>
          </p:nvSpPr>
          <p:spPr>
            <a:xfrm>
              <a:off x="2068950" y="965875"/>
              <a:ext cx="99825" cy="8560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29" name="Google Shape;3812;p73">
              <a:extLst>
                <a:ext uri="{FF2B5EF4-FFF2-40B4-BE49-F238E27FC236}">
                  <a16:creationId xmlns:a16="http://schemas.microsoft.com/office/drawing/2014/main" id="{A46FD228-BE33-4D42-BB3A-45D5B61E6A29}"/>
                </a:ext>
              </a:extLst>
            </p:cNvPr>
            <p:cNvSpPr/>
            <p:nvPr/>
          </p:nvSpPr>
          <p:spPr>
            <a:xfrm>
              <a:off x="2113725" y="996700"/>
              <a:ext cx="24200" cy="24225"/>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0" name="Google Shape;3813;p73">
              <a:extLst>
                <a:ext uri="{FF2B5EF4-FFF2-40B4-BE49-F238E27FC236}">
                  <a16:creationId xmlns:a16="http://schemas.microsoft.com/office/drawing/2014/main" id="{307A86AF-89B9-4D59-BBA7-FD9D2DF59CC1}"/>
                </a:ext>
              </a:extLst>
            </p:cNvPr>
            <p:cNvSpPr/>
            <p:nvPr/>
          </p:nvSpPr>
          <p:spPr>
            <a:xfrm>
              <a:off x="2056550" y="1743775"/>
              <a:ext cx="100125" cy="85825"/>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1" name="Google Shape;3814;p73">
              <a:extLst>
                <a:ext uri="{FF2B5EF4-FFF2-40B4-BE49-F238E27FC236}">
                  <a16:creationId xmlns:a16="http://schemas.microsoft.com/office/drawing/2014/main" id="{F14F5C88-CF59-4831-B637-143C752CAA42}"/>
                </a:ext>
              </a:extLst>
            </p:cNvPr>
            <p:cNvSpPr/>
            <p:nvPr/>
          </p:nvSpPr>
          <p:spPr>
            <a:xfrm>
              <a:off x="2097700" y="1774525"/>
              <a:ext cx="28150" cy="2417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2" name="Google Shape;3815;p73">
              <a:extLst>
                <a:ext uri="{FF2B5EF4-FFF2-40B4-BE49-F238E27FC236}">
                  <a16:creationId xmlns:a16="http://schemas.microsoft.com/office/drawing/2014/main" id="{A157C75B-ABE5-4459-BEAA-FCDF87239C18}"/>
                </a:ext>
              </a:extLst>
            </p:cNvPr>
            <p:cNvSpPr/>
            <p:nvPr/>
          </p:nvSpPr>
          <p:spPr>
            <a:xfrm>
              <a:off x="1931975" y="1015550"/>
              <a:ext cx="100125" cy="85825"/>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3" name="Google Shape;3816;p73">
              <a:extLst>
                <a:ext uri="{FF2B5EF4-FFF2-40B4-BE49-F238E27FC236}">
                  <a16:creationId xmlns:a16="http://schemas.microsoft.com/office/drawing/2014/main" id="{00797C61-86F4-4C69-954C-DFFD2498EDB1}"/>
                </a:ext>
              </a:extLst>
            </p:cNvPr>
            <p:cNvSpPr/>
            <p:nvPr/>
          </p:nvSpPr>
          <p:spPr>
            <a:xfrm>
              <a:off x="1977025" y="1046300"/>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4" name="Google Shape;3817;p73">
              <a:extLst>
                <a:ext uri="{FF2B5EF4-FFF2-40B4-BE49-F238E27FC236}">
                  <a16:creationId xmlns:a16="http://schemas.microsoft.com/office/drawing/2014/main" id="{4B815B87-90CD-4F3D-B958-00BC1D89D023}"/>
                </a:ext>
              </a:extLst>
            </p:cNvPr>
            <p:cNvSpPr/>
            <p:nvPr/>
          </p:nvSpPr>
          <p:spPr>
            <a:xfrm>
              <a:off x="1873900" y="1166775"/>
              <a:ext cx="99825" cy="85800"/>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5" name="Google Shape;3818;p73">
              <a:extLst>
                <a:ext uri="{FF2B5EF4-FFF2-40B4-BE49-F238E27FC236}">
                  <a16:creationId xmlns:a16="http://schemas.microsoft.com/office/drawing/2014/main" id="{7B6017C6-D5E0-4A1E-88F4-4233F120F693}"/>
                </a:ext>
              </a:extLst>
            </p:cNvPr>
            <p:cNvSpPr/>
            <p:nvPr/>
          </p:nvSpPr>
          <p:spPr>
            <a:xfrm>
              <a:off x="1914725" y="1197500"/>
              <a:ext cx="28450" cy="24425"/>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6" name="Google Shape;3819;p73">
              <a:extLst>
                <a:ext uri="{FF2B5EF4-FFF2-40B4-BE49-F238E27FC236}">
                  <a16:creationId xmlns:a16="http://schemas.microsoft.com/office/drawing/2014/main" id="{F6487552-EB5D-400F-9D1F-C5A3608C41B1}"/>
                </a:ext>
              </a:extLst>
            </p:cNvPr>
            <p:cNvSpPr/>
            <p:nvPr/>
          </p:nvSpPr>
          <p:spPr>
            <a:xfrm>
              <a:off x="1726925" y="1199725"/>
              <a:ext cx="100125" cy="85525"/>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7" name="Google Shape;3820;p73">
              <a:extLst>
                <a:ext uri="{FF2B5EF4-FFF2-40B4-BE49-F238E27FC236}">
                  <a16:creationId xmlns:a16="http://schemas.microsoft.com/office/drawing/2014/main" id="{3D33ECEB-811D-4395-8644-DE510F67C684}"/>
                </a:ext>
              </a:extLst>
            </p:cNvPr>
            <p:cNvSpPr/>
            <p:nvPr/>
          </p:nvSpPr>
          <p:spPr>
            <a:xfrm>
              <a:off x="1768050" y="1230475"/>
              <a:ext cx="28150" cy="24100"/>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8" name="Google Shape;3821;p73">
              <a:extLst>
                <a:ext uri="{FF2B5EF4-FFF2-40B4-BE49-F238E27FC236}">
                  <a16:creationId xmlns:a16="http://schemas.microsoft.com/office/drawing/2014/main" id="{C51089D4-FAC1-4AB9-9D5E-838DF4B6259E}"/>
                </a:ext>
              </a:extLst>
            </p:cNvPr>
            <p:cNvSpPr/>
            <p:nvPr/>
          </p:nvSpPr>
          <p:spPr>
            <a:xfrm>
              <a:off x="2210800" y="764250"/>
              <a:ext cx="100125" cy="85500"/>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39" name="Google Shape;3822;p73">
              <a:extLst>
                <a:ext uri="{FF2B5EF4-FFF2-40B4-BE49-F238E27FC236}">
                  <a16:creationId xmlns:a16="http://schemas.microsoft.com/office/drawing/2014/main" id="{6700B2CA-7B67-4A1B-873C-408677FB2FFB}"/>
                </a:ext>
              </a:extLst>
            </p:cNvPr>
            <p:cNvSpPr/>
            <p:nvPr/>
          </p:nvSpPr>
          <p:spPr>
            <a:xfrm>
              <a:off x="2255850" y="794700"/>
              <a:ext cx="24225" cy="24200"/>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0" name="Google Shape;3823;p73">
              <a:extLst>
                <a:ext uri="{FF2B5EF4-FFF2-40B4-BE49-F238E27FC236}">
                  <a16:creationId xmlns:a16="http://schemas.microsoft.com/office/drawing/2014/main" id="{7683CBE4-FCB7-474A-826E-11AEEA1871E8}"/>
                </a:ext>
              </a:extLst>
            </p:cNvPr>
            <p:cNvSpPr/>
            <p:nvPr/>
          </p:nvSpPr>
          <p:spPr>
            <a:xfrm>
              <a:off x="1094575" y="1262625"/>
              <a:ext cx="100125" cy="85525"/>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1" name="Google Shape;3824;p73">
              <a:extLst>
                <a:ext uri="{FF2B5EF4-FFF2-40B4-BE49-F238E27FC236}">
                  <a16:creationId xmlns:a16="http://schemas.microsoft.com/office/drawing/2014/main" id="{87AC603B-BF4C-4425-90A8-16903B0AAFE1}"/>
                </a:ext>
              </a:extLst>
            </p:cNvPr>
            <p:cNvSpPr/>
            <p:nvPr/>
          </p:nvSpPr>
          <p:spPr>
            <a:xfrm>
              <a:off x="1139625" y="1293375"/>
              <a:ext cx="24225" cy="24225"/>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2" name="Google Shape;3825;p73">
              <a:extLst>
                <a:ext uri="{FF2B5EF4-FFF2-40B4-BE49-F238E27FC236}">
                  <a16:creationId xmlns:a16="http://schemas.microsoft.com/office/drawing/2014/main" id="{48DC74D8-7334-48FC-AFA1-9439BCAB8459}"/>
                </a:ext>
              </a:extLst>
            </p:cNvPr>
            <p:cNvSpPr/>
            <p:nvPr/>
          </p:nvSpPr>
          <p:spPr>
            <a:xfrm>
              <a:off x="2909075" y="1091475"/>
              <a:ext cx="100125" cy="85500"/>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3" name="Google Shape;3826;p73">
              <a:extLst>
                <a:ext uri="{FF2B5EF4-FFF2-40B4-BE49-F238E27FC236}">
                  <a16:creationId xmlns:a16="http://schemas.microsoft.com/office/drawing/2014/main" id="{BA2D717D-E5C9-4E54-A293-D9E9089961A8}"/>
                </a:ext>
              </a:extLst>
            </p:cNvPr>
            <p:cNvSpPr/>
            <p:nvPr/>
          </p:nvSpPr>
          <p:spPr>
            <a:xfrm>
              <a:off x="2954150" y="11222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4" name="Google Shape;3827;p73">
              <a:extLst>
                <a:ext uri="{FF2B5EF4-FFF2-40B4-BE49-F238E27FC236}">
                  <a16:creationId xmlns:a16="http://schemas.microsoft.com/office/drawing/2014/main" id="{05DA1623-12B7-4C44-8002-33909EF554BB}"/>
                </a:ext>
              </a:extLst>
            </p:cNvPr>
            <p:cNvSpPr/>
            <p:nvPr/>
          </p:nvSpPr>
          <p:spPr>
            <a:xfrm>
              <a:off x="2623000" y="1027650"/>
              <a:ext cx="99825" cy="85825"/>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5" name="Google Shape;3828;p73">
              <a:extLst>
                <a:ext uri="{FF2B5EF4-FFF2-40B4-BE49-F238E27FC236}">
                  <a16:creationId xmlns:a16="http://schemas.microsoft.com/office/drawing/2014/main" id="{5BEE3FFC-CC35-4E4C-8FE1-DA5ECE63D1E6}"/>
                </a:ext>
              </a:extLst>
            </p:cNvPr>
            <p:cNvSpPr/>
            <p:nvPr/>
          </p:nvSpPr>
          <p:spPr>
            <a:xfrm>
              <a:off x="2668050" y="1058400"/>
              <a:ext cx="24225" cy="24225"/>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6" name="Google Shape;3829;p73">
              <a:extLst>
                <a:ext uri="{FF2B5EF4-FFF2-40B4-BE49-F238E27FC236}">
                  <a16:creationId xmlns:a16="http://schemas.microsoft.com/office/drawing/2014/main" id="{17B34275-017F-4DF0-9DF9-C801420D2750}"/>
                </a:ext>
              </a:extLst>
            </p:cNvPr>
            <p:cNvSpPr/>
            <p:nvPr/>
          </p:nvSpPr>
          <p:spPr>
            <a:xfrm>
              <a:off x="1270875" y="2091250"/>
              <a:ext cx="99825" cy="85825"/>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7" name="Google Shape;3830;p73">
              <a:extLst>
                <a:ext uri="{FF2B5EF4-FFF2-40B4-BE49-F238E27FC236}">
                  <a16:creationId xmlns:a16="http://schemas.microsoft.com/office/drawing/2014/main" id="{865EDCB2-A35C-4AAD-8CAD-22F0F696B50E}"/>
                </a:ext>
              </a:extLst>
            </p:cNvPr>
            <p:cNvSpPr/>
            <p:nvPr/>
          </p:nvSpPr>
          <p:spPr>
            <a:xfrm>
              <a:off x="1315925" y="2122000"/>
              <a:ext cx="24225" cy="24225"/>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8" name="Google Shape;3831;p73">
              <a:extLst>
                <a:ext uri="{FF2B5EF4-FFF2-40B4-BE49-F238E27FC236}">
                  <a16:creationId xmlns:a16="http://schemas.microsoft.com/office/drawing/2014/main" id="{041A7B9A-5AB7-48AF-909A-48EAE09D6FDF}"/>
                </a:ext>
              </a:extLst>
            </p:cNvPr>
            <p:cNvSpPr/>
            <p:nvPr/>
          </p:nvSpPr>
          <p:spPr>
            <a:xfrm>
              <a:off x="2706150" y="1341250"/>
              <a:ext cx="99825" cy="85825"/>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49" name="Google Shape;3832;p73">
              <a:extLst>
                <a:ext uri="{FF2B5EF4-FFF2-40B4-BE49-F238E27FC236}">
                  <a16:creationId xmlns:a16="http://schemas.microsoft.com/office/drawing/2014/main" id="{2155D862-FD27-4215-A2BD-EEC51AABA95C}"/>
                </a:ext>
              </a:extLst>
            </p:cNvPr>
            <p:cNvSpPr/>
            <p:nvPr/>
          </p:nvSpPr>
          <p:spPr>
            <a:xfrm>
              <a:off x="2751225" y="1372000"/>
              <a:ext cx="24200" cy="24225"/>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0" name="Google Shape;3833;p73">
              <a:extLst>
                <a:ext uri="{FF2B5EF4-FFF2-40B4-BE49-F238E27FC236}">
                  <a16:creationId xmlns:a16="http://schemas.microsoft.com/office/drawing/2014/main" id="{8B6C3E46-138B-450A-9011-B0D2ECE2C473}"/>
                </a:ext>
              </a:extLst>
            </p:cNvPr>
            <p:cNvSpPr/>
            <p:nvPr/>
          </p:nvSpPr>
          <p:spPr>
            <a:xfrm>
              <a:off x="2561900" y="1432150"/>
              <a:ext cx="99825" cy="85650"/>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1" name="Google Shape;3834;p73">
              <a:extLst>
                <a:ext uri="{FF2B5EF4-FFF2-40B4-BE49-F238E27FC236}">
                  <a16:creationId xmlns:a16="http://schemas.microsoft.com/office/drawing/2014/main" id="{C2802F87-E9A8-4B67-B8CA-022BDD41258E}"/>
                </a:ext>
              </a:extLst>
            </p:cNvPr>
            <p:cNvSpPr/>
            <p:nvPr/>
          </p:nvSpPr>
          <p:spPr>
            <a:xfrm>
              <a:off x="2606975" y="1462725"/>
              <a:ext cx="24200" cy="24225"/>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2" name="Google Shape;3835;p73">
              <a:extLst>
                <a:ext uri="{FF2B5EF4-FFF2-40B4-BE49-F238E27FC236}">
                  <a16:creationId xmlns:a16="http://schemas.microsoft.com/office/drawing/2014/main" id="{E6D81DEC-2A8E-4ADD-A4C5-1F7FAC614CE7}"/>
                </a:ext>
              </a:extLst>
            </p:cNvPr>
            <p:cNvSpPr/>
            <p:nvPr/>
          </p:nvSpPr>
          <p:spPr>
            <a:xfrm>
              <a:off x="2718250" y="739925"/>
              <a:ext cx="99825" cy="85625"/>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3" name="Google Shape;3836;p73">
              <a:extLst>
                <a:ext uri="{FF2B5EF4-FFF2-40B4-BE49-F238E27FC236}">
                  <a16:creationId xmlns:a16="http://schemas.microsoft.com/office/drawing/2014/main" id="{6273A620-0080-40EC-9AFF-9C8439F6486C}"/>
                </a:ext>
              </a:extLst>
            </p:cNvPr>
            <p:cNvSpPr/>
            <p:nvPr/>
          </p:nvSpPr>
          <p:spPr>
            <a:xfrm>
              <a:off x="2759075" y="770500"/>
              <a:ext cx="28450" cy="24400"/>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4" name="Google Shape;3837;p73">
              <a:extLst>
                <a:ext uri="{FF2B5EF4-FFF2-40B4-BE49-F238E27FC236}">
                  <a16:creationId xmlns:a16="http://schemas.microsoft.com/office/drawing/2014/main" id="{32E5FBEE-335F-478D-B890-862A5D22D675}"/>
                </a:ext>
              </a:extLst>
            </p:cNvPr>
            <p:cNvSpPr/>
            <p:nvPr/>
          </p:nvSpPr>
          <p:spPr>
            <a:xfrm>
              <a:off x="500625" y="1614350"/>
              <a:ext cx="99800" cy="85500"/>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5" name="Google Shape;3838;p73">
              <a:extLst>
                <a:ext uri="{FF2B5EF4-FFF2-40B4-BE49-F238E27FC236}">
                  <a16:creationId xmlns:a16="http://schemas.microsoft.com/office/drawing/2014/main" id="{78BCE674-9A94-4D44-A3DC-2D0C7A2A893C}"/>
                </a:ext>
              </a:extLst>
            </p:cNvPr>
            <p:cNvSpPr/>
            <p:nvPr/>
          </p:nvSpPr>
          <p:spPr>
            <a:xfrm>
              <a:off x="541750" y="1645100"/>
              <a:ext cx="28150" cy="24300"/>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6" name="Google Shape;3839;p73">
              <a:extLst>
                <a:ext uri="{FF2B5EF4-FFF2-40B4-BE49-F238E27FC236}">
                  <a16:creationId xmlns:a16="http://schemas.microsoft.com/office/drawing/2014/main" id="{ECB88EF5-1421-454B-83C6-582D9D20945C}"/>
                </a:ext>
              </a:extLst>
            </p:cNvPr>
            <p:cNvSpPr/>
            <p:nvPr/>
          </p:nvSpPr>
          <p:spPr>
            <a:xfrm>
              <a:off x="858375" y="1654875"/>
              <a:ext cx="100125" cy="85800"/>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7" name="Google Shape;3840;p73">
              <a:extLst>
                <a:ext uri="{FF2B5EF4-FFF2-40B4-BE49-F238E27FC236}">
                  <a16:creationId xmlns:a16="http://schemas.microsoft.com/office/drawing/2014/main" id="{E5E70768-3DC5-4942-B8D5-F603296BC687}"/>
                </a:ext>
              </a:extLst>
            </p:cNvPr>
            <p:cNvSpPr/>
            <p:nvPr/>
          </p:nvSpPr>
          <p:spPr>
            <a:xfrm>
              <a:off x="903750" y="1685625"/>
              <a:ext cx="24200" cy="24200"/>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8" name="Google Shape;3841;p73">
              <a:extLst>
                <a:ext uri="{FF2B5EF4-FFF2-40B4-BE49-F238E27FC236}">
                  <a16:creationId xmlns:a16="http://schemas.microsoft.com/office/drawing/2014/main" id="{43B0A936-2B19-4C04-BE32-E5FACF7B5AEC}"/>
                </a:ext>
              </a:extLst>
            </p:cNvPr>
            <p:cNvSpPr/>
            <p:nvPr/>
          </p:nvSpPr>
          <p:spPr>
            <a:xfrm>
              <a:off x="2071075" y="4863700"/>
              <a:ext cx="123725" cy="105900"/>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59" name="Google Shape;3842;p73">
              <a:extLst>
                <a:ext uri="{FF2B5EF4-FFF2-40B4-BE49-F238E27FC236}">
                  <a16:creationId xmlns:a16="http://schemas.microsoft.com/office/drawing/2014/main" id="{79F24E2A-3216-45DA-A8CB-18C2F27A1D1F}"/>
                </a:ext>
              </a:extLst>
            </p:cNvPr>
            <p:cNvSpPr/>
            <p:nvPr/>
          </p:nvSpPr>
          <p:spPr>
            <a:xfrm>
              <a:off x="2119775" y="4894575"/>
              <a:ext cx="44175" cy="44475"/>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0" name="Google Shape;3843;p73">
              <a:extLst>
                <a:ext uri="{FF2B5EF4-FFF2-40B4-BE49-F238E27FC236}">
                  <a16:creationId xmlns:a16="http://schemas.microsoft.com/office/drawing/2014/main" id="{9E70BAF8-225A-48C9-88FE-5500D821E210}"/>
                </a:ext>
              </a:extLst>
            </p:cNvPr>
            <p:cNvSpPr/>
            <p:nvPr/>
          </p:nvSpPr>
          <p:spPr>
            <a:xfrm>
              <a:off x="2227725" y="3733500"/>
              <a:ext cx="106675" cy="9145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1" name="Google Shape;3844;p73">
              <a:extLst>
                <a:ext uri="{FF2B5EF4-FFF2-40B4-BE49-F238E27FC236}">
                  <a16:creationId xmlns:a16="http://schemas.microsoft.com/office/drawing/2014/main" id="{7442C3F5-C412-490E-9BC1-D93B2CAD30EB}"/>
                </a:ext>
              </a:extLst>
            </p:cNvPr>
            <p:cNvSpPr/>
            <p:nvPr/>
          </p:nvSpPr>
          <p:spPr>
            <a:xfrm>
              <a:off x="2268850" y="3764450"/>
              <a:ext cx="34800" cy="29825"/>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2" name="Google Shape;3845;p73">
              <a:extLst>
                <a:ext uri="{FF2B5EF4-FFF2-40B4-BE49-F238E27FC236}">
                  <a16:creationId xmlns:a16="http://schemas.microsoft.com/office/drawing/2014/main" id="{4C011AC6-A61A-47C3-8474-D67D4A2FD5A8}"/>
                </a:ext>
              </a:extLst>
            </p:cNvPr>
            <p:cNvSpPr/>
            <p:nvPr/>
          </p:nvSpPr>
          <p:spPr>
            <a:xfrm>
              <a:off x="230250" y="1729000"/>
              <a:ext cx="106775" cy="91225"/>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3" name="Google Shape;3846;p73">
              <a:extLst>
                <a:ext uri="{FF2B5EF4-FFF2-40B4-BE49-F238E27FC236}">
                  <a16:creationId xmlns:a16="http://schemas.microsoft.com/office/drawing/2014/main" id="{D92B71D6-5CB0-4B97-A8FB-8A95CBA9E5B9}"/>
                </a:ext>
              </a:extLst>
            </p:cNvPr>
            <p:cNvSpPr/>
            <p:nvPr/>
          </p:nvSpPr>
          <p:spPr>
            <a:xfrm>
              <a:off x="276525" y="1759700"/>
              <a:ext cx="29650" cy="29675"/>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4" name="Google Shape;3847;p73">
              <a:extLst>
                <a:ext uri="{FF2B5EF4-FFF2-40B4-BE49-F238E27FC236}">
                  <a16:creationId xmlns:a16="http://schemas.microsoft.com/office/drawing/2014/main" id="{6B53793B-8EFC-4A00-842F-FD9FD1F171D3}"/>
                </a:ext>
              </a:extLst>
            </p:cNvPr>
            <p:cNvSpPr/>
            <p:nvPr/>
          </p:nvSpPr>
          <p:spPr>
            <a:xfrm>
              <a:off x="1152325" y="2659550"/>
              <a:ext cx="106775" cy="91200"/>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5" name="Google Shape;3848;p73">
              <a:extLst>
                <a:ext uri="{FF2B5EF4-FFF2-40B4-BE49-F238E27FC236}">
                  <a16:creationId xmlns:a16="http://schemas.microsoft.com/office/drawing/2014/main" id="{B8986410-F3A3-4317-BBC0-4B9604ACC4DF}"/>
                </a:ext>
              </a:extLst>
            </p:cNvPr>
            <p:cNvSpPr/>
            <p:nvPr/>
          </p:nvSpPr>
          <p:spPr>
            <a:xfrm>
              <a:off x="1198600" y="2690250"/>
              <a:ext cx="29950" cy="29650"/>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6" name="Google Shape;3849;p73">
              <a:extLst>
                <a:ext uri="{FF2B5EF4-FFF2-40B4-BE49-F238E27FC236}">
                  <a16:creationId xmlns:a16="http://schemas.microsoft.com/office/drawing/2014/main" id="{5C30A998-2A3D-4AAD-BFC4-405161C0560E}"/>
                </a:ext>
              </a:extLst>
            </p:cNvPr>
            <p:cNvSpPr/>
            <p:nvPr/>
          </p:nvSpPr>
          <p:spPr>
            <a:xfrm>
              <a:off x="931250" y="2061425"/>
              <a:ext cx="106475" cy="9145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7" name="Google Shape;3850;p73">
              <a:extLst>
                <a:ext uri="{FF2B5EF4-FFF2-40B4-BE49-F238E27FC236}">
                  <a16:creationId xmlns:a16="http://schemas.microsoft.com/office/drawing/2014/main" id="{4F1AD024-47B4-4B8D-BD7A-46E86DEDD646}"/>
                </a:ext>
              </a:extLst>
            </p:cNvPr>
            <p:cNvSpPr/>
            <p:nvPr/>
          </p:nvSpPr>
          <p:spPr>
            <a:xfrm>
              <a:off x="972375" y="2092375"/>
              <a:ext cx="34825" cy="29800"/>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8" name="Google Shape;3851;p73">
              <a:extLst>
                <a:ext uri="{FF2B5EF4-FFF2-40B4-BE49-F238E27FC236}">
                  <a16:creationId xmlns:a16="http://schemas.microsoft.com/office/drawing/2014/main" id="{BFADCA71-EDCE-45DB-B1CA-1BB6DA23704D}"/>
                </a:ext>
              </a:extLst>
            </p:cNvPr>
            <p:cNvSpPr/>
            <p:nvPr/>
          </p:nvSpPr>
          <p:spPr>
            <a:xfrm>
              <a:off x="2392850" y="4093600"/>
              <a:ext cx="119175" cy="102125"/>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69" name="Google Shape;3852;p73">
              <a:extLst>
                <a:ext uri="{FF2B5EF4-FFF2-40B4-BE49-F238E27FC236}">
                  <a16:creationId xmlns:a16="http://schemas.microsoft.com/office/drawing/2014/main" id="{EE4F13A6-113D-46F3-8A96-D735ECFB57FF}"/>
                </a:ext>
              </a:extLst>
            </p:cNvPr>
            <p:cNvSpPr/>
            <p:nvPr/>
          </p:nvSpPr>
          <p:spPr>
            <a:xfrm>
              <a:off x="2433675" y="4124325"/>
              <a:ext cx="47500" cy="40725"/>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0" name="Google Shape;3853;p73">
              <a:extLst>
                <a:ext uri="{FF2B5EF4-FFF2-40B4-BE49-F238E27FC236}">
                  <a16:creationId xmlns:a16="http://schemas.microsoft.com/office/drawing/2014/main" id="{534B3B3B-7B11-45B3-9AF7-FE02FEE96345}"/>
                </a:ext>
              </a:extLst>
            </p:cNvPr>
            <p:cNvSpPr/>
            <p:nvPr/>
          </p:nvSpPr>
          <p:spPr>
            <a:xfrm>
              <a:off x="2843450" y="3637275"/>
              <a:ext cx="106475" cy="91200"/>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1" name="Google Shape;3854;p73">
              <a:extLst>
                <a:ext uri="{FF2B5EF4-FFF2-40B4-BE49-F238E27FC236}">
                  <a16:creationId xmlns:a16="http://schemas.microsoft.com/office/drawing/2014/main" id="{B65F4CC5-DF7D-41E1-B9E6-AAD3558C0481}"/>
                </a:ext>
              </a:extLst>
            </p:cNvPr>
            <p:cNvSpPr/>
            <p:nvPr/>
          </p:nvSpPr>
          <p:spPr>
            <a:xfrm>
              <a:off x="2884275" y="3667975"/>
              <a:ext cx="35100" cy="29875"/>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2" name="Google Shape;3855;p73">
              <a:extLst>
                <a:ext uri="{FF2B5EF4-FFF2-40B4-BE49-F238E27FC236}">
                  <a16:creationId xmlns:a16="http://schemas.microsoft.com/office/drawing/2014/main" id="{A8F78FBF-56C2-4AD8-97E6-3F55AFF52AE0}"/>
                </a:ext>
              </a:extLst>
            </p:cNvPr>
            <p:cNvSpPr/>
            <p:nvPr/>
          </p:nvSpPr>
          <p:spPr>
            <a:xfrm>
              <a:off x="3285600" y="3235650"/>
              <a:ext cx="106775" cy="91225"/>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3" name="Google Shape;3856;p73">
              <a:extLst>
                <a:ext uri="{FF2B5EF4-FFF2-40B4-BE49-F238E27FC236}">
                  <a16:creationId xmlns:a16="http://schemas.microsoft.com/office/drawing/2014/main" id="{4F170E8C-6519-47B5-9A56-308CD29C1B2C}"/>
                </a:ext>
              </a:extLst>
            </p:cNvPr>
            <p:cNvSpPr/>
            <p:nvPr/>
          </p:nvSpPr>
          <p:spPr>
            <a:xfrm>
              <a:off x="3331875" y="3266350"/>
              <a:ext cx="29650" cy="29975"/>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4" name="Google Shape;3857;p73">
              <a:extLst>
                <a:ext uri="{FF2B5EF4-FFF2-40B4-BE49-F238E27FC236}">
                  <a16:creationId xmlns:a16="http://schemas.microsoft.com/office/drawing/2014/main" id="{EB8A517A-F42F-418A-BA2C-EE4D49C0EB76}"/>
                </a:ext>
              </a:extLst>
            </p:cNvPr>
            <p:cNvSpPr/>
            <p:nvPr/>
          </p:nvSpPr>
          <p:spPr>
            <a:xfrm>
              <a:off x="3723500" y="2560350"/>
              <a:ext cx="106775" cy="91525"/>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5" name="Google Shape;3858;p73">
              <a:extLst>
                <a:ext uri="{FF2B5EF4-FFF2-40B4-BE49-F238E27FC236}">
                  <a16:creationId xmlns:a16="http://schemas.microsoft.com/office/drawing/2014/main" id="{2EC577A0-605C-4BDE-A585-CA4155834C82}"/>
                </a:ext>
              </a:extLst>
            </p:cNvPr>
            <p:cNvSpPr/>
            <p:nvPr/>
          </p:nvSpPr>
          <p:spPr>
            <a:xfrm>
              <a:off x="3769775" y="2591050"/>
              <a:ext cx="29650" cy="29975"/>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6" name="Google Shape;3859;p73">
              <a:extLst>
                <a:ext uri="{FF2B5EF4-FFF2-40B4-BE49-F238E27FC236}">
                  <a16:creationId xmlns:a16="http://schemas.microsoft.com/office/drawing/2014/main" id="{A265CA85-B419-4736-9439-060229848B9C}"/>
                </a:ext>
              </a:extLst>
            </p:cNvPr>
            <p:cNvSpPr/>
            <p:nvPr/>
          </p:nvSpPr>
          <p:spPr>
            <a:xfrm>
              <a:off x="4463225" y="3515700"/>
              <a:ext cx="106475" cy="91200"/>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7" name="Google Shape;3860;p73">
              <a:extLst>
                <a:ext uri="{FF2B5EF4-FFF2-40B4-BE49-F238E27FC236}">
                  <a16:creationId xmlns:a16="http://schemas.microsoft.com/office/drawing/2014/main" id="{C173B729-FA51-4A31-95C6-CD281CC0DFB9}"/>
                </a:ext>
              </a:extLst>
            </p:cNvPr>
            <p:cNvSpPr/>
            <p:nvPr/>
          </p:nvSpPr>
          <p:spPr>
            <a:xfrm>
              <a:off x="4509175" y="3546700"/>
              <a:ext cx="29975" cy="29650"/>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8" name="Google Shape;3861;p73">
              <a:extLst>
                <a:ext uri="{FF2B5EF4-FFF2-40B4-BE49-F238E27FC236}">
                  <a16:creationId xmlns:a16="http://schemas.microsoft.com/office/drawing/2014/main" id="{9269510B-6E8E-410E-9BC9-1F5E51A6AC77}"/>
                </a:ext>
              </a:extLst>
            </p:cNvPr>
            <p:cNvSpPr/>
            <p:nvPr/>
          </p:nvSpPr>
          <p:spPr>
            <a:xfrm>
              <a:off x="4392150" y="3664775"/>
              <a:ext cx="106475" cy="91225"/>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79" name="Google Shape;3862;p73">
              <a:extLst>
                <a:ext uri="{FF2B5EF4-FFF2-40B4-BE49-F238E27FC236}">
                  <a16:creationId xmlns:a16="http://schemas.microsoft.com/office/drawing/2014/main" id="{71C430E7-0F69-42D9-8C7F-8220A6D22A39}"/>
                </a:ext>
              </a:extLst>
            </p:cNvPr>
            <p:cNvSpPr/>
            <p:nvPr/>
          </p:nvSpPr>
          <p:spPr>
            <a:xfrm>
              <a:off x="4438125" y="3695500"/>
              <a:ext cx="29950" cy="29650"/>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0" name="Google Shape;3863;p73">
              <a:extLst>
                <a:ext uri="{FF2B5EF4-FFF2-40B4-BE49-F238E27FC236}">
                  <a16:creationId xmlns:a16="http://schemas.microsoft.com/office/drawing/2014/main" id="{D821C8BB-4598-4346-8206-78EA097B7B81}"/>
                </a:ext>
              </a:extLst>
            </p:cNvPr>
            <p:cNvSpPr/>
            <p:nvPr/>
          </p:nvSpPr>
          <p:spPr>
            <a:xfrm>
              <a:off x="4406975" y="3862050"/>
              <a:ext cx="106775" cy="91425"/>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1" name="Google Shape;3864;p73">
              <a:extLst>
                <a:ext uri="{FF2B5EF4-FFF2-40B4-BE49-F238E27FC236}">
                  <a16:creationId xmlns:a16="http://schemas.microsoft.com/office/drawing/2014/main" id="{669FBD5F-DDD2-47A2-BD38-4029F37A73CD}"/>
                </a:ext>
              </a:extLst>
            </p:cNvPr>
            <p:cNvSpPr/>
            <p:nvPr/>
          </p:nvSpPr>
          <p:spPr>
            <a:xfrm>
              <a:off x="4453225" y="3892975"/>
              <a:ext cx="29675" cy="29650"/>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2" name="Google Shape;3865;p73">
              <a:extLst>
                <a:ext uri="{FF2B5EF4-FFF2-40B4-BE49-F238E27FC236}">
                  <a16:creationId xmlns:a16="http://schemas.microsoft.com/office/drawing/2014/main" id="{AE9AE3AC-0156-4D8D-B073-6100431F3B5A}"/>
                </a:ext>
              </a:extLst>
            </p:cNvPr>
            <p:cNvSpPr/>
            <p:nvPr/>
          </p:nvSpPr>
          <p:spPr>
            <a:xfrm>
              <a:off x="3776725" y="3500875"/>
              <a:ext cx="106475" cy="91200"/>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3" name="Google Shape;3866;p73">
              <a:extLst>
                <a:ext uri="{FF2B5EF4-FFF2-40B4-BE49-F238E27FC236}">
                  <a16:creationId xmlns:a16="http://schemas.microsoft.com/office/drawing/2014/main" id="{D667D591-B7EA-4C29-954D-2190E99D7A3D}"/>
                </a:ext>
              </a:extLst>
            </p:cNvPr>
            <p:cNvSpPr/>
            <p:nvPr/>
          </p:nvSpPr>
          <p:spPr>
            <a:xfrm>
              <a:off x="3822700" y="3531575"/>
              <a:ext cx="29650" cy="29975"/>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4" name="Google Shape;3867;p73">
              <a:extLst>
                <a:ext uri="{FF2B5EF4-FFF2-40B4-BE49-F238E27FC236}">
                  <a16:creationId xmlns:a16="http://schemas.microsoft.com/office/drawing/2014/main" id="{5D9ED480-CCF9-4B04-96F1-2D6CC80CE916}"/>
                </a:ext>
              </a:extLst>
            </p:cNvPr>
            <p:cNvSpPr/>
            <p:nvPr/>
          </p:nvSpPr>
          <p:spPr>
            <a:xfrm>
              <a:off x="3932850" y="3193725"/>
              <a:ext cx="134825" cy="115300"/>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5" name="Google Shape;3868;p73">
              <a:extLst>
                <a:ext uri="{FF2B5EF4-FFF2-40B4-BE49-F238E27FC236}">
                  <a16:creationId xmlns:a16="http://schemas.microsoft.com/office/drawing/2014/main" id="{3B9A49A8-993F-4740-9A88-7EAC1573CF09}"/>
                </a:ext>
              </a:extLst>
            </p:cNvPr>
            <p:cNvSpPr/>
            <p:nvPr/>
          </p:nvSpPr>
          <p:spPr>
            <a:xfrm>
              <a:off x="3973900" y="3224625"/>
              <a:ext cx="62925" cy="53900"/>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6" name="Google Shape;3869;p73">
              <a:extLst>
                <a:ext uri="{FF2B5EF4-FFF2-40B4-BE49-F238E27FC236}">
                  <a16:creationId xmlns:a16="http://schemas.microsoft.com/office/drawing/2014/main" id="{164D1AD0-F402-4CE1-9C68-5908D1676D5B}"/>
                </a:ext>
              </a:extLst>
            </p:cNvPr>
            <p:cNvSpPr/>
            <p:nvPr/>
          </p:nvSpPr>
          <p:spPr>
            <a:xfrm>
              <a:off x="3880150" y="4042800"/>
              <a:ext cx="106475" cy="91225"/>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7" name="Google Shape;3870;p73">
              <a:extLst>
                <a:ext uri="{FF2B5EF4-FFF2-40B4-BE49-F238E27FC236}">
                  <a16:creationId xmlns:a16="http://schemas.microsoft.com/office/drawing/2014/main" id="{954BD367-D074-4A5A-B3DF-FEDF69068907}"/>
                </a:ext>
              </a:extLst>
            </p:cNvPr>
            <p:cNvSpPr/>
            <p:nvPr/>
          </p:nvSpPr>
          <p:spPr>
            <a:xfrm>
              <a:off x="3920975" y="4073525"/>
              <a:ext cx="35100" cy="29800"/>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8" name="Google Shape;3871;p73">
              <a:extLst>
                <a:ext uri="{FF2B5EF4-FFF2-40B4-BE49-F238E27FC236}">
                  <a16:creationId xmlns:a16="http://schemas.microsoft.com/office/drawing/2014/main" id="{04EF0EC6-51DA-40FA-B484-F4AC7875BA89}"/>
                </a:ext>
              </a:extLst>
            </p:cNvPr>
            <p:cNvSpPr/>
            <p:nvPr/>
          </p:nvSpPr>
          <p:spPr>
            <a:xfrm>
              <a:off x="4241250" y="4225850"/>
              <a:ext cx="106775" cy="91425"/>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89" name="Google Shape;3872;p73">
              <a:extLst>
                <a:ext uri="{FF2B5EF4-FFF2-40B4-BE49-F238E27FC236}">
                  <a16:creationId xmlns:a16="http://schemas.microsoft.com/office/drawing/2014/main" id="{C164EFC1-49DC-4732-AAD8-43196B5B8061}"/>
                </a:ext>
              </a:extLst>
            </p:cNvPr>
            <p:cNvSpPr/>
            <p:nvPr/>
          </p:nvSpPr>
          <p:spPr>
            <a:xfrm>
              <a:off x="4287500" y="4256775"/>
              <a:ext cx="29675" cy="29675"/>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0" name="Google Shape;3873;p73">
              <a:extLst>
                <a:ext uri="{FF2B5EF4-FFF2-40B4-BE49-F238E27FC236}">
                  <a16:creationId xmlns:a16="http://schemas.microsoft.com/office/drawing/2014/main" id="{FC312BD5-29D4-463E-97D0-2292BC7E3A26}"/>
                </a:ext>
              </a:extLst>
            </p:cNvPr>
            <p:cNvSpPr/>
            <p:nvPr/>
          </p:nvSpPr>
          <p:spPr>
            <a:xfrm>
              <a:off x="2013925" y="3819400"/>
              <a:ext cx="106475" cy="91425"/>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1" name="Google Shape;3874;p73">
              <a:extLst>
                <a:ext uri="{FF2B5EF4-FFF2-40B4-BE49-F238E27FC236}">
                  <a16:creationId xmlns:a16="http://schemas.microsoft.com/office/drawing/2014/main" id="{2DFCE35F-B575-43DE-BF40-D5CF1A09670D}"/>
                </a:ext>
              </a:extLst>
            </p:cNvPr>
            <p:cNvSpPr/>
            <p:nvPr/>
          </p:nvSpPr>
          <p:spPr>
            <a:xfrm>
              <a:off x="2059875" y="3850025"/>
              <a:ext cx="29675" cy="29975"/>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2" name="Google Shape;3875;p73">
              <a:extLst>
                <a:ext uri="{FF2B5EF4-FFF2-40B4-BE49-F238E27FC236}">
                  <a16:creationId xmlns:a16="http://schemas.microsoft.com/office/drawing/2014/main" id="{CD2FD6A6-7260-46B0-BF0E-6531021C386E}"/>
                </a:ext>
              </a:extLst>
            </p:cNvPr>
            <p:cNvSpPr/>
            <p:nvPr/>
          </p:nvSpPr>
          <p:spPr>
            <a:xfrm>
              <a:off x="1937700" y="3572625"/>
              <a:ext cx="106475" cy="9145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3" name="Google Shape;3876;p73">
              <a:extLst>
                <a:ext uri="{FF2B5EF4-FFF2-40B4-BE49-F238E27FC236}">
                  <a16:creationId xmlns:a16="http://schemas.microsoft.com/office/drawing/2014/main" id="{32B61CC9-D91F-4CB2-8D62-410A3F6D9EA4}"/>
                </a:ext>
              </a:extLst>
            </p:cNvPr>
            <p:cNvSpPr/>
            <p:nvPr/>
          </p:nvSpPr>
          <p:spPr>
            <a:xfrm>
              <a:off x="1978525" y="3603550"/>
              <a:ext cx="34825" cy="29825"/>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4" name="Google Shape;3877;p73">
              <a:extLst>
                <a:ext uri="{FF2B5EF4-FFF2-40B4-BE49-F238E27FC236}">
                  <a16:creationId xmlns:a16="http://schemas.microsoft.com/office/drawing/2014/main" id="{6676B0A6-57C5-41EC-AF66-C42AAE10387E}"/>
                </a:ext>
              </a:extLst>
            </p:cNvPr>
            <p:cNvSpPr/>
            <p:nvPr/>
          </p:nvSpPr>
          <p:spPr>
            <a:xfrm>
              <a:off x="2124300" y="4295300"/>
              <a:ext cx="138525" cy="118450"/>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5" name="Google Shape;3878;p73">
              <a:extLst>
                <a:ext uri="{FF2B5EF4-FFF2-40B4-BE49-F238E27FC236}">
                  <a16:creationId xmlns:a16="http://schemas.microsoft.com/office/drawing/2014/main" id="{D43B2D51-2E5B-4FC4-8CBF-229810BDC0B5}"/>
                </a:ext>
              </a:extLst>
            </p:cNvPr>
            <p:cNvSpPr/>
            <p:nvPr/>
          </p:nvSpPr>
          <p:spPr>
            <a:xfrm>
              <a:off x="2165425" y="4326025"/>
              <a:ext cx="66575" cy="57050"/>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6" name="Google Shape;3879;p73">
              <a:extLst>
                <a:ext uri="{FF2B5EF4-FFF2-40B4-BE49-F238E27FC236}">
                  <a16:creationId xmlns:a16="http://schemas.microsoft.com/office/drawing/2014/main" id="{BF92981D-A998-477F-B374-F2C1E365D6FD}"/>
                </a:ext>
              </a:extLst>
            </p:cNvPr>
            <p:cNvSpPr/>
            <p:nvPr/>
          </p:nvSpPr>
          <p:spPr>
            <a:xfrm>
              <a:off x="2600925" y="3530650"/>
              <a:ext cx="138525" cy="118600"/>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7" name="Google Shape;3880;p73">
              <a:extLst>
                <a:ext uri="{FF2B5EF4-FFF2-40B4-BE49-F238E27FC236}">
                  <a16:creationId xmlns:a16="http://schemas.microsoft.com/office/drawing/2014/main" id="{CC8BF467-DF7F-421D-B009-D04E6223E390}"/>
                </a:ext>
              </a:extLst>
            </p:cNvPr>
            <p:cNvSpPr/>
            <p:nvPr/>
          </p:nvSpPr>
          <p:spPr>
            <a:xfrm>
              <a:off x="2651725" y="3561525"/>
              <a:ext cx="56875" cy="56875"/>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98" name="Google Shape;3881;p73">
              <a:extLst>
                <a:ext uri="{FF2B5EF4-FFF2-40B4-BE49-F238E27FC236}">
                  <a16:creationId xmlns:a16="http://schemas.microsoft.com/office/drawing/2014/main" id="{4902D999-C11D-496A-857D-C13CE974B3EA}"/>
                </a:ext>
              </a:extLst>
            </p:cNvPr>
            <p:cNvSpPr/>
            <p:nvPr/>
          </p:nvSpPr>
          <p:spPr>
            <a:xfrm>
              <a:off x="4484075" y="1975325"/>
              <a:ext cx="96200" cy="8237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599" name="TextBox 598">
            <a:extLst>
              <a:ext uri="{FF2B5EF4-FFF2-40B4-BE49-F238E27FC236}">
                <a16:creationId xmlns:a16="http://schemas.microsoft.com/office/drawing/2014/main" id="{EC046982-65F1-4F42-9AEC-B85D0360FE9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09</a:t>
            </a:r>
          </a:p>
        </p:txBody>
      </p:sp>
    </p:spTree>
    <p:extLst>
      <p:ext uri="{BB962C8B-B14F-4D97-AF65-F5344CB8AC3E}">
        <p14:creationId xmlns:p14="http://schemas.microsoft.com/office/powerpoint/2010/main" val="3124011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283030" y="4185253"/>
            <a:ext cx="433038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Different types of Distribution</a:t>
            </a:r>
            <a:endParaRPr dirty="0"/>
          </a:p>
        </p:txBody>
      </p:sp>
      <p:sp>
        <p:nvSpPr>
          <p:cNvPr id="758" name="Google Shape;758;p56"/>
          <p:cNvSpPr txBox="1">
            <a:spLocks noGrp="1"/>
          </p:cNvSpPr>
          <p:nvPr>
            <p:ph type="subTitle" idx="1"/>
          </p:nvPr>
        </p:nvSpPr>
        <p:spPr>
          <a:xfrm>
            <a:off x="4497128" y="3741800"/>
            <a:ext cx="2737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9" name="Google Shape;759;p56"/>
          <p:cNvSpPr txBox="1">
            <a:spLocks noGrp="1"/>
          </p:cNvSpPr>
          <p:nvPr>
            <p:ph type="title" idx="2"/>
          </p:nvPr>
        </p:nvSpPr>
        <p:spPr>
          <a:xfrm>
            <a:off x="2123223" y="323105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pic>
        <p:nvPicPr>
          <p:cNvPr id="760" name="Google Shape;760;p56"/>
          <p:cNvPicPr preferRelativeResize="0"/>
          <p:nvPr/>
        </p:nvPicPr>
        <p:blipFill rotWithShape="1">
          <a:blip r:embed="rId3">
            <a:alphaModFix/>
          </a:blip>
          <a:srcRect t="7911" b="7920"/>
          <a:stretch/>
        </p:blipFill>
        <p:spPr>
          <a:xfrm>
            <a:off x="1494150" y="-596000"/>
            <a:ext cx="3797600" cy="3827050"/>
          </a:xfrm>
          <a:prstGeom prst="rect">
            <a:avLst/>
          </a:prstGeom>
          <a:noFill/>
          <a:ln>
            <a:noFill/>
          </a:ln>
        </p:spPr>
      </p:pic>
      <p:pic>
        <p:nvPicPr>
          <p:cNvPr id="761" name="Google Shape;761;p56"/>
          <p:cNvPicPr preferRelativeResize="0"/>
          <p:nvPr/>
        </p:nvPicPr>
        <p:blipFill rotWithShape="1">
          <a:blip r:embed="rId4">
            <a:alphaModFix/>
          </a:blip>
          <a:srcRect t="6747" b="6747"/>
          <a:stretch/>
        </p:blipFill>
        <p:spPr>
          <a:xfrm>
            <a:off x="4094000" y="-625975"/>
            <a:ext cx="3588675" cy="3893375"/>
          </a:xfrm>
          <a:prstGeom prst="rect">
            <a:avLst/>
          </a:prstGeom>
          <a:noFill/>
          <a:ln>
            <a:noFill/>
          </a:ln>
        </p:spPr>
      </p:pic>
      <p:sp>
        <p:nvSpPr>
          <p:cNvPr id="10" name="TextBox 9">
            <a:extLst>
              <a:ext uri="{FF2B5EF4-FFF2-40B4-BE49-F238E27FC236}">
                <a16:creationId xmlns:a16="http://schemas.microsoft.com/office/drawing/2014/main" id="{09F4D4E2-E94B-41C0-BBF3-77D2C3CA3C5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378011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cxnSp>
        <p:nvCxnSpPr>
          <p:cNvPr id="614" name="Google Shape;614;p52"/>
          <p:cNvCxnSpPr/>
          <p:nvPr/>
        </p:nvCxnSpPr>
        <p:spPr>
          <a:xfrm>
            <a:off x="1974900" y="475050"/>
            <a:ext cx="2096700" cy="4193400"/>
          </a:xfrm>
          <a:prstGeom prst="straightConnector1">
            <a:avLst/>
          </a:prstGeom>
          <a:noFill/>
          <a:ln w="9525" cap="flat" cmpd="sng">
            <a:solidFill>
              <a:schemeClr val="lt1"/>
            </a:solidFill>
            <a:prstDash val="solid"/>
            <a:round/>
            <a:headEnd type="none" w="med" len="med"/>
            <a:tailEnd type="none" w="med" len="med"/>
          </a:ln>
        </p:spPr>
      </p:cxnSp>
      <p:sp>
        <p:nvSpPr>
          <p:cNvPr id="615" name="Google Shape;615;p52"/>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Distribution Types</a:t>
            </a:r>
            <a:r>
              <a:rPr lang="en" baseline="30000" dirty="0"/>
              <a:t>[5]</a:t>
            </a:r>
            <a:endParaRPr baseline="30000" dirty="0"/>
          </a:p>
        </p:txBody>
      </p:sp>
      <p:pic>
        <p:nvPicPr>
          <p:cNvPr id="616" name="Google Shape;616;p52"/>
          <p:cNvPicPr preferRelativeResize="0"/>
          <p:nvPr/>
        </p:nvPicPr>
        <p:blipFill rotWithShape="1">
          <a:blip r:embed="rId3">
            <a:alphaModFix/>
          </a:blip>
          <a:srcRect/>
          <a:stretch/>
        </p:blipFill>
        <p:spPr>
          <a:xfrm>
            <a:off x="1859000" y="568637"/>
            <a:ext cx="4731302" cy="1232124"/>
          </a:xfrm>
          <a:prstGeom prst="rect">
            <a:avLst/>
          </a:prstGeom>
          <a:noFill/>
          <a:ln>
            <a:noFill/>
          </a:ln>
        </p:spPr>
      </p:pic>
      <p:sp>
        <p:nvSpPr>
          <p:cNvPr id="617" name="Google Shape;617;p52"/>
          <p:cNvSpPr txBox="1">
            <a:spLocks noGrp="1"/>
          </p:cNvSpPr>
          <p:nvPr>
            <p:ph type="ctrTitle" idx="4294967295"/>
          </p:nvPr>
        </p:nvSpPr>
        <p:spPr>
          <a:xfrm>
            <a:off x="3077573" y="641763"/>
            <a:ext cx="15459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Weibull</a:t>
            </a:r>
            <a:endParaRPr sz="1400" dirty="0"/>
          </a:p>
        </p:txBody>
      </p:sp>
      <p:sp>
        <p:nvSpPr>
          <p:cNvPr id="618" name="Google Shape;618;p52"/>
          <p:cNvSpPr txBox="1">
            <a:spLocks noGrp="1"/>
          </p:cNvSpPr>
          <p:nvPr>
            <p:ph type="subTitle" idx="4294967295"/>
          </p:nvPr>
        </p:nvSpPr>
        <p:spPr>
          <a:xfrm>
            <a:off x="3077573" y="1034783"/>
            <a:ext cx="2502600" cy="54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MY" sz="1400" dirty="0">
                <a:solidFill>
                  <a:schemeClr val="accent1"/>
                </a:solidFill>
              </a:rPr>
              <a:t>Light and temperature </a:t>
            </a:r>
            <a:endParaRPr sz="1400" dirty="0">
              <a:solidFill>
                <a:schemeClr val="accent1"/>
              </a:solidFill>
            </a:endParaRPr>
          </a:p>
        </p:txBody>
      </p:sp>
      <p:pic>
        <p:nvPicPr>
          <p:cNvPr id="619" name="Google Shape;619;p52"/>
          <p:cNvPicPr preferRelativeResize="0"/>
          <p:nvPr/>
        </p:nvPicPr>
        <p:blipFill rotWithShape="1">
          <a:blip r:embed="rId3">
            <a:alphaModFix/>
          </a:blip>
          <a:srcRect/>
          <a:stretch/>
        </p:blipFill>
        <p:spPr>
          <a:xfrm>
            <a:off x="2490075" y="1901987"/>
            <a:ext cx="4731302" cy="1232124"/>
          </a:xfrm>
          <a:prstGeom prst="rect">
            <a:avLst/>
          </a:prstGeom>
          <a:noFill/>
          <a:ln>
            <a:noFill/>
          </a:ln>
        </p:spPr>
      </p:pic>
      <p:sp>
        <p:nvSpPr>
          <p:cNvPr id="620" name="Google Shape;620;p52"/>
          <p:cNvSpPr txBox="1">
            <a:spLocks noGrp="1"/>
          </p:cNvSpPr>
          <p:nvPr>
            <p:ph type="ctrTitle" idx="4294967295"/>
          </p:nvPr>
        </p:nvSpPr>
        <p:spPr>
          <a:xfrm>
            <a:off x="3729764" y="1975113"/>
            <a:ext cx="15459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Gen. Pareto</a:t>
            </a:r>
            <a:endParaRPr sz="1400" dirty="0"/>
          </a:p>
        </p:txBody>
      </p:sp>
      <p:sp>
        <p:nvSpPr>
          <p:cNvPr id="621" name="Google Shape;621;p52"/>
          <p:cNvSpPr txBox="1">
            <a:spLocks noGrp="1"/>
          </p:cNvSpPr>
          <p:nvPr>
            <p:ph type="subTitle" idx="4294967295"/>
          </p:nvPr>
        </p:nvSpPr>
        <p:spPr>
          <a:xfrm>
            <a:off x="3738390" y="2370036"/>
            <a:ext cx="2502600" cy="54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400" dirty="0"/>
              <a:t>Motion</a:t>
            </a:r>
          </a:p>
        </p:txBody>
      </p:sp>
      <p:pic>
        <p:nvPicPr>
          <p:cNvPr id="622" name="Google Shape;622;p52"/>
          <p:cNvPicPr preferRelativeResize="0"/>
          <p:nvPr/>
        </p:nvPicPr>
        <p:blipFill rotWithShape="1">
          <a:blip r:embed="rId3">
            <a:alphaModFix/>
          </a:blip>
          <a:srcRect/>
          <a:stretch/>
        </p:blipFill>
        <p:spPr>
          <a:xfrm>
            <a:off x="3186425" y="3242743"/>
            <a:ext cx="4731302" cy="1232124"/>
          </a:xfrm>
          <a:prstGeom prst="rect">
            <a:avLst/>
          </a:prstGeom>
          <a:noFill/>
          <a:ln>
            <a:noFill/>
          </a:ln>
        </p:spPr>
      </p:pic>
      <p:sp>
        <p:nvSpPr>
          <p:cNvPr id="623" name="Google Shape;623;p52"/>
          <p:cNvSpPr txBox="1">
            <a:spLocks noGrp="1"/>
          </p:cNvSpPr>
          <p:nvPr>
            <p:ph type="ctrTitle" idx="4294967295"/>
          </p:nvPr>
        </p:nvSpPr>
        <p:spPr>
          <a:xfrm>
            <a:off x="4427362" y="3315868"/>
            <a:ext cx="15459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Poisson</a:t>
            </a:r>
            <a:endParaRPr sz="1400" dirty="0"/>
          </a:p>
        </p:txBody>
      </p:sp>
      <p:sp>
        <p:nvSpPr>
          <p:cNvPr id="624" name="Google Shape;624;p52"/>
          <p:cNvSpPr txBox="1">
            <a:spLocks noGrp="1"/>
          </p:cNvSpPr>
          <p:nvPr>
            <p:ph type="subTitle" idx="4294967295"/>
          </p:nvPr>
        </p:nvSpPr>
        <p:spPr>
          <a:xfrm>
            <a:off x="4427362" y="3709777"/>
            <a:ext cx="2502600" cy="54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MY" sz="1400" dirty="0"/>
              <a:t>Hypothesized aggregated data of interval times</a:t>
            </a:r>
            <a:endParaRPr sz="1400" dirty="0"/>
          </a:p>
        </p:txBody>
      </p:sp>
      <p:sp>
        <p:nvSpPr>
          <p:cNvPr id="625" name="Google Shape;625;p52"/>
          <p:cNvSpPr/>
          <p:nvPr/>
        </p:nvSpPr>
        <p:spPr>
          <a:xfrm>
            <a:off x="3469628" y="3719102"/>
            <a:ext cx="414187" cy="292642"/>
          </a:xfrm>
          <a:custGeom>
            <a:avLst/>
            <a:gdLst/>
            <a:ahLst/>
            <a:cxnLst/>
            <a:rect l="l" t="t" r="r" b="b"/>
            <a:pathLst>
              <a:path w="11610" h="8203" extrusionOk="0">
                <a:moveTo>
                  <a:pt x="8950" y="1"/>
                </a:moveTo>
                <a:cubicBezTo>
                  <a:pt x="8803" y="1"/>
                  <a:pt x="8662" y="36"/>
                  <a:pt x="8597" y="153"/>
                </a:cubicBezTo>
                <a:cubicBezTo>
                  <a:pt x="8276" y="749"/>
                  <a:pt x="7228" y="1975"/>
                  <a:pt x="6633" y="2642"/>
                </a:cubicBezTo>
                <a:cubicBezTo>
                  <a:pt x="6359" y="2939"/>
                  <a:pt x="5978" y="3118"/>
                  <a:pt x="5573" y="3154"/>
                </a:cubicBezTo>
                <a:lnTo>
                  <a:pt x="4978" y="3154"/>
                </a:lnTo>
                <a:lnTo>
                  <a:pt x="4978" y="2999"/>
                </a:lnTo>
                <a:cubicBezTo>
                  <a:pt x="4978" y="2916"/>
                  <a:pt x="4906" y="2832"/>
                  <a:pt x="4811" y="2832"/>
                </a:cubicBezTo>
                <a:lnTo>
                  <a:pt x="3263" y="2832"/>
                </a:lnTo>
                <a:lnTo>
                  <a:pt x="3263" y="2749"/>
                </a:lnTo>
                <a:cubicBezTo>
                  <a:pt x="3263" y="2666"/>
                  <a:pt x="3192" y="2582"/>
                  <a:pt x="3097" y="2582"/>
                </a:cubicBezTo>
                <a:lnTo>
                  <a:pt x="168" y="2582"/>
                </a:lnTo>
                <a:cubicBezTo>
                  <a:pt x="72" y="2582"/>
                  <a:pt x="1" y="2666"/>
                  <a:pt x="1" y="2749"/>
                </a:cubicBezTo>
                <a:lnTo>
                  <a:pt x="1" y="5440"/>
                </a:lnTo>
                <a:cubicBezTo>
                  <a:pt x="1" y="5535"/>
                  <a:pt x="72" y="5606"/>
                  <a:pt x="168" y="5606"/>
                </a:cubicBezTo>
                <a:cubicBezTo>
                  <a:pt x="263" y="5606"/>
                  <a:pt x="334" y="5535"/>
                  <a:pt x="334" y="5440"/>
                </a:cubicBezTo>
                <a:lnTo>
                  <a:pt x="334" y="2916"/>
                </a:lnTo>
                <a:lnTo>
                  <a:pt x="2894" y="2916"/>
                </a:lnTo>
                <a:lnTo>
                  <a:pt x="2894" y="7857"/>
                </a:lnTo>
                <a:lnTo>
                  <a:pt x="334" y="7857"/>
                </a:lnTo>
                <a:lnTo>
                  <a:pt x="334" y="6118"/>
                </a:lnTo>
                <a:cubicBezTo>
                  <a:pt x="334" y="6023"/>
                  <a:pt x="263" y="5952"/>
                  <a:pt x="168" y="5952"/>
                </a:cubicBezTo>
                <a:cubicBezTo>
                  <a:pt x="72" y="5952"/>
                  <a:pt x="1" y="6023"/>
                  <a:pt x="1" y="6118"/>
                </a:cubicBezTo>
                <a:lnTo>
                  <a:pt x="1" y="8035"/>
                </a:lnTo>
                <a:cubicBezTo>
                  <a:pt x="1" y="8119"/>
                  <a:pt x="72" y="8202"/>
                  <a:pt x="168" y="8202"/>
                </a:cubicBezTo>
                <a:lnTo>
                  <a:pt x="3073" y="8202"/>
                </a:lnTo>
                <a:cubicBezTo>
                  <a:pt x="3156" y="8202"/>
                  <a:pt x="3239" y="8119"/>
                  <a:pt x="3239" y="8035"/>
                </a:cubicBezTo>
                <a:lnTo>
                  <a:pt x="3239" y="7964"/>
                </a:lnTo>
                <a:lnTo>
                  <a:pt x="4787" y="7964"/>
                </a:lnTo>
                <a:cubicBezTo>
                  <a:pt x="4871" y="7964"/>
                  <a:pt x="4942" y="7881"/>
                  <a:pt x="4942" y="7797"/>
                </a:cubicBezTo>
                <a:lnTo>
                  <a:pt x="4942" y="7642"/>
                </a:lnTo>
                <a:lnTo>
                  <a:pt x="5859" y="7642"/>
                </a:lnTo>
                <a:cubicBezTo>
                  <a:pt x="5954" y="7642"/>
                  <a:pt x="6061" y="7690"/>
                  <a:pt x="6156" y="7750"/>
                </a:cubicBezTo>
                <a:cubicBezTo>
                  <a:pt x="6287" y="7869"/>
                  <a:pt x="6430" y="7964"/>
                  <a:pt x="6597" y="8023"/>
                </a:cubicBezTo>
                <a:cubicBezTo>
                  <a:pt x="6764" y="8083"/>
                  <a:pt x="6930" y="8107"/>
                  <a:pt x="7109" y="8107"/>
                </a:cubicBezTo>
                <a:lnTo>
                  <a:pt x="7776" y="8107"/>
                </a:lnTo>
                <a:cubicBezTo>
                  <a:pt x="7859" y="8107"/>
                  <a:pt x="7942" y="8035"/>
                  <a:pt x="7942" y="7940"/>
                </a:cubicBezTo>
                <a:cubicBezTo>
                  <a:pt x="7942" y="7857"/>
                  <a:pt x="7859" y="7785"/>
                  <a:pt x="7776" y="7785"/>
                </a:cubicBezTo>
                <a:lnTo>
                  <a:pt x="7109" y="7785"/>
                </a:lnTo>
                <a:cubicBezTo>
                  <a:pt x="6966" y="7785"/>
                  <a:pt x="6835" y="7750"/>
                  <a:pt x="6716" y="7702"/>
                </a:cubicBezTo>
                <a:cubicBezTo>
                  <a:pt x="6597" y="7666"/>
                  <a:pt x="6478" y="7583"/>
                  <a:pt x="6371" y="7500"/>
                </a:cubicBezTo>
                <a:cubicBezTo>
                  <a:pt x="6228" y="7381"/>
                  <a:pt x="6049" y="7309"/>
                  <a:pt x="5859" y="7309"/>
                </a:cubicBezTo>
                <a:lnTo>
                  <a:pt x="4942" y="7309"/>
                </a:lnTo>
                <a:lnTo>
                  <a:pt x="4942" y="4987"/>
                </a:lnTo>
                <a:cubicBezTo>
                  <a:pt x="4942" y="4892"/>
                  <a:pt x="4871" y="4821"/>
                  <a:pt x="4775" y="4821"/>
                </a:cubicBezTo>
                <a:cubicBezTo>
                  <a:pt x="4692" y="4821"/>
                  <a:pt x="4621" y="4892"/>
                  <a:pt x="4621" y="4987"/>
                </a:cubicBezTo>
                <a:lnTo>
                  <a:pt x="4621" y="7619"/>
                </a:lnTo>
                <a:lnTo>
                  <a:pt x="3251" y="7619"/>
                </a:lnTo>
                <a:lnTo>
                  <a:pt x="3251" y="3166"/>
                </a:lnTo>
                <a:lnTo>
                  <a:pt x="4621" y="3166"/>
                </a:lnTo>
                <a:lnTo>
                  <a:pt x="4621" y="4309"/>
                </a:lnTo>
                <a:cubicBezTo>
                  <a:pt x="4621" y="4404"/>
                  <a:pt x="4692" y="4475"/>
                  <a:pt x="4775" y="4475"/>
                </a:cubicBezTo>
                <a:cubicBezTo>
                  <a:pt x="4871" y="4475"/>
                  <a:pt x="4942" y="4404"/>
                  <a:pt x="4942" y="4309"/>
                </a:cubicBezTo>
                <a:lnTo>
                  <a:pt x="4942" y="3475"/>
                </a:lnTo>
                <a:lnTo>
                  <a:pt x="5561" y="3475"/>
                </a:lnTo>
                <a:cubicBezTo>
                  <a:pt x="6049" y="3451"/>
                  <a:pt x="6526" y="3225"/>
                  <a:pt x="6847" y="2868"/>
                </a:cubicBezTo>
                <a:cubicBezTo>
                  <a:pt x="7597" y="2047"/>
                  <a:pt x="8538" y="951"/>
                  <a:pt x="8859" y="344"/>
                </a:cubicBezTo>
                <a:cubicBezTo>
                  <a:pt x="8877" y="337"/>
                  <a:pt x="8900" y="334"/>
                  <a:pt x="8928" y="334"/>
                </a:cubicBezTo>
                <a:cubicBezTo>
                  <a:pt x="8994" y="334"/>
                  <a:pt x="9085" y="351"/>
                  <a:pt x="9169" y="368"/>
                </a:cubicBezTo>
                <a:cubicBezTo>
                  <a:pt x="9443" y="534"/>
                  <a:pt x="9574" y="856"/>
                  <a:pt x="9502" y="1177"/>
                </a:cubicBezTo>
                <a:lnTo>
                  <a:pt x="8812" y="2797"/>
                </a:lnTo>
                <a:cubicBezTo>
                  <a:pt x="8800" y="2856"/>
                  <a:pt x="8800" y="2916"/>
                  <a:pt x="8835" y="2963"/>
                </a:cubicBezTo>
                <a:cubicBezTo>
                  <a:pt x="8859" y="2999"/>
                  <a:pt x="8919" y="3035"/>
                  <a:pt x="8978" y="3035"/>
                </a:cubicBezTo>
                <a:lnTo>
                  <a:pt x="10836" y="3035"/>
                </a:lnTo>
                <a:cubicBezTo>
                  <a:pt x="11074" y="3035"/>
                  <a:pt x="11276" y="3225"/>
                  <a:pt x="11276" y="3463"/>
                </a:cubicBezTo>
                <a:lnTo>
                  <a:pt x="11276" y="3523"/>
                </a:lnTo>
                <a:cubicBezTo>
                  <a:pt x="11276" y="3761"/>
                  <a:pt x="11074" y="3952"/>
                  <a:pt x="10836" y="3952"/>
                </a:cubicBezTo>
                <a:lnTo>
                  <a:pt x="9859" y="3952"/>
                </a:lnTo>
                <a:cubicBezTo>
                  <a:pt x="9764" y="3952"/>
                  <a:pt x="9693" y="4035"/>
                  <a:pt x="9693" y="4118"/>
                </a:cubicBezTo>
                <a:cubicBezTo>
                  <a:pt x="9693" y="4213"/>
                  <a:pt x="9764" y="4285"/>
                  <a:pt x="9859" y="4285"/>
                </a:cubicBezTo>
                <a:lnTo>
                  <a:pt x="10621" y="4285"/>
                </a:lnTo>
                <a:cubicBezTo>
                  <a:pt x="10859" y="4285"/>
                  <a:pt x="11038" y="4475"/>
                  <a:pt x="11038" y="4702"/>
                </a:cubicBezTo>
                <a:lnTo>
                  <a:pt x="11038" y="4785"/>
                </a:lnTo>
                <a:cubicBezTo>
                  <a:pt x="11038" y="5023"/>
                  <a:pt x="10836" y="5202"/>
                  <a:pt x="10621" y="5202"/>
                </a:cubicBezTo>
                <a:lnTo>
                  <a:pt x="9859" y="5202"/>
                </a:lnTo>
                <a:cubicBezTo>
                  <a:pt x="9764" y="5202"/>
                  <a:pt x="9693" y="5285"/>
                  <a:pt x="9693" y="5368"/>
                </a:cubicBezTo>
                <a:cubicBezTo>
                  <a:pt x="9693" y="5464"/>
                  <a:pt x="9764" y="5535"/>
                  <a:pt x="9859" y="5535"/>
                </a:cubicBezTo>
                <a:lnTo>
                  <a:pt x="10443" y="5535"/>
                </a:lnTo>
                <a:cubicBezTo>
                  <a:pt x="10657" y="5535"/>
                  <a:pt x="10859" y="5714"/>
                  <a:pt x="10859" y="5952"/>
                </a:cubicBezTo>
                <a:lnTo>
                  <a:pt x="10859" y="6071"/>
                </a:lnTo>
                <a:cubicBezTo>
                  <a:pt x="10859" y="6297"/>
                  <a:pt x="10681" y="6488"/>
                  <a:pt x="10443" y="6488"/>
                </a:cubicBezTo>
                <a:lnTo>
                  <a:pt x="9859" y="6488"/>
                </a:lnTo>
                <a:cubicBezTo>
                  <a:pt x="9764" y="6488"/>
                  <a:pt x="9693" y="6559"/>
                  <a:pt x="9693" y="6654"/>
                </a:cubicBezTo>
                <a:cubicBezTo>
                  <a:pt x="9693" y="6738"/>
                  <a:pt x="9764" y="6809"/>
                  <a:pt x="9859" y="6809"/>
                </a:cubicBezTo>
                <a:lnTo>
                  <a:pt x="10086" y="6809"/>
                </a:lnTo>
                <a:cubicBezTo>
                  <a:pt x="10288" y="6809"/>
                  <a:pt x="10467" y="6988"/>
                  <a:pt x="10467" y="7202"/>
                </a:cubicBezTo>
                <a:lnTo>
                  <a:pt x="10467" y="7369"/>
                </a:lnTo>
                <a:cubicBezTo>
                  <a:pt x="10467" y="7571"/>
                  <a:pt x="10288" y="7750"/>
                  <a:pt x="10086" y="7750"/>
                </a:cubicBezTo>
                <a:lnTo>
                  <a:pt x="8442" y="7750"/>
                </a:lnTo>
                <a:cubicBezTo>
                  <a:pt x="8359" y="7750"/>
                  <a:pt x="8276" y="7821"/>
                  <a:pt x="8276" y="7916"/>
                </a:cubicBezTo>
                <a:cubicBezTo>
                  <a:pt x="8276" y="8000"/>
                  <a:pt x="8359" y="8083"/>
                  <a:pt x="8442" y="8083"/>
                </a:cubicBezTo>
                <a:lnTo>
                  <a:pt x="10086" y="8083"/>
                </a:lnTo>
                <a:cubicBezTo>
                  <a:pt x="10478" y="8083"/>
                  <a:pt x="10812" y="7750"/>
                  <a:pt x="10812" y="7345"/>
                </a:cubicBezTo>
                <a:lnTo>
                  <a:pt x="10812" y="7214"/>
                </a:lnTo>
                <a:cubicBezTo>
                  <a:pt x="10812" y="7047"/>
                  <a:pt x="10764" y="6904"/>
                  <a:pt x="10681" y="6785"/>
                </a:cubicBezTo>
                <a:cubicBezTo>
                  <a:pt x="10979" y="6678"/>
                  <a:pt x="11181" y="6392"/>
                  <a:pt x="11181" y="6071"/>
                </a:cubicBezTo>
                <a:lnTo>
                  <a:pt x="11181" y="5952"/>
                </a:lnTo>
                <a:cubicBezTo>
                  <a:pt x="11181" y="5761"/>
                  <a:pt x="11109" y="5583"/>
                  <a:pt x="10990" y="5440"/>
                </a:cubicBezTo>
                <a:cubicBezTo>
                  <a:pt x="11217" y="5309"/>
                  <a:pt x="11371" y="5071"/>
                  <a:pt x="11371" y="4785"/>
                </a:cubicBezTo>
                <a:lnTo>
                  <a:pt x="11371" y="4702"/>
                </a:lnTo>
                <a:cubicBezTo>
                  <a:pt x="11371" y="4511"/>
                  <a:pt x="11300" y="4333"/>
                  <a:pt x="11181" y="4190"/>
                </a:cubicBezTo>
                <a:cubicBezTo>
                  <a:pt x="11431" y="4059"/>
                  <a:pt x="11598" y="3809"/>
                  <a:pt x="11598" y="3511"/>
                </a:cubicBezTo>
                <a:lnTo>
                  <a:pt x="11598" y="3451"/>
                </a:lnTo>
                <a:cubicBezTo>
                  <a:pt x="11610" y="3023"/>
                  <a:pt x="11276" y="2678"/>
                  <a:pt x="10836" y="2678"/>
                </a:cubicBezTo>
                <a:lnTo>
                  <a:pt x="9228" y="2678"/>
                </a:lnTo>
                <a:lnTo>
                  <a:pt x="9824" y="1273"/>
                </a:lnTo>
                <a:cubicBezTo>
                  <a:pt x="9824" y="1273"/>
                  <a:pt x="9824" y="1261"/>
                  <a:pt x="9847" y="1261"/>
                </a:cubicBezTo>
                <a:cubicBezTo>
                  <a:pt x="9978" y="784"/>
                  <a:pt x="9764" y="296"/>
                  <a:pt x="9335" y="58"/>
                </a:cubicBezTo>
                <a:cubicBezTo>
                  <a:pt x="9324" y="46"/>
                  <a:pt x="9312" y="46"/>
                  <a:pt x="9288" y="46"/>
                </a:cubicBezTo>
                <a:cubicBezTo>
                  <a:pt x="9196" y="25"/>
                  <a:pt x="9071" y="1"/>
                  <a:pt x="8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52"/>
          <p:cNvGrpSpPr/>
          <p:nvPr/>
        </p:nvGrpSpPr>
        <p:grpSpPr>
          <a:xfrm>
            <a:off x="2813019" y="2342552"/>
            <a:ext cx="321145" cy="390782"/>
            <a:chOff x="871254" y="3360146"/>
            <a:chExt cx="285183" cy="347023"/>
          </a:xfrm>
        </p:grpSpPr>
        <p:sp>
          <p:nvSpPr>
            <p:cNvPr id="627" name="Google Shape;627;p52"/>
            <p:cNvSpPr/>
            <p:nvPr/>
          </p:nvSpPr>
          <p:spPr>
            <a:xfrm>
              <a:off x="871254" y="3360146"/>
              <a:ext cx="135052" cy="164863"/>
            </a:xfrm>
            <a:custGeom>
              <a:avLst/>
              <a:gdLst/>
              <a:ahLst/>
              <a:cxnLst/>
              <a:rect l="l" t="t" r="r" b="b"/>
              <a:pathLst>
                <a:path w="4263" h="5204" extrusionOk="0">
                  <a:moveTo>
                    <a:pt x="4084" y="0"/>
                  </a:moveTo>
                  <a:cubicBezTo>
                    <a:pt x="2965" y="107"/>
                    <a:pt x="1941" y="619"/>
                    <a:pt x="1179" y="1453"/>
                  </a:cubicBezTo>
                  <a:cubicBezTo>
                    <a:pt x="417" y="2286"/>
                    <a:pt x="0" y="3358"/>
                    <a:pt x="0" y="4489"/>
                  </a:cubicBezTo>
                  <a:cubicBezTo>
                    <a:pt x="0" y="4679"/>
                    <a:pt x="12" y="4870"/>
                    <a:pt x="36" y="5060"/>
                  </a:cubicBezTo>
                  <a:cubicBezTo>
                    <a:pt x="48" y="5144"/>
                    <a:pt x="107" y="5203"/>
                    <a:pt x="191" y="5203"/>
                  </a:cubicBezTo>
                  <a:lnTo>
                    <a:pt x="214" y="5203"/>
                  </a:lnTo>
                  <a:cubicBezTo>
                    <a:pt x="298" y="5179"/>
                    <a:pt x="357" y="5108"/>
                    <a:pt x="345" y="5025"/>
                  </a:cubicBezTo>
                  <a:cubicBezTo>
                    <a:pt x="310" y="4834"/>
                    <a:pt x="310" y="4667"/>
                    <a:pt x="310" y="4477"/>
                  </a:cubicBezTo>
                  <a:cubicBezTo>
                    <a:pt x="310" y="2310"/>
                    <a:pt x="1941" y="524"/>
                    <a:pt x="4096" y="310"/>
                  </a:cubicBezTo>
                  <a:cubicBezTo>
                    <a:pt x="4107" y="312"/>
                    <a:pt x="4118" y="313"/>
                    <a:pt x="4128" y="313"/>
                  </a:cubicBezTo>
                  <a:cubicBezTo>
                    <a:pt x="4215" y="313"/>
                    <a:pt x="4263" y="229"/>
                    <a:pt x="4263" y="155"/>
                  </a:cubicBezTo>
                  <a:cubicBezTo>
                    <a:pt x="4239" y="60"/>
                    <a:pt x="4167" y="0"/>
                    <a:pt x="4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2"/>
            <p:cNvSpPr/>
            <p:nvPr/>
          </p:nvSpPr>
          <p:spPr>
            <a:xfrm>
              <a:off x="876132" y="3360146"/>
              <a:ext cx="280305" cy="347023"/>
            </a:xfrm>
            <a:custGeom>
              <a:avLst/>
              <a:gdLst/>
              <a:ahLst/>
              <a:cxnLst/>
              <a:rect l="l" t="t" r="r" b="b"/>
              <a:pathLst>
                <a:path w="8848" h="10954" extrusionOk="0">
                  <a:moveTo>
                    <a:pt x="4585" y="0"/>
                  </a:moveTo>
                  <a:cubicBezTo>
                    <a:pt x="4490" y="0"/>
                    <a:pt x="4418" y="60"/>
                    <a:pt x="4418" y="155"/>
                  </a:cubicBezTo>
                  <a:cubicBezTo>
                    <a:pt x="4418" y="238"/>
                    <a:pt x="4478" y="322"/>
                    <a:pt x="4561" y="322"/>
                  </a:cubicBezTo>
                  <a:cubicBezTo>
                    <a:pt x="6787" y="441"/>
                    <a:pt x="8526" y="2262"/>
                    <a:pt x="8526" y="4489"/>
                  </a:cubicBezTo>
                  <a:cubicBezTo>
                    <a:pt x="8526" y="6298"/>
                    <a:pt x="7359" y="7906"/>
                    <a:pt x="5621" y="8454"/>
                  </a:cubicBezTo>
                  <a:cubicBezTo>
                    <a:pt x="5597" y="8477"/>
                    <a:pt x="5549" y="8489"/>
                    <a:pt x="5537" y="8537"/>
                  </a:cubicBezTo>
                  <a:lnTo>
                    <a:pt x="4347" y="10501"/>
                  </a:lnTo>
                  <a:lnTo>
                    <a:pt x="3156" y="8537"/>
                  </a:lnTo>
                  <a:cubicBezTo>
                    <a:pt x="3132" y="8501"/>
                    <a:pt x="3108" y="8477"/>
                    <a:pt x="3061" y="8454"/>
                  </a:cubicBezTo>
                  <a:cubicBezTo>
                    <a:pt x="1727" y="8025"/>
                    <a:pt x="715" y="6965"/>
                    <a:pt x="322" y="5632"/>
                  </a:cubicBezTo>
                  <a:cubicBezTo>
                    <a:pt x="303" y="5556"/>
                    <a:pt x="238" y="5517"/>
                    <a:pt x="177" y="5517"/>
                  </a:cubicBezTo>
                  <a:cubicBezTo>
                    <a:pt x="161" y="5517"/>
                    <a:pt x="146" y="5520"/>
                    <a:pt x="132" y="5525"/>
                  </a:cubicBezTo>
                  <a:cubicBezTo>
                    <a:pt x="37" y="5560"/>
                    <a:pt x="1" y="5644"/>
                    <a:pt x="25" y="5715"/>
                  </a:cubicBezTo>
                  <a:cubicBezTo>
                    <a:pt x="239" y="6429"/>
                    <a:pt x="608" y="7084"/>
                    <a:pt x="1132" y="7608"/>
                  </a:cubicBezTo>
                  <a:cubicBezTo>
                    <a:pt x="1632" y="8132"/>
                    <a:pt x="2239" y="8513"/>
                    <a:pt x="2930" y="8739"/>
                  </a:cubicBezTo>
                  <a:lnTo>
                    <a:pt x="4228" y="10882"/>
                  </a:lnTo>
                  <a:cubicBezTo>
                    <a:pt x="4251" y="10930"/>
                    <a:pt x="4299" y="10954"/>
                    <a:pt x="4359" y="10954"/>
                  </a:cubicBezTo>
                  <a:cubicBezTo>
                    <a:pt x="4418" y="10954"/>
                    <a:pt x="4466" y="10930"/>
                    <a:pt x="4490" y="10882"/>
                  </a:cubicBezTo>
                  <a:lnTo>
                    <a:pt x="5787" y="8739"/>
                  </a:lnTo>
                  <a:cubicBezTo>
                    <a:pt x="6668" y="8442"/>
                    <a:pt x="7407" y="7894"/>
                    <a:pt x="7978" y="7144"/>
                  </a:cubicBezTo>
                  <a:cubicBezTo>
                    <a:pt x="8550" y="6370"/>
                    <a:pt x="8847" y="5441"/>
                    <a:pt x="8847" y="4465"/>
                  </a:cubicBezTo>
                  <a:cubicBezTo>
                    <a:pt x="8847" y="2107"/>
                    <a:pt x="6978" y="119"/>
                    <a:pt x="4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2"/>
            <p:cNvSpPr/>
            <p:nvPr/>
          </p:nvSpPr>
          <p:spPr>
            <a:xfrm>
              <a:off x="950073" y="3450656"/>
              <a:ext cx="792" cy="1172"/>
            </a:xfrm>
            <a:custGeom>
              <a:avLst/>
              <a:gdLst/>
              <a:ahLst/>
              <a:cxnLst/>
              <a:rect l="l" t="t" r="r" b="b"/>
              <a:pathLst>
                <a:path w="25" h="37" extrusionOk="0">
                  <a:moveTo>
                    <a:pt x="24" y="1"/>
                  </a:moveTo>
                  <a:lnTo>
                    <a:pt x="12" y="24"/>
                  </a:lnTo>
                  <a:cubicBezTo>
                    <a:pt x="12" y="24"/>
                    <a:pt x="0" y="24"/>
                    <a:pt x="0" y="36"/>
                  </a:cubicBezTo>
                  <a:cubicBezTo>
                    <a:pt x="12" y="24"/>
                    <a:pt x="24" y="24"/>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2"/>
            <p:cNvSpPr/>
            <p:nvPr/>
          </p:nvSpPr>
          <p:spPr>
            <a:xfrm>
              <a:off x="923304" y="3434784"/>
              <a:ext cx="178042" cy="156594"/>
            </a:xfrm>
            <a:custGeom>
              <a:avLst/>
              <a:gdLst/>
              <a:ahLst/>
              <a:cxnLst/>
              <a:rect l="l" t="t" r="r" b="b"/>
              <a:pathLst>
                <a:path w="5620" h="4943" extrusionOk="0">
                  <a:moveTo>
                    <a:pt x="845" y="549"/>
                  </a:moveTo>
                  <a:cubicBezTo>
                    <a:pt x="844" y="550"/>
                    <a:pt x="842" y="552"/>
                    <a:pt x="841" y="553"/>
                  </a:cubicBezTo>
                  <a:lnTo>
                    <a:pt x="841" y="553"/>
                  </a:lnTo>
                  <a:cubicBezTo>
                    <a:pt x="842" y="552"/>
                    <a:pt x="844" y="550"/>
                    <a:pt x="845" y="549"/>
                  </a:cubicBezTo>
                  <a:close/>
                  <a:moveTo>
                    <a:pt x="4548" y="2561"/>
                  </a:moveTo>
                  <a:lnTo>
                    <a:pt x="4548" y="3145"/>
                  </a:lnTo>
                  <a:cubicBezTo>
                    <a:pt x="4548" y="3228"/>
                    <a:pt x="4620" y="3300"/>
                    <a:pt x="4715" y="3300"/>
                  </a:cubicBezTo>
                  <a:lnTo>
                    <a:pt x="5298" y="3300"/>
                  </a:lnTo>
                  <a:lnTo>
                    <a:pt x="5298" y="3871"/>
                  </a:lnTo>
                  <a:lnTo>
                    <a:pt x="4715" y="3871"/>
                  </a:lnTo>
                  <a:cubicBezTo>
                    <a:pt x="4620" y="3871"/>
                    <a:pt x="4548" y="3942"/>
                    <a:pt x="4548" y="4038"/>
                  </a:cubicBezTo>
                  <a:lnTo>
                    <a:pt x="4548" y="4609"/>
                  </a:lnTo>
                  <a:lnTo>
                    <a:pt x="3989" y="4609"/>
                  </a:lnTo>
                  <a:lnTo>
                    <a:pt x="3989" y="4038"/>
                  </a:lnTo>
                  <a:cubicBezTo>
                    <a:pt x="3989" y="3942"/>
                    <a:pt x="3905" y="3871"/>
                    <a:pt x="3822" y="3871"/>
                  </a:cubicBezTo>
                  <a:lnTo>
                    <a:pt x="3239" y="3871"/>
                  </a:lnTo>
                  <a:lnTo>
                    <a:pt x="3239" y="3300"/>
                  </a:lnTo>
                  <a:lnTo>
                    <a:pt x="3822" y="3300"/>
                  </a:lnTo>
                  <a:cubicBezTo>
                    <a:pt x="3905" y="3300"/>
                    <a:pt x="3989" y="3228"/>
                    <a:pt x="3989" y="3145"/>
                  </a:cubicBezTo>
                  <a:lnTo>
                    <a:pt x="3989" y="2561"/>
                  </a:lnTo>
                  <a:close/>
                  <a:moveTo>
                    <a:pt x="1441" y="0"/>
                  </a:moveTo>
                  <a:cubicBezTo>
                    <a:pt x="1159" y="0"/>
                    <a:pt x="895" y="90"/>
                    <a:pt x="667" y="263"/>
                  </a:cubicBezTo>
                  <a:cubicBezTo>
                    <a:pt x="0" y="787"/>
                    <a:pt x="0" y="1716"/>
                    <a:pt x="274" y="2347"/>
                  </a:cubicBezTo>
                  <a:cubicBezTo>
                    <a:pt x="441" y="2704"/>
                    <a:pt x="679" y="3038"/>
                    <a:pt x="988" y="3371"/>
                  </a:cubicBezTo>
                  <a:cubicBezTo>
                    <a:pt x="1441" y="3859"/>
                    <a:pt x="1941" y="4228"/>
                    <a:pt x="2405" y="4585"/>
                  </a:cubicBezTo>
                  <a:cubicBezTo>
                    <a:pt x="2441" y="4597"/>
                    <a:pt x="2465" y="4609"/>
                    <a:pt x="2500" y="4609"/>
                  </a:cubicBezTo>
                  <a:cubicBezTo>
                    <a:pt x="2524" y="4609"/>
                    <a:pt x="2560" y="4597"/>
                    <a:pt x="2584" y="4585"/>
                  </a:cubicBezTo>
                  <a:cubicBezTo>
                    <a:pt x="2798" y="4454"/>
                    <a:pt x="2977" y="4312"/>
                    <a:pt x="3131" y="4193"/>
                  </a:cubicBezTo>
                  <a:lnTo>
                    <a:pt x="3667" y="4193"/>
                  </a:lnTo>
                  <a:lnTo>
                    <a:pt x="3667" y="4776"/>
                  </a:lnTo>
                  <a:cubicBezTo>
                    <a:pt x="3667" y="4859"/>
                    <a:pt x="3739" y="4943"/>
                    <a:pt x="3834" y="4943"/>
                  </a:cubicBezTo>
                  <a:lnTo>
                    <a:pt x="4715" y="4943"/>
                  </a:lnTo>
                  <a:cubicBezTo>
                    <a:pt x="4798" y="4943"/>
                    <a:pt x="4870" y="4859"/>
                    <a:pt x="4870" y="4776"/>
                  </a:cubicBezTo>
                  <a:lnTo>
                    <a:pt x="4870" y="4193"/>
                  </a:lnTo>
                  <a:lnTo>
                    <a:pt x="5453" y="4193"/>
                  </a:lnTo>
                  <a:cubicBezTo>
                    <a:pt x="5548" y="4193"/>
                    <a:pt x="5620" y="4121"/>
                    <a:pt x="5620" y="4026"/>
                  </a:cubicBezTo>
                  <a:lnTo>
                    <a:pt x="5620" y="3157"/>
                  </a:lnTo>
                  <a:cubicBezTo>
                    <a:pt x="5620" y="3050"/>
                    <a:pt x="5548" y="2978"/>
                    <a:pt x="5453" y="2978"/>
                  </a:cubicBezTo>
                  <a:lnTo>
                    <a:pt x="4882" y="2978"/>
                  </a:lnTo>
                  <a:lnTo>
                    <a:pt x="4882" y="2395"/>
                  </a:lnTo>
                  <a:cubicBezTo>
                    <a:pt x="4882" y="2323"/>
                    <a:pt x="4834" y="2276"/>
                    <a:pt x="4775" y="2252"/>
                  </a:cubicBezTo>
                  <a:cubicBezTo>
                    <a:pt x="4798" y="2157"/>
                    <a:pt x="4834" y="2073"/>
                    <a:pt x="4858" y="1966"/>
                  </a:cubicBezTo>
                  <a:cubicBezTo>
                    <a:pt x="4882" y="1871"/>
                    <a:pt x="4834" y="1787"/>
                    <a:pt x="4739" y="1776"/>
                  </a:cubicBezTo>
                  <a:cubicBezTo>
                    <a:pt x="4725" y="1771"/>
                    <a:pt x="4710" y="1769"/>
                    <a:pt x="4695" y="1769"/>
                  </a:cubicBezTo>
                  <a:cubicBezTo>
                    <a:pt x="4625" y="1769"/>
                    <a:pt x="4558" y="1816"/>
                    <a:pt x="4548" y="1895"/>
                  </a:cubicBezTo>
                  <a:cubicBezTo>
                    <a:pt x="4525" y="2014"/>
                    <a:pt x="4489" y="2109"/>
                    <a:pt x="4429" y="2228"/>
                  </a:cubicBezTo>
                  <a:lnTo>
                    <a:pt x="3834" y="2228"/>
                  </a:lnTo>
                  <a:cubicBezTo>
                    <a:pt x="3739" y="2228"/>
                    <a:pt x="3667" y="2311"/>
                    <a:pt x="3667" y="2395"/>
                  </a:cubicBezTo>
                  <a:lnTo>
                    <a:pt x="3667" y="2978"/>
                  </a:lnTo>
                  <a:lnTo>
                    <a:pt x="3096" y="2978"/>
                  </a:lnTo>
                  <a:cubicBezTo>
                    <a:pt x="3001" y="2978"/>
                    <a:pt x="2929" y="3050"/>
                    <a:pt x="2929" y="3145"/>
                  </a:cubicBezTo>
                  <a:lnTo>
                    <a:pt x="2929" y="3942"/>
                  </a:lnTo>
                  <a:cubicBezTo>
                    <a:pt x="2798" y="4050"/>
                    <a:pt x="2655" y="4157"/>
                    <a:pt x="2500" y="4252"/>
                  </a:cubicBezTo>
                  <a:cubicBezTo>
                    <a:pt x="2060" y="3942"/>
                    <a:pt x="1619" y="3585"/>
                    <a:pt x="1215" y="3169"/>
                  </a:cubicBezTo>
                  <a:cubicBezTo>
                    <a:pt x="917" y="2859"/>
                    <a:pt x="715" y="2549"/>
                    <a:pt x="560" y="2228"/>
                  </a:cubicBezTo>
                  <a:cubicBezTo>
                    <a:pt x="322" y="1718"/>
                    <a:pt x="322" y="970"/>
                    <a:pt x="841" y="553"/>
                  </a:cubicBezTo>
                  <a:lnTo>
                    <a:pt x="841" y="553"/>
                  </a:lnTo>
                  <a:cubicBezTo>
                    <a:pt x="770" y="610"/>
                    <a:pt x="665" y="692"/>
                    <a:pt x="665" y="692"/>
                  </a:cubicBezTo>
                  <a:cubicBezTo>
                    <a:pt x="664" y="692"/>
                    <a:pt x="713" y="653"/>
                    <a:pt x="857" y="537"/>
                  </a:cubicBezTo>
                  <a:cubicBezTo>
                    <a:pt x="887" y="514"/>
                    <a:pt x="899" y="505"/>
                    <a:pt x="899" y="505"/>
                  </a:cubicBezTo>
                  <a:lnTo>
                    <a:pt x="899" y="505"/>
                  </a:lnTo>
                  <a:cubicBezTo>
                    <a:pt x="899" y="505"/>
                    <a:pt x="887" y="514"/>
                    <a:pt x="869" y="525"/>
                  </a:cubicBezTo>
                  <a:cubicBezTo>
                    <a:pt x="1045" y="396"/>
                    <a:pt x="1250" y="331"/>
                    <a:pt x="1461" y="331"/>
                  </a:cubicBezTo>
                  <a:cubicBezTo>
                    <a:pt x="1521" y="331"/>
                    <a:pt x="1582" y="336"/>
                    <a:pt x="1643" y="347"/>
                  </a:cubicBezTo>
                  <a:cubicBezTo>
                    <a:pt x="1941" y="406"/>
                    <a:pt x="2191" y="561"/>
                    <a:pt x="2358" y="799"/>
                  </a:cubicBezTo>
                  <a:cubicBezTo>
                    <a:pt x="2396" y="866"/>
                    <a:pt x="2445" y="893"/>
                    <a:pt x="2495" y="893"/>
                  </a:cubicBezTo>
                  <a:cubicBezTo>
                    <a:pt x="2552" y="893"/>
                    <a:pt x="2611" y="857"/>
                    <a:pt x="2655" y="799"/>
                  </a:cubicBezTo>
                  <a:cubicBezTo>
                    <a:pt x="2903" y="497"/>
                    <a:pt x="3171" y="342"/>
                    <a:pt x="3440" y="342"/>
                  </a:cubicBezTo>
                  <a:cubicBezTo>
                    <a:pt x="3468" y="342"/>
                    <a:pt x="3496" y="343"/>
                    <a:pt x="3524" y="347"/>
                  </a:cubicBezTo>
                  <a:lnTo>
                    <a:pt x="3536" y="347"/>
                  </a:lnTo>
                  <a:cubicBezTo>
                    <a:pt x="3763" y="347"/>
                    <a:pt x="3929" y="383"/>
                    <a:pt x="4072" y="478"/>
                  </a:cubicBezTo>
                  <a:cubicBezTo>
                    <a:pt x="4227" y="561"/>
                    <a:pt x="4358" y="716"/>
                    <a:pt x="4441" y="894"/>
                  </a:cubicBezTo>
                  <a:cubicBezTo>
                    <a:pt x="4501" y="1014"/>
                    <a:pt x="4548" y="1133"/>
                    <a:pt x="4560" y="1264"/>
                  </a:cubicBezTo>
                  <a:cubicBezTo>
                    <a:pt x="4584" y="1335"/>
                    <a:pt x="4644" y="1395"/>
                    <a:pt x="4727" y="1395"/>
                  </a:cubicBezTo>
                  <a:lnTo>
                    <a:pt x="4763" y="1395"/>
                  </a:lnTo>
                  <a:cubicBezTo>
                    <a:pt x="4846" y="1383"/>
                    <a:pt x="4906" y="1287"/>
                    <a:pt x="4894" y="1204"/>
                  </a:cubicBezTo>
                  <a:cubicBezTo>
                    <a:pt x="4858" y="1037"/>
                    <a:pt x="4822" y="883"/>
                    <a:pt x="4739" y="740"/>
                  </a:cubicBezTo>
                  <a:cubicBezTo>
                    <a:pt x="4620" y="525"/>
                    <a:pt x="4465" y="323"/>
                    <a:pt x="4251" y="192"/>
                  </a:cubicBezTo>
                  <a:cubicBezTo>
                    <a:pt x="4060" y="73"/>
                    <a:pt x="3834" y="13"/>
                    <a:pt x="3548" y="13"/>
                  </a:cubicBezTo>
                  <a:cubicBezTo>
                    <a:pt x="3514" y="10"/>
                    <a:pt x="3479" y="8"/>
                    <a:pt x="3445" y="8"/>
                  </a:cubicBezTo>
                  <a:cubicBezTo>
                    <a:pt x="3115" y="8"/>
                    <a:pt x="2805" y="165"/>
                    <a:pt x="2524" y="478"/>
                  </a:cubicBezTo>
                  <a:cubicBezTo>
                    <a:pt x="2322" y="240"/>
                    <a:pt x="2036" y="85"/>
                    <a:pt x="1703" y="25"/>
                  </a:cubicBezTo>
                  <a:cubicBezTo>
                    <a:pt x="1614" y="9"/>
                    <a:pt x="1527"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52"/>
          <p:cNvGrpSpPr/>
          <p:nvPr/>
        </p:nvGrpSpPr>
        <p:grpSpPr>
          <a:xfrm>
            <a:off x="2131743" y="978057"/>
            <a:ext cx="412901" cy="413257"/>
            <a:chOff x="2185372" y="1957799"/>
            <a:chExt cx="366664" cy="366981"/>
          </a:xfrm>
        </p:grpSpPr>
        <p:sp>
          <p:nvSpPr>
            <p:cNvPr id="632" name="Google Shape;632;p52"/>
            <p:cNvSpPr/>
            <p:nvPr/>
          </p:nvSpPr>
          <p:spPr>
            <a:xfrm>
              <a:off x="2228742" y="2000853"/>
              <a:ext cx="75082" cy="74226"/>
            </a:xfrm>
            <a:custGeom>
              <a:avLst/>
              <a:gdLst/>
              <a:ahLst/>
              <a:cxnLst/>
              <a:rect l="l" t="t" r="r" b="b"/>
              <a:pathLst>
                <a:path w="2370" h="2343" extrusionOk="0">
                  <a:moveTo>
                    <a:pt x="179" y="0"/>
                  </a:moveTo>
                  <a:cubicBezTo>
                    <a:pt x="135" y="0"/>
                    <a:pt x="90" y="15"/>
                    <a:pt x="60" y="45"/>
                  </a:cubicBezTo>
                  <a:cubicBezTo>
                    <a:pt x="1" y="104"/>
                    <a:pt x="1" y="223"/>
                    <a:pt x="60" y="283"/>
                  </a:cubicBezTo>
                  <a:lnTo>
                    <a:pt x="2072" y="2295"/>
                  </a:lnTo>
                  <a:cubicBezTo>
                    <a:pt x="2096" y="2331"/>
                    <a:pt x="2144" y="2343"/>
                    <a:pt x="2191" y="2343"/>
                  </a:cubicBezTo>
                  <a:cubicBezTo>
                    <a:pt x="2227" y="2343"/>
                    <a:pt x="2275" y="2331"/>
                    <a:pt x="2310" y="2295"/>
                  </a:cubicBezTo>
                  <a:cubicBezTo>
                    <a:pt x="2370" y="2235"/>
                    <a:pt x="2370" y="2116"/>
                    <a:pt x="2310" y="2057"/>
                  </a:cubicBezTo>
                  <a:lnTo>
                    <a:pt x="298" y="45"/>
                  </a:lnTo>
                  <a:cubicBezTo>
                    <a:pt x="269" y="15"/>
                    <a:pt x="22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2"/>
            <p:cNvSpPr/>
            <p:nvPr/>
          </p:nvSpPr>
          <p:spPr>
            <a:xfrm>
              <a:off x="2188001" y="2067159"/>
              <a:ext cx="98873" cy="35070"/>
            </a:xfrm>
            <a:custGeom>
              <a:avLst/>
              <a:gdLst/>
              <a:ahLst/>
              <a:cxnLst/>
              <a:rect l="l" t="t" r="r" b="b"/>
              <a:pathLst>
                <a:path w="3121" h="1107" extrusionOk="0">
                  <a:moveTo>
                    <a:pt x="188" y="1"/>
                  </a:moveTo>
                  <a:cubicBezTo>
                    <a:pt x="120" y="1"/>
                    <a:pt x="56" y="54"/>
                    <a:pt x="37" y="131"/>
                  </a:cubicBezTo>
                  <a:cubicBezTo>
                    <a:pt x="1" y="214"/>
                    <a:pt x="60" y="309"/>
                    <a:pt x="156" y="333"/>
                  </a:cubicBezTo>
                  <a:lnTo>
                    <a:pt x="2882" y="1107"/>
                  </a:lnTo>
                  <a:lnTo>
                    <a:pt x="2918" y="1107"/>
                  </a:lnTo>
                  <a:cubicBezTo>
                    <a:pt x="3001" y="1107"/>
                    <a:pt x="3073" y="1071"/>
                    <a:pt x="3085" y="988"/>
                  </a:cubicBezTo>
                  <a:cubicBezTo>
                    <a:pt x="3120" y="904"/>
                    <a:pt x="3061" y="809"/>
                    <a:pt x="2965" y="785"/>
                  </a:cubicBezTo>
                  <a:lnTo>
                    <a:pt x="239" y="11"/>
                  </a:lnTo>
                  <a:cubicBezTo>
                    <a:pt x="222" y="4"/>
                    <a:pt x="205" y="1"/>
                    <a:pt x="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2"/>
            <p:cNvSpPr/>
            <p:nvPr/>
          </p:nvSpPr>
          <p:spPr>
            <a:xfrm>
              <a:off x="2185372" y="2119114"/>
              <a:ext cx="97733" cy="37066"/>
            </a:xfrm>
            <a:custGeom>
              <a:avLst/>
              <a:gdLst/>
              <a:ahLst/>
              <a:cxnLst/>
              <a:rect l="l" t="t" r="r" b="b"/>
              <a:pathLst>
                <a:path w="3085" h="1170" extrusionOk="0">
                  <a:moveTo>
                    <a:pt x="2872" y="1"/>
                  </a:moveTo>
                  <a:cubicBezTo>
                    <a:pt x="2863" y="1"/>
                    <a:pt x="2855" y="1"/>
                    <a:pt x="2846" y="3"/>
                  </a:cubicBezTo>
                  <a:lnTo>
                    <a:pt x="131" y="836"/>
                  </a:lnTo>
                  <a:cubicBezTo>
                    <a:pt x="48" y="872"/>
                    <a:pt x="0" y="955"/>
                    <a:pt x="12" y="1050"/>
                  </a:cubicBezTo>
                  <a:cubicBezTo>
                    <a:pt x="48" y="1122"/>
                    <a:pt x="108" y="1169"/>
                    <a:pt x="179" y="1169"/>
                  </a:cubicBezTo>
                  <a:cubicBezTo>
                    <a:pt x="191" y="1169"/>
                    <a:pt x="203" y="1169"/>
                    <a:pt x="227" y="1158"/>
                  </a:cubicBezTo>
                  <a:lnTo>
                    <a:pt x="2929" y="324"/>
                  </a:lnTo>
                  <a:cubicBezTo>
                    <a:pt x="3037" y="300"/>
                    <a:pt x="3084" y="217"/>
                    <a:pt x="3048" y="122"/>
                  </a:cubicBezTo>
                  <a:cubicBezTo>
                    <a:pt x="3027" y="47"/>
                    <a:pt x="2948" y="1"/>
                    <a:pt x="2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2"/>
            <p:cNvSpPr/>
            <p:nvPr/>
          </p:nvSpPr>
          <p:spPr>
            <a:xfrm>
              <a:off x="2294763" y="1960587"/>
              <a:ext cx="36242" cy="97131"/>
            </a:xfrm>
            <a:custGeom>
              <a:avLst/>
              <a:gdLst/>
              <a:ahLst/>
              <a:cxnLst/>
              <a:rect l="l" t="t" r="r" b="b"/>
              <a:pathLst>
                <a:path w="1144" h="3066" extrusionOk="0">
                  <a:moveTo>
                    <a:pt x="185" y="1"/>
                  </a:moveTo>
                  <a:cubicBezTo>
                    <a:pt x="172" y="1"/>
                    <a:pt x="158" y="2"/>
                    <a:pt x="143" y="6"/>
                  </a:cubicBezTo>
                  <a:cubicBezTo>
                    <a:pt x="60" y="42"/>
                    <a:pt x="0" y="125"/>
                    <a:pt x="24" y="220"/>
                  </a:cubicBezTo>
                  <a:lnTo>
                    <a:pt x="798" y="2947"/>
                  </a:lnTo>
                  <a:cubicBezTo>
                    <a:pt x="822" y="3018"/>
                    <a:pt x="893" y="3066"/>
                    <a:pt x="965" y="3066"/>
                  </a:cubicBezTo>
                  <a:lnTo>
                    <a:pt x="1012" y="3066"/>
                  </a:lnTo>
                  <a:cubicBezTo>
                    <a:pt x="1096" y="3030"/>
                    <a:pt x="1143" y="2947"/>
                    <a:pt x="1131" y="2852"/>
                  </a:cubicBezTo>
                  <a:lnTo>
                    <a:pt x="357" y="125"/>
                  </a:lnTo>
                  <a:cubicBezTo>
                    <a:pt x="327" y="54"/>
                    <a:pt x="262"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2"/>
            <p:cNvSpPr/>
            <p:nvPr/>
          </p:nvSpPr>
          <p:spPr>
            <a:xfrm>
              <a:off x="2346433" y="1957799"/>
              <a:ext cx="38491" cy="96909"/>
            </a:xfrm>
            <a:custGeom>
              <a:avLst/>
              <a:gdLst/>
              <a:ahLst/>
              <a:cxnLst/>
              <a:rect l="l" t="t" r="r" b="b"/>
              <a:pathLst>
                <a:path w="1215" h="3059" extrusionOk="0">
                  <a:moveTo>
                    <a:pt x="1021" y="0"/>
                  </a:moveTo>
                  <a:cubicBezTo>
                    <a:pt x="953" y="0"/>
                    <a:pt x="889" y="54"/>
                    <a:pt x="870" y="130"/>
                  </a:cubicBezTo>
                  <a:lnTo>
                    <a:pt x="36" y="2832"/>
                  </a:lnTo>
                  <a:cubicBezTo>
                    <a:pt x="0" y="2928"/>
                    <a:pt x="60" y="3011"/>
                    <a:pt x="155" y="3047"/>
                  </a:cubicBezTo>
                  <a:cubicBezTo>
                    <a:pt x="167" y="3047"/>
                    <a:pt x="179" y="3059"/>
                    <a:pt x="203" y="3059"/>
                  </a:cubicBezTo>
                  <a:cubicBezTo>
                    <a:pt x="274" y="3059"/>
                    <a:pt x="334" y="3011"/>
                    <a:pt x="358" y="2940"/>
                  </a:cubicBezTo>
                  <a:lnTo>
                    <a:pt x="1191" y="237"/>
                  </a:lnTo>
                  <a:cubicBezTo>
                    <a:pt x="1215" y="130"/>
                    <a:pt x="1167" y="23"/>
                    <a:pt x="1072" y="11"/>
                  </a:cubicBezTo>
                  <a:cubicBezTo>
                    <a:pt x="1055" y="4"/>
                    <a:pt x="1038"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2"/>
            <p:cNvSpPr/>
            <p:nvPr/>
          </p:nvSpPr>
          <p:spPr>
            <a:xfrm>
              <a:off x="2290993" y="2100391"/>
              <a:ext cx="37731" cy="121778"/>
            </a:xfrm>
            <a:custGeom>
              <a:avLst/>
              <a:gdLst/>
              <a:ahLst/>
              <a:cxnLst/>
              <a:rect l="l" t="t" r="r" b="b"/>
              <a:pathLst>
                <a:path w="1191" h="3844" extrusionOk="0">
                  <a:moveTo>
                    <a:pt x="721" y="1"/>
                  </a:moveTo>
                  <a:cubicBezTo>
                    <a:pt x="670" y="1"/>
                    <a:pt x="616" y="30"/>
                    <a:pt x="572" y="82"/>
                  </a:cubicBezTo>
                  <a:cubicBezTo>
                    <a:pt x="191" y="629"/>
                    <a:pt x="0" y="1296"/>
                    <a:pt x="60" y="1987"/>
                  </a:cubicBezTo>
                  <a:cubicBezTo>
                    <a:pt x="119" y="2665"/>
                    <a:pt x="417" y="3308"/>
                    <a:pt x="893" y="3796"/>
                  </a:cubicBezTo>
                  <a:cubicBezTo>
                    <a:pt x="917" y="3832"/>
                    <a:pt x="965" y="3844"/>
                    <a:pt x="1012" y="3844"/>
                  </a:cubicBezTo>
                  <a:cubicBezTo>
                    <a:pt x="1060" y="3844"/>
                    <a:pt x="1096" y="3832"/>
                    <a:pt x="1131" y="3796"/>
                  </a:cubicBezTo>
                  <a:cubicBezTo>
                    <a:pt x="1191" y="3725"/>
                    <a:pt x="1191" y="3618"/>
                    <a:pt x="1131" y="3546"/>
                  </a:cubicBezTo>
                  <a:cubicBezTo>
                    <a:pt x="250" y="2665"/>
                    <a:pt x="131" y="1284"/>
                    <a:pt x="857" y="272"/>
                  </a:cubicBezTo>
                  <a:cubicBezTo>
                    <a:pt x="917" y="201"/>
                    <a:pt x="893" y="94"/>
                    <a:pt x="810" y="34"/>
                  </a:cubicBezTo>
                  <a:cubicBezTo>
                    <a:pt x="783" y="12"/>
                    <a:pt x="752" y="1"/>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2"/>
            <p:cNvSpPr/>
            <p:nvPr/>
          </p:nvSpPr>
          <p:spPr>
            <a:xfrm>
              <a:off x="2353592" y="2091362"/>
              <a:ext cx="68302" cy="20307"/>
            </a:xfrm>
            <a:custGeom>
              <a:avLst/>
              <a:gdLst/>
              <a:ahLst/>
              <a:cxnLst/>
              <a:rect l="l" t="t" r="r" b="b"/>
              <a:pathLst>
                <a:path w="2156" h="641" extrusionOk="0">
                  <a:moveTo>
                    <a:pt x="971" y="1"/>
                  </a:moveTo>
                  <a:cubicBezTo>
                    <a:pt x="708" y="1"/>
                    <a:pt x="417" y="59"/>
                    <a:pt x="120" y="224"/>
                  </a:cubicBezTo>
                  <a:cubicBezTo>
                    <a:pt x="24" y="271"/>
                    <a:pt x="1" y="379"/>
                    <a:pt x="60" y="462"/>
                  </a:cubicBezTo>
                  <a:cubicBezTo>
                    <a:pt x="90" y="522"/>
                    <a:pt x="144" y="554"/>
                    <a:pt x="201" y="554"/>
                  </a:cubicBezTo>
                  <a:cubicBezTo>
                    <a:pt x="234" y="554"/>
                    <a:pt x="268" y="543"/>
                    <a:pt x="298" y="521"/>
                  </a:cubicBezTo>
                  <a:cubicBezTo>
                    <a:pt x="537" y="391"/>
                    <a:pt x="771" y="345"/>
                    <a:pt x="982" y="345"/>
                  </a:cubicBezTo>
                  <a:cubicBezTo>
                    <a:pt x="1488" y="345"/>
                    <a:pt x="1869" y="608"/>
                    <a:pt x="1894" y="617"/>
                  </a:cubicBezTo>
                  <a:cubicBezTo>
                    <a:pt x="1918" y="629"/>
                    <a:pt x="1953" y="640"/>
                    <a:pt x="2001" y="640"/>
                  </a:cubicBezTo>
                  <a:cubicBezTo>
                    <a:pt x="2060" y="640"/>
                    <a:pt x="2096" y="617"/>
                    <a:pt x="2132" y="569"/>
                  </a:cubicBezTo>
                  <a:cubicBezTo>
                    <a:pt x="2156" y="498"/>
                    <a:pt x="2144" y="390"/>
                    <a:pt x="2072" y="331"/>
                  </a:cubicBezTo>
                  <a:cubicBezTo>
                    <a:pt x="2039" y="314"/>
                    <a:pt x="158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2"/>
            <p:cNvSpPr/>
            <p:nvPr/>
          </p:nvSpPr>
          <p:spPr>
            <a:xfrm>
              <a:off x="2321532" y="2064434"/>
              <a:ext cx="230504" cy="260346"/>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01AA0837-AF9B-43BE-A916-7FAE8956FC2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10</a:t>
            </a:r>
          </a:p>
        </p:txBody>
      </p:sp>
    </p:spTree>
    <p:extLst>
      <p:ext uri="{BB962C8B-B14F-4D97-AF65-F5344CB8AC3E}">
        <p14:creationId xmlns:p14="http://schemas.microsoft.com/office/powerpoint/2010/main" val="742262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617619" y="2687364"/>
            <a:ext cx="25599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T-drive dataset</a:t>
            </a:r>
            <a:r>
              <a:rPr lang="en" baseline="30000" dirty="0"/>
              <a:t>[6,7,8]</a:t>
            </a:r>
            <a:endParaRPr baseline="30000" dirty="0"/>
          </a:p>
        </p:txBody>
      </p:sp>
      <p:sp>
        <p:nvSpPr>
          <p:cNvPr id="219" name="Google Shape;219;p37"/>
          <p:cNvSpPr txBox="1">
            <a:spLocks noGrp="1"/>
          </p:cNvSpPr>
          <p:nvPr>
            <p:ph type="title" idx="2"/>
          </p:nvPr>
        </p:nvSpPr>
        <p:spPr>
          <a:xfrm>
            <a:off x="617619" y="1714374"/>
            <a:ext cx="8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220" name="Google Shape;220;p37"/>
          <p:cNvPicPr preferRelativeResize="0"/>
          <p:nvPr/>
        </p:nvPicPr>
        <p:blipFill rotWithShape="1">
          <a:blip r:embed="rId3">
            <a:alphaModFix/>
          </a:blip>
          <a:srcRect t="7911" b="7920"/>
          <a:stretch/>
        </p:blipFill>
        <p:spPr>
          <a:xfrm>
            <a:off x="3592992" y="499044"/>
            <a:ext cx="3797600" cy="3827050"/>
          </a:xfrm>
          <a:prstGeom prst="rect">
            <a:avLst/>
          </a:prstGeom>
          <a:noFill/>
          <a:ln>
            <a:noFill/>
          </a:ln>
        </p:spPr>
      </p:pic>
      <p:pic>
        <p:nvPicPr>
          <p:cNvPr id="7" name="Google Shape;1225;p66">
            <a:extLst>
              <a:ext uri="{FF2B5EF4-FFF2-40B4-BE49-F238E27FC236}">
                <a16:creationId xmlns:a16="http://schemas.microsoft.com/office/drawing/2014/main" id="{DD9A0FEB-F9AB-4311-9163-7504CB6268CA}"/>
              </a:ext>
            </a:extLst>
          </p:cNvPr>
          <p:cNvPicPr preferRelativeResize="0"/>
          <p:nvPr/>
        </p:nvPicPr>
        <p:blipFill>
          <a:blip r:embed="rId4">
            <a:alphaModFix/>
          </a:blip>
          <a:stretch>
            <a:fillRect/>
          </a:stretch>
        </p:blipFill>
        <p:spPr>
          <a:xfrm>
            <a:off x="5966483" y="375673"/>
            <a:ext cx="3920230" cy="4392154"/>
          </a:xfrm>
          <a:prstGeom prst="rect">
            <a:avLst/>
          </a:prstGeom>
          <a:noFill/>
          <a:ln>
            <a:noFill/>
          </a:ln>
        </p:spPr>
      </p:pic>
      <p:sp>
        <p:nvSpPr>
          <p:cNvPr id="8" name="TextBox 7">
            <a:extLst>
              <a:ext uri="{FF2B5EF4-FFF2-40B4-BE49-F238E27FC236}">
                <a16:creationId xmlns:a16="http://schemas.microsoft.com/office/drawing/2014/main" id="{53220EC2-E1F2-4E9C-9C7D-8A6FD234859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
        <p:nvSpPr>
          <p:cNvPr id="3" name="Subtitle 2">
            <a:extLst>
              <a:ext uri="{FF2B5EF4-FFF2-40B4-BE49-F238E27FC236}">
                <a16:creationId xmlns:a16="http://schemas.microsoft.com/office/drawing/2014/main" id="{5D835DD7-F445-4EAE-A386-DA00CCC10467}"/>
              </a:ext>
            </a:extLst>
          </p:cNvPr>
          <p:cNvSpPr>
            <a:spLocks noGrp="1"/>
          </p:cNvSpPr>
          <p:nvPr>
            <p:ph type="subTitle" idx="1"/>
          </p:nvPr>
        </p:nvSpPr>
        <p:spPr>
          <a:xfrm>
            <a:off x="602233" y="3282250"/>
            <a:ext cx="2559900" cy="577800"/>
          </a:xfrm>
        </p:spPr>
        <p:txBody>
          <a:bodyPr/>
          <a:lstStyle/>
          <a:p>
            <a:endParaRPr lang="en-MY"/>
          </a:p>
        </p:txBody>
      </p:sp>
    </p:spTree>
    <p:extLst>
      <p:ext uri="{BB962C8B-B14F-4D97-AF65-F5344CB8AC3E}">
        <p14:creationId xmlns:p14="http://schemas.microsoft.com/office/powerpoint/2010/main" val="289517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617618" y="2317250"/>
            <a:ext cx="32939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Queueing Model</a:t>
            </a:r>
            <a:endParaRPr dirty="0"/>
          </a:p>
        </p:txBody>
      </p:sp>
      <p:sp>
        <p:nvSpPr>
          <p:cNvPr id="218" name="Google Shape;218;p37"/>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19" name="Google Shape;219;p37"/>
          <p:cNvSpPr txBox="1">
            <a:spLocks noGrp="1"/>
          </p:cNvSpPr>
          <p:nvPr>
            <p:ph type="title" idx="2"/>
          </p:nvPr>
        </p:nvSpPr>
        <p:spPr>
          <a:xfrm>
            <a:off x="617619" y="1714374"/>
            <a:ext cx="8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21" name="Google Shape;221;p37"/>
          <p:cNvPicPr preferRelativeResize="0"/>
          <p:nvPr/>
        </p:nvPicPr>
        <p:blipFill rotWithShape="1">
          <a:blip r:embed="rId4">
            <a:alphaModFix/>
          </a:blip>
          <a:srcRect t="4661" b="4643"/>
          <a:stretch/>
        </p:blipFill>
        <p:spPr>
          <a:xfrm>
            <a:off x="6620025" y="399025"/>
            <a:ext cx="3342575" cy="4248876"/>
          </a:xfrm>
          <a:prstGeom prst="rect">
            <a:avLst/>
          </a:prstGeom>
          <a:noFill/>
          <a:ln>
            <a:noFill/>
          </a:ln>
        </p:spPr>
      </p:pic>
      <p:sp>
        <p:nvSpPr>
          <p:cNvPr id="7" name="TextBox 6">
            <a:extLst>
              <a:ext uri="{FF2B5EF4-FFF2-40B4-BE49-F238E27FC236}">
                <a16:creationId xmlns:a16="http://schemas.microsoft.com/office/drawing/2014/main" id="{D2D893AB-504E-419F-87D6-8C65B967D2DF}"/>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pic>
        <p:nvPicPr>
          <p:cNvPr id="8" name="Google Shape;221;p37">
            <a:extLst>
              <a:ext uri="{FF2B5EF4-FFF2-40B4-BE49-F238E27FC236}">
                <a16:creationId xmlns:a16="http://schemas.microsoft.com/office/drawing/2014/main" id="{AAF90A39-D264-4634-B4B1-0F0E395AA732}"/>
              </a:ext>
            </a:extLst>
          </p:cNvPr>
          <p:cNvPicPr preferRelativeResize="0"/>
          <p:nvPr/>
        </p:nvPicPr>
        <p:blipFill rotWithShape="1">
          <a:blip r:embed="rId4">
            <a:alphaModFix/>
          </a:blip>
          <a:srcRect t="4661" b="4643"/>
          <a:stretch/>
        </p:blipFill>
        <p:spPr>
          <a:xfrm>
            <a:off x="6772425" y="551425"/>
            <a:ext cx="138041" cy="149750"/>
          </a:xfrm>
          <a:prstGeom prst="rect">
            <a:avLst/>
          </a:prstGeom>
          <a:noFill/>
          <a:ln>
            <a:noFill/>
          </a:ln>
        </p:spPr>
      </p:pic>
    </p:spTree>
    <p:extLst>
      <p:ext uri="{BB962C8B-B14F-4D97-AF65-F5344CB8AC3E}">
        <p14:creationId xmlns:p14="http://schemas.microsoft.com/office/powerpoint/2010/main" val="4264666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673F-103E-4867-A0D9-6D9A3DCFDC8E}"/>
              </a:ext>
            </a:extLst>
          </p:cNvPr>
          <p:cNvSpPr>
            <a:spLocks noGrp="1"/>
          </p:cNvSpPr>
          <p:nvPr>
            <p:ph type="title"/>
          </p:nvPr>
        </p:nvSpPr>
        <p:spPr/>
        <p:txBody>
          <a:bodyPr/>
          <a:lstStyle/>
          <a:p>
            <a:r>
              <a:rPr lang="en-MY" dirty="0"/>
              <a:t>Histogram of time b/w two consecutive points</a:t>
            </a:r>
          </a:p>
        </p:txBody>
      </p:sp>
      <p:pic>
        <p:nvPicPr>
          <p:cNvPr id="4" name="Picture 3">
            <a:extLst>
              <a:ext uri="{FF2B5EF4-FFF2-40B4-BE49-F238E27FC236}">
                <a16:creationId xmlns:a16="http://schemas.microsoft.com/office/drawing/2014/main" id="{A621519F-3441-4833-8B07-E6E30091B8F4}"/>
              </a:ext>
            </a:extLst>
          </p:cNvPr>
          <p:cNvPicPr>
            <a:picLocks noChangeAspect="1"/>
          </p:cNvPicPr>
          <p:nvPr/>
        </p:nvPicPr>
        <p:blipFill>
          <a:blip r:embed="rId2"/>
          <a:stretch>
            <a:fillRect/>
          </a:stretch>
        </p:blipFill>
        <p:spPr>
          <a:xfrm>
            <a:off x="1771650" y="490537"/>
            <a:ext cx="5600700" cy="4162425"/>
          </a:xfrm>
          <a:prstGeom prst="rect">
            <a:avLst/>
          </a:prstGeom>
        </p:spPr>
      </p:pic>
      <p:pic>
        <p:nvPicPr>
          <p:cNvPr id="6" name="Picture 5">
            <a:extLst>
              <a:ext uri="{FF2B5EF4-FFF2-40B4-BE49-F238E27FC236}">
                <a16:creationId xmlns:a16="http://schemas.microsoft.com/office/drawing/2014/main" id="{BFCAB2AC-FD73-49AD-8E35-9497BFA110B3}"/>
              </a:ext>
            </a:extLst>
          </p:cNvPr>
          <p:cNvPicPr>
            <a:picLocks noChangeAspect="1"/>
          </p:cNvPicPr>
          <p:nvPr/>
        </p:nvPicPr>
        <p:blipFill>
          <a:blip r:embed="rId2"/>
          <a:stretch>
            <a:fillRect/>
          </a:stretch>
        </p:blipFill>
        <p:spPr>
          <a:xfrm>
            <a:off x="1771650" y="490537"/>
            <a:ext cx="5600700" cy="4162425"/>
          </a:xfrm>
          <a:prstGeom prst="rect">
            <a:avLst/>
          </a:prstGeom>
        </p:spPr>
      </p:pic>
      <p:sp>
        <p:nvSpPr>
          <p:cNvPr id="9" name="TextBox 8">
            <a:extLst>
              <a:ext uri="{FF2B5EF4-FFF2-40B4-BE49-F238E27FC236}">
                <a16:creationId xmlns:a16="http://schemas.microsoft.com/office/drawing/2014/main" id="{87621D8B-C549-4556-9B37-3B053C8E5234}"/>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11</a:t>
            </a:r>
          </a:p>
        </p:txBody>
      </p:sp>
    </p:spTree>
    <p:extLst>
      <p:ext uri="{BB962C8B-B14F-4D97-AF65-F5344CB8AC3E}">
        <p14:creationId xmlns:p14="http://schemas.microsoft.com/office/powerpoint/2010/main" val="1256575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547" name="Google Shape;547;p5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CDF for taxi 19</a:t>
            </a:r>
            <a:endParaRPr baseline="30000" dirty="0"/>
          </a:p>
        </p:txBody>
      </p:sp>
      <p:sp>
        <p:nvSpPr>
          <p:cNvPr id="121" name="TextBox 120">
            <a:extLst>
              <a:ext uri="{FF2B5EF4-FFF2-40B4-BE49-F238E27FC236}">
                <a16:creationId xmlns:a16="http://schemas.microsoft.com/office/drawing/2014/main" id="{BBC18C1C-26D2-41EE-B829-FD3F61D15931}"/>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3"/>
              </a:rPr>
              <a:t>fatmir-0@student.ltu.se</a:t>
            </a:r>
            <a:r>
              <a:rPr lang="en-MY" sz="900" dirty="0">
                <a:solidFill>
                  <a:schemeClr val="tx2"/>
                </a:solidFill>
              </a:rPr>
              <a:t>							 26/01/2022 | 12</a:t>
            </a:r>
          </a:p>
        </p:txBody>
      </p:sp>
      <p:pic>
        <p:nvPicPr>
          <p:cNvPr id="3" name="Picture 2" descr="Graphical user interface, chart, application, Excel&#10;&#10;Description automatically generated">
            <a:extLst>
              <a:ext uri="{FF2B5EF4-FFF2-40B4-BE49-F238E27FC236}">
                <a16:creationId xmlns:a16="http://schemas.microsoft.com/office/drawing/2014/main" id="{3A4055BA-57A7-447C-8D74-8BFFF29D39A6}"/>
              </a:ext>
            </a:extLst>
          </p:cNvPr>
          <p:cNvPicPr>
            <a:picLocks noChangeAspect="1"/>
          </p:cNvPicPr>
          <p:nvPr/>
        </p:nvPicPr>
        <p:blipFill>
          <a:blip r:embed="rId4"/>
          <a:stretch>
            <a:fillRect/>
          </a:stretch>
        </p:blipFill>
        <p:spPr>
          <a:xfrm>
            <a:off x="2373973" y="745650"/>
            <a:ext cx="4396053" cy="3529081"/>
          </a:xfrm>
          <a:prstGeom prst="rect">
            <a:avLst/>
          </a:prstGeom>
        </p:spPr>
      </p:pic>
    </p:spTree>
    <p:extLst>
      <p:ext uri="{BB962C8B-B14F-4D97-AF65-F5344CB8AC3E}">
        <p14:creationId xmlns:p14="http://schemas.microsoft.com/office/powerpoint/2010/main" val="3359610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145144" y="4339806"/>
            <a:ext cx="433038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Findings</a:t>
            </a:r>
            <a:endParaRPr dirty="0"/>
          </a:p>
        </p:txBody>
      </p:sp>
      <p:sp>
        <p:nvSpPr>
          <p:cNvPr id="758" name="Google Shape;758;p56"/>
          <p:cNvSpPr txBox="1">
            <a:spLocks noGrp="1"/>
          </p:cNvSpPr>
          <p:nvPr>
            <p:ph type="subTitle" idx="1"/>
          </p:nvPr>
        </p:nvSpPr>
        <p:spPr>
          <a:xfrm>
            <a:off x="4395528" y="3916559"/>
            <a:ext cx="2737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9" name="Google Shape;759;p56"/>
          <p:cNvSpPr txBox="1">
            <a:spLocks noGrp="1"/>
          </p:cNvSpPr>
          <p:nvPr>
            <p:ph type="title" idx="2"/>
          </p:nvPr>
        </p:nvSpPr>
        <p:spPr>
          <a:xfrm>
            <a:off x="2021623" y="340580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pic>
        <p:nvPicPr>
          <p:cNvPr id="760" name="Google Shape;760;p56"/>
          <p:cNvPicPr preferRelativeResize="0"/>
          <p:nvPr/>
        </p:nvPicPr>
        <p:blipFill rotWithShape="1">
          <a:blip r:embed="rId3">
            <a:alphaModFix/>
          </a:blip>
          <a:srcRect t="7911" b="7920"/>
          <a:stretch/>
        </p:blipFill>
        <p:spPr>
          <a:xfrm>
            <a:off x="1486893" y="-219597"/>
            <a:ext cx="3797600" cy="3827050"/>
          </a:xfrm>
          <a:prstGeom prst="rect">
            <a:avLst/>
          </a:prstGeom>
          <a:noFill/>
          <a:ln>
            <a:noFill/>
          </a:ln>
        </p:spPr>
      </p:pic>
      <p:pic>
        <p:nvPicPr>
          <p:cNvPr id="7" name="Google Shape;1226;p66">
            <a:extLst>
              <a:ext uri="{FF2B5EF4-FFF2-40B4-BE49-F238E27FC236}">
                <a16:creationId xmlns:a16="http://schemas.microsoft.com/office/drawing/2014/main" id="{41CAE15D-1D8D-4FF5-8115-B559905CAE86}"/>
              </a:ext>
            </a:extLst>
          </p:cNvPr>
          <p:cNvPicPr preferRelativeResize="0"/>
          <p:nvPr/>
        </p:nvPicPr>
        <p:blipFill>
          <a:blip r:embed="rId4">
            <a:alphaModFix/>
          </a:blip>
          <a:stretch>
            <a:fillRect/>
          </a:stretch>
        </p:blipFill>
        <p:spPr>
          <a:xfrm>
            <a:off x="4087133" y="-374150"/>
            <a:ext cx="3464179" cy="4136156"/>
          </a:xfrm>
          <a:prstGeom prst="rect">
            <a:avLst/>
          </a:prstGeom>
          <a:noFill/>
          <a:ln>
            <a:noFill/>
          </a:ln>
        </p:spPr>
      </p:pic>
      <p:sp>
        <p:nvSpPr>
          <p:cNvPr id="8" name="TextBox 7">
            <a:extLst>
              <a:ext uri="{FF2B5EF4-FFF2-40B4-BE49-F238E27FC236}">
                <a16:creationId xmlns:a16="http://schemas.microsoft.com/office/drawing/2014/main" id="{9F719F19-63AC-4C89-A1E2-812698F63AF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1798681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ctrTitle"/>
          </p:nvPr>
        </p:nvSpPr>
        <p:spPr>
          <a:xfrm flipH="1">
            <a:off x="2827065" y="510272"/>
            <a:ext cx="5007083" cy="46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Findings</a:t>
            </a:r>
            <a:endParaRPr dirty="0"/>
          </a:p>
        </p:txBody>
      </p:sp>
      <p:sp>
        <p:nvSpPr>
          <p:cNvPr id="207" name="Google Shape;207;p36"/>
          <p:cNvSpPr txBox="1">
            <a:spLocks noGrp="1"/>
          </p:cNvSpPr>
          <p:nvPr>
            <p:ph type="subTitle" idx="1"/>
          </p:nvPr>
        </p:nvSpPr>
        <p:spPr>
          <a:xfrm flipH="1">
            <a:off x="3090253" y="2709002"/>
            <a:ext cx="5623518" cy="1331100"/>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Arial" panose="020B0604020202020204" pitchFamily="34" charset="0"/>
              <a:buChar char="•"/>
            </a:pPr>
            <a:r>
              <a:rPr lang="en-US" sz="1600" dirty="0"/>
              <a:t>Find the equation for semi Markov model</a:t>
            </a:r>
          </a:p>
          <a:p>
            <a:pPr marL="171450" lvl="0" indent="-171450" algn="l" rtl="0">
              <a:spcBef>
                <a:spcPts val="0"/>
              </a:spcBef>
              <a:spcAft>
                <a:spcPts val="0"/>
              </a:spcAft>
              <a:buFont typeface="Arial" panose="020B0604020202020204" pitchFamily="34" charset="0"/>
              <a:buChar char="•"/>
            </a:pPr>
            <a:r>
              <a:rPr lang="en-US" sz="1600" dirty="0"/>
              <a:t>Explore the dataset with E, GE, P, GP, LN, G, WB and then check with KS mean and variance and find the lowest with original one.</a:t>
            </a:r>
          </a:p>
          <a:p>
            <a:pPr marL="171450" lvl="0" indent="-171450" algn="l" rtl="0">
              <a:spcBef>
                <a:spcPts val="0"/>
              </a:spcBef>
              <a:spcAft>
                <a:spcPts val="0"/>
              </a:spcAft>
              <a:buFont typeface="Arial" panose="020B0604020202020204" pitchFamily="34" charset="0"/>
              <a:buChar char="•"/>
            </a:pPr>
            <a:r>
              <a:rPr lang="en-US" sz="1600" dirty="0"/>
              <a:t>Explore more about PDF and CDF (already explored that PDF is the derivative of CDF)</a:t>
            </a:r>
          </a:p>
          <a:p>
            <a:pPr marL="171450" lvl="0" indent="-171450" algn="l" rtl="0">
              <a:spcBef>
                <a:spcPts val="0"/>
              </a:spcBef>
              <a:spcAft>
                <a:spcPts val="0"/>
              </a:spcAft>
              <a:buFont typeface="Arial" panose="020B0604020202020204" pitchFamily="34" charset="0"/>
              <a:buChar char="•"/>
            </a:pPr>
            <a:r>
              <a:rPr lang="en-US" sz="1600" dirty="0"/>
              <a:t>Explore t drive dataset with E, GE, P, GP, LN, G, WB and then check with KS mean and variance and find the lowest with original one.</a:t>
            </a:r>
          </a:p>
          <a:p>
            <a:pPr marL="171450" lvl="0" indent="-171450" algn="l" rtl="0">
              <a:spcBef>
                <a:spcPts val="0"/>
              </a:spcBef>
              <a:spcAft>
                <a:spcPts val="0"/>
              </a:spcAft>
              <a:buFont typeface="Arial" panose="020B0604020202020204" pitchFamily="34" charset="0"/>
              <a:buChar char="•"/>
            </a:pPr>
            <a:r>
              <a:rPr lang="en-US" sz="1600" dirty="0"/>
              <a:t>Do EDA on the real data</a:t>
            </a:r>
          </a:p>
          <a:p>
            <a:pPr marL="171450" lvl="0" indent="-171450" algn="l" rtl="0">
              <a:spcBef>
                <a:spcPts val="0"/>
              </a:spcBef>
              <a:spcAft>
                <a:spcPts val="0"/>
              </a:spcAft>
              <a:buFont typeface="Arial" panose="020B0604020202020204" pitchFamily="34" charset="0"/>
              <a:buChar char="•"/>
            </a:pPr>
            <a:r>
              <a:rPr lang="en-US" sz="1600" dirty="0"/>
              <a:t>Read more of Performance Modeling and</a:t>
            </a:r>
          </a:p>
          <a:p>
            <a:pPr marL="0" lvl="0" indent="0" algn="l" rtl="0">
              <a:spcBef>
                <a:spcPts val="0"/>
              </a:spcBef>
              <a:spcAft>
                <a:spcPts val="0"/>
              </a:spcAft>
            </a:pPr>
            <a:r>
              <a:rPr lang="en-US" sz="1600" dirty="0"/>
              <a:t> Analysis of Communication Networks</a:t>
            </a:r>
            <a:r>
              <a:rPr lang="en-US" sz="1600" baseline="30000" dirty="0"/>
              <a:t>[9]</a:t>
            </a:r>
          </a:p>
          <a:p>
            <a:pPr marL="171450" lvl="0" indent="-171450" algn="l" rtl="0">
              <a:spcBef>
                <a:spcPts val="0"/>
              </a:spcBef>
              <a:spcAft>
                <a:spcPts val="0"/>
              </a:spcAft>
              <a:buFont typeface="Arial" panose="020B0604020202020204" pitchFamily="34" charset="0"/>
              <a:buChar char="•"/>
            </a:pPr>
            <a:r>
              <a:rPr lang="en-US" sz="1600" b="1" dirty="0"/>
              <a:t>Finish this by 10 Feb</a:t>
            </a:r>
          </a:p>
        </p:txBody>
      </p:sp>
      <p:pic>
        <p:nvPicPr>
          <p:cNvPr id="208" name="Google Shape;208;p36"/>
          <p:cNvPicPr preferRelativeResize="0"/>
          <p:nvPr/>
        </p:nvPicPr>
        <p:blipFill>
          <a:blip r:embed="rId3">
            <a:alphaModFix/>
          </a:blip>
          <a:stretch>
            <a:fillRect/>
          </a:stretch>
        </p:blipFill>
        <p:spPr>
          <a:xfrm rot="10800000">
            <a:off x="430229" y="833154"/>
            <a:ext cx="2660025" cy="3477174"/>
          </a:xfrm>
          <a:prstGeom prst="rect">
            <a:avLst/>
          </a:prstGeom>
          <a:noFill/>
          <a:ln>
            <a:noFill/>
          </a:ln>
        </p:spPr>
      </p:pic>
      <p:pic>
        <p:nvPicPr>
          <p:cNvPr id="209" name="Google Shape;209;p36"/>
          <p:cNvPicPr preferRelativeResize="0"/>
          <p:nvPr/>
        </p:nvPicPr>
        <p:blipFill>
          <a:blip r:embed="rId4">
            <a:alphaModFix/>
          </a:blip>
          <a:stretch>
            <a:fillRect/>
          </a:stretch>
        </p:blipFill>
        <p:spPr>
          <a:xfrm rot="-4441753">
            <a:off x="5219850" y="-274525"/>
            <a:ext cx="663801" cy="527550"/>
          </a:xfrm>
          <a:prstGeom prst="rect">
            <a:avLst/>
          </a:prstGeom>
          <a:noFill/>
          <a:ln>
            <a:noFill/>
          </a:ln>
        </p:spPr>
      </p:pic>
      <p:pic>
        <p:nvPicPr>
          <p:cNvPr id="210" name="Google Shape;210;p36"/>
          <p:cNvPicPr preferRelativeResize="0"/>
          <p:nvPr/>
        </p:nvPicPr>
        <p:blipFill>
          <a:blip r:embed="rId5">
            <a:alphaModFix/>
          </a:blip>
          <a:stretch>
            <a:fillRect/>
          </a:stretch>
        </p:blipFill>
        <p:spPr>
          <a:xfrm rot="2250125">
            <a:off x="6240395" y="4488548"/>
            <a:ext cx="885661" cy="884228"/>
          </a:xfrm>
          <a:prstGeom prst="rect">
            <a:avLst/>
          </a:prstGeom>
          <a:noFill/>
          <a:ln>
            <a:noFill/>
          </a:ln>
        </p:spPr>
      </p:pic>
      <p:pic>
        <p:nvPicPr>
          <p:cNvPr id="211" name="Google Shape;211;p36"/>
          <p:cNvPicPr preferRelativeResize="0"/>
          <p:nvPr/>
        </p:nvPicPr>
        <p:blipFill>
          <a:blip r:embed="rId6">
            <a:alphaModFix/>
          </a:blip>
          <a:stretch>
            <a:fillRect/>
          </a:stretch>
        </p:blipFill>
        <p:spPr>
          <a:xfrm rot="8487265">
            <a:off x="8666629" y="794325"/>
            <a:ext cx="893400" cy="705050"/>
          </a:xfrm>
          <a:prstGeom prst="rect">
            <a:avLst/>
          </a:prstGeom>
          <a:noFill/>
          <a:ln>
            <a:noFill/>
          </a:ln>
        </p:spPr>
      </p:pic>
      <p:pic>
        <p:nvPicPr>
          <p:cNvPr id="212" name="Google Shape;212;p36"/>
          <p:cNvPicPr preferRelativeResize="0"/>
          <p:nvPr/>
        </p:nvPicPr>
        <p:blipFill>
          <a:blip r:embed="rId7">
            <a:alphaModFix/>
          </a:blip>
          <a:stretch>
            <a:fillRect/>
          </a:stretch>
        </p:blipFill>
        <p:spPr>
          <a:xfrm rot="919429">
            <a:off x="7931758" y="2947689"/>
            <a:ext cx="855107" cy="853726"/>
          </a:xfrm>
          <a:prstGeom prst="rect">
            <a:avLst/>
          </a:prstGeom>
          <a:noFill/>
          <a:ln>
            <a:noFill/>
          </a:ln>
        </p:spPr>
      </p:pic>
      <p:sp>
        <p:nvSpPr>
          <p:cNvPr id="9" name="TextBox 8">
            <a:extLst>
              <a:ext uri="{FF2B5EF4-FFF2-40B4-BE49-F238E27FC236}">
                <a16:creationId xmlns:a16="http://schemas.microsoft.com/office/drawing/2014/main" id="{95EEFDE3-36DB-426A-BC9A-2706383E5D03}"/>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26/01/2022 | 13</a:t>
            </a:r>
          </a:p>
        </p:txBody>
      </p:sp>
    </p:spTree>
    <p:extLst>
      <p:ext uri="{BB962C8B-B14F-4D97-AF65-F5344CB8AC3E}">
        <p14:creationId xmlns:p14="http://schemas.microsoft.com/office/powerpoint/2010/main" val="1681932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3"/>
          <p:cNvPicPr preferRelativeResize="0"/>
          <p:nvPr/>
        </p:nvPicPr>
        <p:blipFill>
          <a:blip r:embed="rId3">
            <a:alphaModFix/>
          </a:blip>
          <a:stretch>
            <a:fillRect/>
          </a:stretch>
        </p:blipFill>
        <p:spPr>
          <a:xfrm>
            <a:off x="1615150" y="158921"/>
            <a:ext cx="6142574" cy="4494707"/>
          </a:xfrm>
          <a:prstGeom prst="rect">
            <a:avLst/>
          </a:prstGeom>
          <a:noFill/>
          <a:ln>
            <a:noFill/>
          </a:ln>
        </p:spPr>
      </p:pic>
      <p:sp>
        <p:nvSpPr>
          <p:cNvPr id="295" name="Google Shape;295;p43"/>
          <p:cNvSpPr txBox="1">
            <a:spLocks noGrp="1"/>
          </p:cNvSpPr>
          <p:nvPr>
            <p:ph type="ctrTitle"/>
          </p:nvPr>
        </p:nvSpPr>
        <p:spPr>
          <a:xfrm flipH="1">
            <a:off x="2486100" y="1525800"/>
            <a:ext cx="4171800" cy="177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br>
              <a:rPr lang="en" dirty="0"/>
            </a:br>
            <a:r>
              <a:rPr lang="en-MY" sz="3200" dirty="0"/>
              <a:t>Tack </a:t>
            </a:r>
            <a:r>
              <a:rPr lang="en-MY" sz="3200" dirty="0" err="1"/>
              <a:t>så</a:t>
            </a:r>
            <a:r>
              <a:rPr lang="en-MY" sz="3200" dirty="0"/>
              <a:t> </a:t>
            </a:r>
            <a:r>
              <a:rPr lang="en-MY" sz="3200" dirty="0" err="1"/>
              <a:t>mycket</a:t>
            </a:r>
            <a:endParaRPr dirty="0"/>
          </a:p>
        </p:txBody>
      </p:sp>
      <p:pic>
        <p:nvPicPr>
          <p:cNvPr id="296" name="Google Shape;296;p43"/>
          <p:cNvPicPr preferRelativeResize="0"/>
          <p:nvPr/>
        </p:nvPicPr>
        <p:blipFill>
          <a:blip r:embed="rId4">
            <a:alphaModFix/>
          </a:blip>
          <a:stretch>
            <a:fillRect/>
          </a:stretch>
        </p:blipFill>
        <p:spPr>
          <a:xfrm>
            <a:off x="6657900" y="-313730"/>
            <a:ext cx="855107" cy="853725"/>
          </a:xfrm>
          <a:prstGeom prst="rect">
            <a:avLst/>
          </a:prstGeom>
          <a:noFill/>
          <a:ln>
            <a:noFill/>
          </a:ln>
        </p:spPr>
      </p:pic>
      <p:pic>
        <p:nvPicPr>
          <p:cNvPr id="297" name="Google Shape;297;p43"/>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298" name="Google Shape;298;p43"/>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299" name="Google Shape;299;p43"/>
          <p:cNvPicPr preferRelativeResize="0"/>
          <p:nvPr/>
        </p:nvPicPr>
        <p:blipFill>
          <a:blip r:embed="rId5">
            <a:alphaModFix/>
          </a:blip>
          <a:stretch>
            <a:fillRect/>
          </a:stretch>
        </p:blipFill>
        <p:spPr>
          <a:xfrm>
            <a:off x="-527776" y="4455254"/>
            <a:ext cx="1778952" cy="296500"/>
          </a:xfrm>
          <a:prstGeom prst="rect">
            <a:avLst/>
          </a:prstGeom>
          <a:noFill/>
          <a:ln>
            <a:noFill/>
          </a:ln>
        </p:spPr>
      </p:pic>
      <p:pic>
        <p:nvPicPr>
          <p:cNvPr id="300" name="Google Shape;300;p43"/>
          <p:cNvPicPr preferRelativeResize="0"/>
          <p:nvPr/>
        </p:nvPicPr>
        <p:blipFill>
          <a:blip r:embed="rId6">
            <a:alphaModFix/>
          </a:blip>
          <a:stretch>
            <a:fillRect/>
          </a:stretch>
        </p:blipFill>
        <p:spPr>
          <a:xfrm rot="2105642">
            <a:off x="-212687" y="2209628"/>
            <a:ext cx="880667" cy="699903"/>
          </a:xfrm>
          <a:prstGeom prst="rect">
            <a:avLst/>
          </a:prstGeom>
          <a:noFill/>
          <a:ln>
            <a:noFill/>
          </a:ln>
        </p:spPr>
      </p:pic>
      <p:pic>
        <p:nvPicPr>
          <p:cNvPr id="301" name="Google Shape;301;p43"/>
          <p:cNvPicPr preferRelativeResize="0"/>
          <p:nvPr/>
        </p:nvPicPr>
        <p:blipFill>
          <a:blip r:embed="rId4">
            <a:alphaModFix/>
          </a:blip>
          <a:stretch>
            <a:fillRect/>
          </a:stretch>
        </p:blipFill>
        <p:spPr>
          <a:xfrm rot="2298421">
            <a:off x="923475" y="719695"/>
            <a:ext cx="855107" cy="853726"/>
          </a:xfrm>
          <a:prstGeom prst="rect">
            <a:avLst/>
          </a:prstGeom>
          <a:noFill/>
          <a:ln>
            <a:noFill/>
          </a:ln>
        </p:spPr>
      </p:pic>
      <p:pic>
        <p:nvPicPr>
          <p:cNvPr id="302" name="Google Shape;302;p43"/>
          <p:cNvPicPr preferRelativeResize="0"/>
          <p:nvPr/>
        </p:nvPicPr>
        <p:blipFill rotWithShape="1">
          <a:blip r:embed="rId7">
            <a:alphaModFix/>
          </a:blip>
          <a:srcRect/>
          <a:stretch/>
        </p:blipFill>
        <p:spPr>
          <a:xfrm rot="2298419">
            <a:off x="7930275" y="4493619"/>
            <a:ext cx="855107" cy="853725"/>
          </a:xfrm>
          <a:prstGeom prst="rect">
            <a:avLst/>
          </a:prstGeom>
          <a:noFill/>
          <a:ln>
            <a:noFill/>
          </a:ln>
        </p:spPr>
      </p:pic>
      <p:sp>
        <p:nvSpPr>
          <p:cNvPr id="14" name="TextBox 13">
            <a:extLst>
              <a:ext uri="{FF2B5EF4-FFF2-40B4-BE49-F238E27FC236}">
                <a16:creationId xmlns:a16="http://schemas.microsoft.com/office/drawing/2014/main" id="{FA1F6F45-379D-4F3B-9B0B-2FF561CBA4F4}"/>
              </a:ext>
            </a:extLst>
          </p:cNvPr>
          <p:cNvSpPr txBox="1"/>
          <p:nvPr/>
        </p:nvSpPr>
        <p:spPr>
          <a:xfrm>
            <a:off x="2233523" y="3099070"/>
            <a:ext cx="4905828"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0FCF1"/>
              </a:buClr>
              <a:buSzPts val="1400"/>
              <a:buFont typeface="Work Sans Light"/>
              <a:buNone/>
              <a:tabLst/>
              <a:defRPr/>
            </a:pPr>
            <a:r>
              <a:rPr kumimoji="0" lang="en-US" sz="1400" b="0" i="0" u="none" strike="noStrike" kern="0" cap="none" spc="0" normalizeH="0" baseline="0" noProof="0" dirty="0">
                <a:ln>
                  <a:noFill/>
                </a:ln>
                <a:solidFill>
                  <a:srgbClr val="30FCF1"/>
                </a:solidFill>
                <a:effectLst/>
                <a:uLnTx/>
                <a:uFillTx/>
                <a:latin typeface="Work Sans Light"/>
                <a:sym typeface="Work Sans Light"/>
              </a:rPr>
              <a:t>Any Questions?</a:t>
            </a:r>
          </a:p>
        </p:txBody>
      </p:sp>
      <p:sp>
        <p:nvSpPr>
          <p:cNvPr id="12" name="TextBox 11">
            <a:extLst>
              <a:ext uri="{FF2B5EF4-FFF2-40B4-BE49-F238E27FC236}">
                <a16:creationId xmlns:a16="http://schemas.microsoft.com/office/drawing/2014/main" id="{70A225B0-DC8B-45A7-97C5-89E04E3269F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a:t>
            </a:r>
          </a:p>
        </p:txBody>
      </p:sp>
    </p:spTree>
    <p:extLst>
      <p:ext uri="{BB962C8B-B14F-4D97-AF65-F5344CB8AC3E}">
        <p14:creationId xmlns:p14="http://schemas.microsoft.com/office/powerpoint/2010/main" val="1373506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D2395B-4D3E-4EB2-87E7-E8D945BAC1B4}"/>
              </a:ext>
            </a:extLst>
          </p:cNvPr>
          <p:cNvSpPr txBox="1"/>
          <p:nvPr/>
        </p:nvSpPr>
        <p:spPr>
          <a:xfrm>
            <a:off x="0" y="4891314"/>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17/12/2021 | 15</a:t>
            </a:r>
          </a:p>
        </p:txBody>
      </p:sp>
      <p:sp>
        <p:nvSpPr>
          <p:cNvPr id="4" name="Google Shape;757;p56">
            <a:extLst>
              <a:ext uri="{FF2B5EF4-FFF2-40B4-BE49-F238E27FC236}">
                <a16:creationId xmlns:a16="http://schemas.microsoft.com/office/drawing/2014/main" id="{EB2408A1-7C75-43DF-9258-E151BC1DD241}"/>
              </a:ext>
            </a:extLst>
          </p:cNvPr>
          <p:cNvSpPr txBox="1">
            <a:spLocks noGrp="1"/>
          </p:cNvSpPr>
          <p:nvPr>
            <p:ph type="ctrTitle"/>
          </p:nvPr>
        </p:nvSpPr>
        <p:spPr>
          <a:xfrm>
            <a:off x="2249716" y="462936"/>
            <a:ext cx="433038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References</a:t>
            </a:r>
            <a:endParaRPr dirty="0"/>
          </a:p>
        </p:txBody>
      </p:sp>
      <p:sp>
        <p:nvSpPr>
          <p:cNvPr id="6" name="Google Shape;432;p49">
            <a:extLst>
              <a:ext uri="{FF2B5EF4-FFF2-40B4-BE49-F238E27FC236}">
                <a16:creationId xmlns:a16="http://schemas.microsoft.com/office/drawing/2014/main" id="{A375689B-1416-4F16-941B-B6D0F88F7931}"/>
              </a:ext>
            </a:extLst>
          </p:cNvPr>
          <p:cNvSpPr txBox="1">
            <a:spLocks noGrp="1"/>
          </p:cNvSpPr>
          <p:nvPr>
            <p:ph type="subTitle" idx="1"/>
          </p:nvPr>
        </p:nvSpPr>
        <p:spPr>
          <a:xfrm flipH="1">
            <a:off x="96101" y="969492"/>
            <a:ext cx="8735841" cy="10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MY" sz="1100" dirty="0"/>
              <a:t>[1] </a:t>
            </a:r>
            <a:r>
              <a:rPr lang="en-MY" sz="1100" dirty="0">
                <a:hlinkClick r:id="rId3"/>
              </a:rPr>
              <a:t>https://www.youtube.com/watch?v=SqSUJ0UYWMQ</a:t>
            </a:r>
            <a:endParaRPr lang="en-MY" sz="1100" dirty="0"/>
          </a:p>
          <a:p>
            <a:pPr marL="0" lvl="0" indent="0" algn="l" rtl="0">
              <a:spcBef>
                <a:spcPts val="0"/>
              </a:spcBef>
              <a:spcAft>
                <a:spcPts val="0"/>
              </a:spcAft>
            </a:pPr>
            <a:r>
              <a:rPr lang="en-MY" sz="1100" dirty="0"/>
              <a:t>[2] https://techcrunch.com/2014/11/08/littles-law-is-big-for-startups/?guccounter=1&amp;guce_referrer=aHR0cHM6Ly93d3cuZ29vZ2xlLmNvbS8&amp;guce_referrer_sig=AQAAAFvY4BNr5Vvu2uDhXO4VTDuLiVSsISoGSjMxJMxW1Pt6ar11_kEY1wq5aw5HlXlySpE0jUAVwaZrqBu00JlSq7EUCeucjIMrTrHpRp59P000WKfozg64v5gANPPBZ1cB1W72iB8KG7aZ9xlUhU3E68QBMT2CsMngoCUV5UZ2HcNW</a:t>
            </a:r>
          </a:p>
          <a:p>
            <a:pPr marL="0" lvl="0" indent="0" algn="l" rtl="0">
              <a:spcBef>
                <a:spcPts val="0"/>
              </a:spcBef>
              <a:spcAft>
                <a:spcPts val="0"/>
              </a:spcAft>
            </a:pPr>
            <a:r>
              <a:rPr lang="en-MY" sz="1100" dirty="0"/>
              <a:t>[3] </a:t>
            </a:r>
            <a:r>
              <a:rPr lang="en-US" sz="1100" dirty="0"/>
              <a:t>Konstantopoulos, T. A review of Burke’s theorem for Brownian motion. Queueing Syst 83, 1–12 (2016). </a:t>
            </a:r>
            <a:r>
              <a:rPr lang="en-US" sz="1100" dirty="0">
                <a:hlinkClick r:id="rId4"/>
              </a:rPr>
              <a:t>https://doi.org/10.1007/s11134-016-9478-x</a:t>
            </a:r>
            <a:endParaRPr lang="en-US" sz="1100" dirty="0"/>
          </a:p>
          <a:p>
            <a:pPr marL="0" lvl="0" indent="0" algn="l" rtl="0">
              <a:spcBef>
                <a:spcPts val="0"/>
              </a:spcBef>
              <a:spcAft>
                <a:spcPts val="0"/>
              </a:spcAft>
            </a:pPr>
            <a:r>
              <a:rPr lang="en-US" sz="1100" dirty="0"/>
              <a:t>[4] Chen H., Yao D.D. (2001) Jackson Networks. In: Fundamentals of Queueing Networks. Stochastic Modelling and Applied Probability, vol 46. Springer, New York, NY. </a:t>
            </a:r>
            <a:r>
              <a:rPr lang="en-US" sz="1100" dirty="0">
                <a:hlinkClick r:id="rId5"/>
              </a:rPr>
              <a:t>https://doi.org/10.1007/978-1-4757-5301-1_2</a:t>
            </a:r>
            <a:endParaRPr lang="en-US" sz="1100" dirty="0"/>
          </a:p>
          <a:p>
            <a:pPr marL="0" lvl="0" indent="0" algn="l" rtl="0">
              <a:spcBef>
                <a:spcPts val="0"/>
              </a:spcBef>
              <a:spcAft>
                <a:spcPts val="0"/>
              </a:spcAft>
            </a:pPr>
            <a:r>
              <a:rPr lang="en-US" sz="1100" dirty="0"/>
              <a:t>[5] M. López-Benítez, C. Majumdar and S. N. Merchant, "Aggregated Traffic Models for Real-World Data in the Internet of Things," in IEEE Wireless Communications Letters, vol. 9, no. 7, pp. 1046-1050, July 2020, </a:t>
            </a:r>
            <a:r>
              <a:rPr lang="en-US" sz="1100" dirty="0" err="1"/>
              <a:t>doi</a:t>
            </a:r>
            <a:r>
              <a:rPr lang="en-US" sz="1100" dirty="0"/>
              <a:t>: 10.1109/LWC.2020.2980272.</a:t>
            </a:r>
          </a:p>
          <a:p>
            <a:pPr marL="0" lvl="0" indent="0" algn="l" rtl="0">
              <a:spcBef>
                <a:spcPts val="0"/>
              </a:spcBef>
              <a:spcAft>
                <a:spcPts val="0"/>
              </a:spcAft>
            </a:pPr>
            <a:r>
              <a:rPr lang="en-US" sz="1100" dirty="0"/>
              <a:t>[6] M. López-Benítez, C. Majumdar and S. N. Merchant, "Aggregated Traffic Models for Real-World Data in the Internet of Things," in IEEE Wireless Communications Letters, vol. 9, no. 7, pp. 1046-1050, July 2020, </a:t>
            </a:r>
            <a:r>
              <a:rPr lang="en-US" sz="1100" dirty="0" err="1"/>
              <a:t>doi</a:t>
            </a:r>
            <a:r>
              <a:rPr lang="en-US" sz="1100" dirty="0"/>
              <a:t>: 10.1109/LWC.2020.2980272.</a:t>
            </a:r>
          </a:p>
          <a:p>
            <a:pPr marL="0" lvl="0" indent="0" algn="l" rtl="0">
              <a:spcBef>
                <a:spcPts val="0"/>
              </a:spcBef>
              <a:spcAft>
                <a:spcPts val="0"/>
              </a:spcAft>
            </a:pPr>
            <a:r>
              <a:rPr lang="en-US" sz="1100" dirty="0"/>
              <a:t>[7] </a:t>
            </a:r>
            <a:r>
              <a:rPr lang="en-US" sz="1100" dirty="0" err="1"/>
              <a:t>ing</a:t>
            </a:r>
            <a:r>
              <a:rPr lang="en-US" sz="1100" dirty="0"/>
              <a:t> Yuan, Yu Zheng, </a:t>
            </a:r>
            <a:r>
              <a:rPr lang="en-US" sz="1100" dirty="0" err="1"/>
              <a:t>Chengyang</a:t>
            </a:r>
            <a:r>
              <a:rPr lang="en-US" sz="1100" dirty="0"/>
              <a:t> Zhang, </a:t>
            </a:r>
            <a:r>
              <a:rPr lang="en-US" sz="1100" dirty="0" err="1"/>
              <a:t>Wenlei</a:t>
            </a:r>
            <a:r>
              <a:rPr lang="en-US" sz="1100" dirty="0"/>
              <a:t> </a:t>
            </a:r>
            <a:r>
              <a:rPr lang="en-US" sz="1100" dirty="0" err="1"/>
              <a:t>Xie</a:t>
            </a:r>
            <a:r>
              <a:rPr lang="en-US" sz="1100" dirty="0"/>
              <a:t>, Xing </a:t>
            </a:r>
            <a:r>
              <a:rPr lang="en-US" sz="1100" dirty="0" err="1"/>
              <a:t>Xie</a:t>
            </a:r>
            <a:r>
              <a:rPr lang="en-US" sz="1100" dirty="0"/>
              <a:t>, </a:t>
            </a:r>
            <a:r>
              <a:rPr lang="en-US" sz="1100" dirty="0" err="1"/>
              <a:t>Guangzhong</a:t>
            </a:r>
            <a:r>
              <a:rPr lang="en-US" sz="1100" dirty="0"/>
              <a:t> Sun, and Yan Huang. </a:t>
            </a:r>
            <a:r>
              <a:rPr lang="en-US" sz="1100" dirty="0" err="1"/>
              <a:t>Tdrive</a:t>
            </a:r>
            <a:r>
              <a:rPr lang="en-US" sz="1100" dirty="0"/>
              <a:t>: driving directions based on taxi trajectories. In Proceedings of the 18th SIGSPATIAL International</a:t>
            </a:r>
          </a:p>
          <a:p>
            <a:pPr marL="0" lvl="0" indent="0" algn="l" rtl="0">
              <a:spcBef>
                <a:spcPts val="0"/>
              </a:spcBef>
              <a:spcAft>
                <a:spcPts val="0"/>
              </a:spcAft>
            </a:pPr>
            <a:r>
              <a:rPr lang="en-US" sz="1100" dirty="0"/>
              <a:t>Conference on Advances in Geographic Information Systems, GIS ’10, pages 99{108, New York, NY, USA,</a:t>
            </a:r>
          </a:p>
          <a:p>
            <a:pPr marL="0" lvl="0" indent="0" algn="l" rtl="0">
              <a:spcBef>
                <a:spcPts val="0"/>
              </a:spcBef>
              <a:spcAft>
                <a:spcPts val="0"/>
              </a:spcAft>
            </a:pPr>
            <a:r>
              <a:rPr lang="en-US" sz="1100" dirty="0"/>
              <a:t>2010. ACM.</a:t>
            </a:r>
          </a:p>
          <a:p>
            <a:pPr marL="0" lvl="0" indent="0" algn="l" rtl="0">
              <a:spcBef>
                <a:spcPts val="0"/>
              </a:spcBef>
              <a:spcAft>
                <a:spcPts val="0"/>
              </a:spcAft>
            </a:pPr>
            <a:r>
              <a:rPr lang="en-US" sz="1100" dirty="0"/>
              <a:t>[8] Huang, </a:t>
            </a:r>
            <a:r>
              <a:rPr lang="en-US" sz="1100" dirty="0" err="1"/>
              <a:t>Jiwei</a:t>
            </a:r>
            <a:r>
              <a:rPr lang="en-US" sz="1100" dirty="0"/>
              <a:t> &amp; Li, </a:t>
            </a:r>
            <a:r>
              <a:rPr lang="en-US" sz="1100" dirty="0" err="1"/>
              <a:t>Songyuan</a:t>
            </a:r>
            <a:r>
              <a:rPr lang="en-US" sz="1100" dirty="0"/>
              <a:t> &amp; Chen, Ying &amp; Chen, </a:t>
            </a:r>
            <a:r>
              <a:rPr lang="en-US" sz="1100" dirty="0" err="1"/>
              <a:t>Junliang</a:t>
            </a:r>
            <a:r>
              <a:rPr lang="en-US" sz="1100" dirty="0"/>
              <a:t>. (2018). Performance modelling and analysis for IoT services. International Journal of Web and Grid Services. 14. 146. 10.1504/IJWGS.2018.090742. </a:t>
            </a:r>
          </a:p>
          <a:p>
            <a:pPr marL="0" lvl="0" indent="0" algn="l" rtl="0">
              <a:spcBef>
                <a:spcPts val="0"/>
              </a:spcBef>
              <a:spcAft>
                <a:spcPts val="0"/>
              </a:spcAft>
            </a:pPr>
            <a:r>
              <a:rPr lang="en-US" sz="1100" dirty="0"/>
              <a:t>[9] Tran-Gia, Phuoc &amp; </a:t>
            </a:r>
            <a:r>
              <a:rPr lang="en-US" sz="1100" dirty="0" err="1"/>
              <a:t>Hossfeld</a:t>
            </a:r>
            <a:r>
              <a:rPr lang="en-US" sz="1100" dirty="0"/>
              <a:t>, Tobias (2021). Performance Modeling and Analysis of Communication Networks</a:t>
            </a:r>
          </a:p>
          <a:p>
            <a:pPr marL="0" lvl="0" indent="0" algn="l" rtl="0">
              <a:spcBef>
                <a:spcPts val="0"/>
              </a:spcBef>
              <a:spcAft>
                <a:spcPts val="0"/>
              </a:spcAft>
            </a:pPr>
            <a:r>
              <a:rPr lang="en-US" sz="1100" dirty="0"/>
              <a:t>- A Lecture Note. Würzburg University Press. https://doi.org/10.25972/WUP-978-3-95826-153-2 </a:t>
            </a:r>
            <a:endParaRPr lang="en-MY" sz="1100" dirty="0"/>
          </a:p>
        </p:txBody>
      </p:sp>
    </p:spTree>
    <p:extLst>
      <p:ext uri="{BB962C8B-B14F-4D97-AF65-F5344CB8AC3E}">
        <p14:creationId xmlns:p14="http://schemas.microsoft.com/office/powerpoint/2010/main" val="213957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p:txBody>
          <a:bodyPr/>
          <a:lstStyle/>
          <a:p>
            <a:r>
              <a:rPr lang="en-MY" dirty="0"/>
              <a:t>Housing complex</a:t>
            </a:r>
          </a:p>
        </p:txBody>
      </p:sp>
      <p:sp>
        <p:nvSpPr>
          <p:cNvPr id="5" name="TextBox 4">
            <a:extLst>
              <a:ext uri="{FF2B5EF4-FFF2-40B4-BE49-F238E27FC236}">
                <a16:creationId xmlns:a16="http://schemas.microsoft.com/office/drawing/2014/main" id="{0E8EF0AC-84CE-4B91-A7A4-5F83555EFEC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26/01/2022 | 03</a:t>
            </a:r>
          </a:p>
        </p:txBody>
      </p:sp>
      <p:pic>
        <p:nvPicPr>
          <p:cNvPr id="6" name="Picture 5" descr="Icon&#10;&#10;Description automatically generated">
            <a:extLst>
              <a:ext uri="{FF2B5EF4-FFF2-40B4-BE49-F238E27FC236}">
                <a16:creationId xmlns:a16="http://schemas.microsoft.com/office/drawing/2014/main" id="{8FA7F6E0-EC0A-463C-9083-8EC7EA5B4A6F}"/>
              </a:ext>
            </a:extLst>
          </p:cNvPr>
          <p:cNvPicPr>
            <a:picLocks noChangeAspect="1"/>
          </p:cNvPicPr>
          <p:nvPr/>
        </p:nvPicPr>
        <p:blipFill>
          <a:blip r:embed="rId3"/>
          <a:stretch>
            <a:fillRect/>
          </a:stretch>
        </p:blipFill>
        <p:spPr>
          <a:xfrm>
            <a:off x="2000250" y="0"/>
            <a:ext cx="5143500" cy="5143500"/>
          </a:xfrm>
          <a:prstGeom prst="rect">
            <a:avLst/>
          </a:prstGeom>
        </p:spPr>
      </p:pic>
      <p:pic>
        <p:nvPicPr>
          <p:cNvPr id="10" name="Picture 9" descr="Shape&#10;&#10;Description automatically generated with low confidence">
            <a:extLst>
              <a:ext uri="{FF2B5EF4-FFF2-40B4-BE49-F238E27FC236}">
                <a16:creationId xmlns:a16="http://schemas.microsoft.com/office/drawing/2014/main" id="{9EB29FA0-F6B6-4AC2-B0C1-0202AB6EB015}"/>
              </a:ext>
            </a:extLst>
          </p:cNvPr>
          <p:cNvPicPr>
            <a:picLocks noChangeAspect="1"/>
          </p:cNvPicPr>
          <p:nvPr/>
        </p:nvPicPr>
        <p:blipFill>
          <a:blip r:embed="rId4"/>
          <a:stretch>
            <a:fillRect/>
          </a:stretch>
        </p:blipFill>
        <p:spPr>
          <a:xfrm>
            <a:off x="3367620" y="1236741"/>
            <a:ext cx="338059" cy="338059"/>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E590F5AF-A970-4A7C-8950-8781AB52DBE2}"/>
              </a:ext>
            </a:extLst>
          </p:cNvPr>
          <p:cNvPicPr>
            <a:picLocks noChangeAspect="1"/>
          </p:cNvPicPr>
          <p:nvPr/>
        </p:nvPicPr>
        <p:blipFill>
          <a:blip r:embed="rId5"/>
          <a:stretch>
            <a:fillRect/>
          </a:stretch>
        </p:blipFill>
        <p:spPr>
          <a:xfrm>
            <a:off x="4401609" y="1234019"/>
            <a:ext cx="340781" cy="340781"/>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EE10A0B6-56A8-4B05-BB16-F0C64A195282}"/>
              </a:ext>
            </a:extLst>
          </p:cNvPr>
          <p:cNvPicPr>
            <a:picLocks noChangeAspect="1"/>
          </p:cNvPicPr>
          <p:nvPr/>
        </p:nvPicPr>
        <p:blipFill>
          <a:blip r:embed="rId6"/>
          <a:stretch>
            <a:fillRect/>
          </a:stretch>
        </p:blipFill>
        <p:spPr>
          <a:xfrm>
            <a:off x="5438320" y="1252960"/>
            <a:ext cx="335262" cy="335262"/>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35661043-5479-4E2E-A8E5-173AE29467B4}"/>
              </a:ext>
            </a:extLst>
          </p:cNvPr>
          <p:cNvPicPr>
            <a:picLocks noChangeAspect="1"/>
          </p:cNvPicPr>
          <p:nvPr/>
        </p:nvPicPr>
        <p:blipFill>
          <a:blip r:embed="rId7"/>
          <a:stretch>
            <a:fillRect/>
          </a:stretch>
        </p:blipFill>
        <p:spPr>
          <a:xfrm>
            <a:off x="3367620" y="2811541"/>
            <a:ext cx="338059" cy="338059"/>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7E4D8B5F-D478-4AF1-85B1-FC27CFBB1183}"/>
              </a:ext>
            </a:extLst>
          </p:cNvPr>
          <p:cNvPicPr>
            <a:picLocks noChangeAspect="1"/>
          </p:cNvPicPr>
          <p:nvPr/>
        </p:nvPicPr>
        <p:blipFill>
          <a:blip r:embed="rId8"/>
          <a:stretch>
            <a:fillRect/>
          </a:stretch>
        </p:blipFill>
        <p:spPr>
          <a:xfrm>
            <a:off x="4394351" y="2802922"/>
            <a:ext cx="355295" cy="355295"/>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4E120325-D1C9-446F-99F1-FDF170472789}"/>
              </a:ext>
            </a:extLst>
          </p:cNvPr>
          <p:cNvPicPr>
            <a:picLocks noChangeAspect="1"/>
          </p:cNvPicPr>
          <p:nvPr/>
        </p:nvPicPr>
        <p:blipFill>
          <a:blip r:embed="rId9"/>
          <a:stretch>
            <a:fillRect/>
          </a:stretch>
        </p:blipFill>
        <p:spPr>
          <a:xfrm>
            <a:off x="5413751" y="2789769"/>
            <a:ext cx="359831" cy="359831"/>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1113E795-7BF5-444D-BFF6-B7A4532A2A40}"/>
              </a:ext>
            </a:extLst>
          </p:cNvPr>
          <p:cNvPicPr>
            <a:picLocks noChangeAspect="1"/>
          </p:cNvPicPr>
          <p:nvPr/>
        </p:nvPicPr>
        <p:blipFill>
          <a:blip r:embed="rId10"/>
          <a:stretch>
            <a:fillRect/>
          </a:stretch>
        </p:blipFill>
        <p:spPr>
          <a:xfrm>
            <a:off x="3367620" y="4305594"/>
            <a:ext cx="338059" cy="338059"/>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484059F0-C6FE-4A66-BCAE-7BF8582793EB}"/>
              </a:ext>
            </a:extLst>
          </p:cNvPr>
          <p:cNvPicPr>
            <a:picLocks noChangeAspect="1"/>
          </p:cNvPicPr>
          <p:nvPr/>
        </p:nvPicPr>
        <p:blipFill>
          <a:blip r:embed="rId11"/>
          <a:stretch>
            <a:fillRect/>
          </a:stretch>
        </p:blipFill>
        <p:spPr>
          <a:xfrm>
            <a:off x="4401609" y="4298336"/>
            <a:ext cx="352574" cy="352574"/>
          </a:xfrm>
          <a:prstGeom prst="rect">
            <a:avLst/>
          </a:prstGeom>
        </p:spPr>
      </p:pic>
    </p:spTree>
    <p:extLst>
      <p:ext uri="{BB962C8B-B14F-4D97-AF65-F5344CB8AC3E}">
        <p14:creationId xmlns:p14="http://schemas.microsoft.com/office/powerpoint/2010/main" val="312941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p:txBody>
          <a:bodyPr/>
          <a:lstStyle/>
          <a:p>
            <a:r>
              <a:rPr lang="en-MY" dirty="0"/>
              <a:t>Sensors in the Apartment</a:t>
            </a:r>
          </a:p>
        </p:txBody>
      </p:sp>
      <p:sp>
        <p:nvSpPr>
          <p:cNvPr id="5" name="TextBox 4">
            <a:extLst>
              <a:ext uri="{FF2B5EF4-FFF2-40B4-BE49-F238E27FC236}">
                <a16:creationId xmlns:a16="http://schemas.microsoft.com/office/drawing/2014/main" id="{0E8EF0AC-84CE-4B91-A7A4-5F83555EFECD}"/>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26/01/2022 | 03</a:t>
            </a:r>
          </a:p>
        </p:txBody>
      </p:sp>
      <p:pic>
        <p:nvPicPr>
          <p:cNvPr id="6" name="Picture 5" descr="Icon&#10;&#10;Description automatically generated">
            <a:extLst>
              <a:ext uri="{FF2B5EF4-FFF2-40B4-BE49-F238E27FC236}">
                <a16:creationId xmlns:a16="http://schemas.microsoft.com/office/drawing/2014/main" id="{8FA7F6E0-EC0A-463C-9083-8EC7EA5B4A6F}"/>
              </a:ext>
            </a:extLst>
          </p:cNvPr>
          <p:cNvPicPr>
            <a:picLocks noChangeAspect="1"/>
          </p:cNvPicPr>
          <p:nvPr/>
        </p:nvPicPr>
        <p:blipFill>
          <a:blip r:embed="rId3"/>
          <a:stretch>
            <a:fillRect/>
          </a:stretch>
        </p:blipFill>
        <p:spPr>
          <a:xfrm>
            <a:off x="4120696" y="1618343"/>
            <a:ext cx="1700893" cy="1700893"/>
          </a:xfrm>
          <a:prstGeom prst="rect">
            <a:avLst/>
          </a:prstGeom>
        </p:spPr>
      </p:pic>
      <p:pic>
        <p:nvPicPr>
          <p:cNvPr id="10" name="Picture 9" descr="Shape&#10;&#10;Description automatically generated with low confidence">
            <a:extLst>
              <a:ext uri="{FF2B5EF4-FFF2-40B4-BE49-F238E27FC236}">
                <a16:creationId xmlns:a16="http://schemas.microsoft.com/office/drawing/2014/main" id="{9EB29FA0-F6B6-4AC2-B0C1-0202AB6EB015}"/>
              </a:ext>
            </a:extLst>
          </p:cNvPr>
          <p:cNvPicPr>
            <a:picLocks noChangeAspect="1"/>
          </p:cNvPicPr>
          <p:nvPr/>
        </p:nvPicPr>
        <p:blipFill>
          <a:blip r:embed="rId4"/>
          <a:stretch>
            <a:fillRect/>
          </a:stretch>
        </p:blipFill>
        <p:spPr>
          <a:xfrm>
            <a:off x="4580924" y="2042285"/>
            <a:ext cx="111792" cy="111792"/>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E590F5AF-A970-4A7C-8950-8781AB52DBE2}"/>
              </a:ext>
            </a:extLst>
          </p:cNvPr>
          <p:cNvPicPr>
            <a:picLocks noChangeAspect="1"/>
          </p:cNvPicPr>
          <p:nvPr/>
        </p:nvPicPr>
        <p:blipFill>
          <a:blip r:embed="rId5"/>
          <a:stretch>
            <a:fillRect/>
          </a:stretch>
        </p:blipFill>
        <p:spPr>
          <a:xfrm>
            <a:off x="4914796" y="2041385"/>
            <a:ext cx="112692" cy="112692"/>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EE10A0B6-56A8-4B05-BB16-F0C64A195282}"/>
              </a:ext>
            </a:extLst>
          </p:cNvPr>
          <p:cNvPicPr>
            <a:picLocks noChangeAspect="1"/>
          </p:cNvPicPr>
          <p:nvPr/>
        </p:nvPicPr>
        <p:blipFill>
          <a:blip r:embed="rId6"/>
          <a:stretch>
            <a:fillRect/>
          </a:stretch>
        </p:blipFill>
        <p:spPr>
          <a:xfrm>
            <a:off x="5258238" y="2041385"/>
            <a:ext cx="110867" cy="110867"/>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35661043-5479-4E2E-A8E5-173AE29467B4}"/>
              </a:ext>
            </a:extLst>
          </p:cNvPr>
          <p:cNvPicPr>
            <a:picLocks noChangeAspect="1"/>
          </p:cNvPicPr>
          <p:nvPr/>
        </p:nvPicPr>
        <p:blipFill>
          <a:blip r:embed="rId7"/>
          <a:stretch>
            <a:fillRect/>
          </a:stretch>
        </p:blipFill>
        <p:spPr>
          <a:xfrm>
            <a:off x="4580924" y="2523092"/>
            <a:ext cx="111792" cy="111792"/>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7E4D8B5F-D478-4AF1-85B1-FC27CFBB1183}"/>
              </a:ext>
            </a:extLst>
          </p:cNvPr>
          <p:cNvPicPr>
            <a:picLocks noChangeAspect="1"/>
          </p:cNvPicPr>
          <p:nvPr/>
        </p:nvPicPr>
        <p:blipFill>
          <a:blip r:embed="rId8"/>
          <a:stretch>
            <a:fillRect/>
          </a:stretch>
        </p:blipFill>
        <p:spPr>
          <a:xfrm>
            <a:off x="4909996" y="2523092"/>
            <a:ext cx="117492" cy="117492"/>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4E120325-D1C9-446F-99F1-FDF170472789}"/>
              </a:ext>
            </a:extLst>
          </p:cNvPr>
          <p:cNvPicPr>
            <a:picLocks noChangeAspect="1"/>
          </p:cNvPicPr>
          <p:nvPr/>
        </p:nvPicPr>
        <p:blipFill>
          <a:blip r:embed="rId9"/>
          <a:stretch>
            <a:fillRect/>
          </a:stretch>
        </p:blipFill>
        <p:spPr>
          <a:xfrm>
            <a:off x="5258238" y="2523092"/>
            <a:ext cx="118992" cy="118992"/>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1113E795-7BF5-444D-BFF6-B7A4532A2A40}"/>
              </a:ext>
            </a:extLst>
          </p:cNvPr>
          <p:cNvPicPr>
            <a:picLocks noChangeAspect="1"/>
          </p:cNvPicPr>
          <p:nvPr/>
        </p:nvPicPr>
        <p:blipFill>
          <a:blip r:embed="rId10"/>
          <a:stretch>
            <a:fillRect/>
          </a:stretch>
        </p:blipFill>
        <p:spPr>
          <a:xfrm>
            <a:off x="4580924" y="3059795"/>
            <a:ext cx="111792" cy="111792"/>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484059F0-C6FE-4A66-BCAE-7BF8582793EB}"/>
              </a:ext>
            </a:extLst>
          </p:cNvPr>
          <p:cNvPicPr>
            <a:picLocks noChangeAspect="1"/>
          </p:cNvPicPr>
          <p:nvPr/>
        </p:nvPicPr>
        <p:blipFill>
          <a:blip r:embed="rId11"/>
          <a:stretch>
            <a:fillRect/>
          </a:stretch>
        </p:blipFill>
        <p:spPr>
          <a:xfrm>
            <a:off x="4910896" y="3058826"/>
            <a:ext cx="116592" cy="116592"/>
          </a:xfrm>
          <a:prstGeom prst="rect">
            <a:avLst/>
          </a:prstGeom>
        </p:spPr>
      </p:pic>
      <p:sp>
        <p:nvSpPr>
          <p:cNvPr id="17" name="TextBox 16">
            <a:extLst>
              <a:ext uri="{FF2B5EF4-FFF2-40B4-BE49-F238E27FC236}">
                <a16:creationId xmlns:a16="http://schemas.microsoft.com/office/drawing/2014/main" id="{300E5D3F-F85C-42C6-900D-D32EAEFD70A5}"/>
              </a:ext>
            </a:extLst>
          </p:cNvPr>
          <p:cNvSpPr txBox="1"/>
          <p:nvPr/>
        </p:nvSpPr>
        <p:spPr>
          <a:xfrm>
            <a:off x="1719943" y="422484"/>
            <a:ext cx="2148114" cy="461665"/>
          </a:xfrm>
          <a:prstGeom prst="rect">
            <a:avLst/>
          </a:prstGeom>
          <a:noFill/>
        </p:spPr>
        <p:txBody>
          <a:bodyPr wrap="square">
            <a:spAutoFit/>
          </a:bodyPr>
          <a:lstStyle/>
          <a:p>
            <a:r>
              <a:rPr lang="en" sz="1200" dirty="0">
                <a:solidFill>
                  <a:srgbClr val="FFFFFF"/>
                </a:solidFill>
                <a:latin typeface="Varela Round"/>
                <a:cs typeface="Varela Round"/>
                <a:sym typeface="Varela Round"/>
              </a:rPr>
              <a:t>Apt#1</a:t>
            </a:r>
            <a:br>
              <a:rPr lang="en" sz="1200" dirty="0">
                <a:solidFill>
                  <a:srgbClr val="FFFFFF"/>
                </a:solidFill>
                <a:latin typeface="Varela Round"/>
                <a:cs typeface="Varela Round"/>
                <a:sym typeface="Varela Round"/>
              </a:rPr>
            </a:br>
            <a:r>
              <a:rPr lang="en" sz="1200" dirty="0">
                <a:solidFill>
                  <a:srgbClr val="FFFFFF"/>
                </a:solidFill>
                <a:latin typeface="Varela Round"/>
                <a:cs typeface="Varela Round"/>
                <a:sym typeface="Varela Round"/>
              </a:rPr>
              <a:t> </a:t>
            </a:r>
            <a:r>
              <a:rPr kumimoji="0" lang="en" sz="1200" b="0" i="0" u="none" strike="noStrike" kern="0" cap="none" spc="0" normalizeH="0" baseline="0" noProof="0" dirty="0">
                <a:ln>
                  <a:noFill/>
                </a:ln>
                <a:solidFill>
                  <a:srgbClr val="FFFFFF"/>
                </a:solidFill>
                <a:effectLst/>
                <a:uLnTx/>
                <a:uFillTx/>
                <a:latin typeface="Varela Round"/>
                <a:cs typeface="Varela Round"/>
                <a:sym typeface="Varela Round"/>
              </a:rPr>
              <a:t>N/A</a:t>
            </a:r>
            <a:endParaRPr lang="en-MY" sz="1200" dirty="0"/>
          </a:p>
        </p:txBody>
      </p:sp>
      <p:sp>
        <p:nvSpPr>
          <p:cNvPr id="19" name="TextBox 18">
            <a:extLst>
              <a:ext uri="{FF2B5EF4-FFF2-40B4-BE49-F238E27FC236}">
                <a16:creationId xmlns:a16="http://schemas.microsoft.com/office/drawing/2014/main" id="{193BEA34-6B57-4F52-8826-AD1019AE55FD}"/>
              </a:ext>
            </a:extLst>
          </p:cNvPr>
          <p:cNvSpPr txBox="1"/>
          <p:nvPr/>
        </p:nvSpPr>
        <p:spPr>
          <a:xfrm>
            <a:off x="1719943" y="1295177"/>
            <a:ext cx="2148114" cy="830997"/>
          </a:xfrm>
          <a:prstGeom prst="rect">
            <a:avLst/>
          </a:prstGeom>
          <a:noFill/>
        </p:spPr>
        <p:txBody>
          <a:bodyPr wrap="square">
            <a:spAutoFit/>
          </a:bodyPr>
          <a:lstStyle/>
          <a:p>
            <a:r>
              <a:rPr lang="en-MY" sz="1200" dirty="0">
                <a:solidFill>
                  <a:srgbClr val="FFFFFF"/>
                </a:solidFill>
                <a:latin typeface="Varela Round"/>
                <a:cs typeface="Varela Round"/>
                <a:sym typeface="Varela Round"/>
              </a:rPr>
              <a:t>Apt#2</a:t>
            </a:r>
          </a:p>
          <a:p>
            <a:r>
              <a:rPr lang="en-MY" sz="1200" dirty="0">
                <a:solidFill>
                  <a:srgbClr val="FFFFFF"/>
                </a:solidFill>
                <a:latin typeface="Varela Round"/>
                <a:cs typeface="Varela Round"/>
                <a:sym typeface="Varela Round"/>
              </a:rPr>
              <a:t>Total: 11</a:t>
            </a:r>
          </a:p>
          <a:p>
            <a:r>
              <a:rPr lang="en-MY" sz="1200" dirty="0">
                <a:solidFill>
                  <a:srgbClr val="FFFFFF"/>
                </a:solidFill>
                <a:latin typeface="Varela Round"/>
                <a:cs typeface="Varela Round"/>
                <a:sym typeface="Varela Round"/>
              </a:rPr>
              <a:t>Kitchen motion sensor, micro</a:t>
            </a:r>
          </a:p>
        </p:txBody>
      </p:sp>
      <p:sp>
        <p:nvSpPr>
          <p:cNvPr id="21" name="TextBox 20">
            <a:extLst>
              <a:ext uri="{FF2B5EF4-FFF2-40B4-BE49-F238E27FC236}">
                <a16:creationId xmlns:a16="http://schemas.microsoft.com/office/drawing/2014/main" id="{352E3FA9-BD63-4747-BE75-F8FD7925F57F}"/>
              </a:ext>
            </a:extLst>
          </p:cNvPr>
          <p:cNvSpPr txBox="1"/>
          <p:nvPr/>
        </p:nvSpPr>
        <p:spPr>
          <a:xfrm>
            <a:off x="1719943" y="2479175"/>
            <a:ext cx="2148114" cy="830997"/>
          </a:xfrm>
          <a:prstGeom prst="rect">
            <a:avLst/>
          </a:prstGeom>
          <a:noFill/>
        </p:spPr>
        <p:txBody>
          <a:bodyPr wrap="square">
            <a:spAutoFit/>
          </a:bodyPr>
          <a:lstStyle/>
          <a:p>
            <a:r>
              <a:rPr lang="en-MY" sz="1200" dirty="0">
                <a:solidFill>
                  <a:srgbClr val="FFFFFF"/>
                </a:solidFill>
                <a:latin typeface="Varela Round"/>
                <a:cs typeface="Varela Round"/>
                <a:sym typeface="Varela Round"/>
              </a:rPr>
              <a:t>Apt#3</a:t>
            </a:r>
          </a:p>
          <a:p>
            <a:r>
              <a:rPr lang="en-MY" sz="1200" dirty="0">
                <a:solidFill>
                  <a:srgbClr val="FFFFFF"/>
                </a:solidFill>
                <a:latin typeface="Varela Round"/>
                <a:cs typeface="Varela Round"/>
                <a:sym typeface="Varela Round"/>
              </a:rPr>
              <a:t>Total: 8</a:t>
            </a:r>
          </a:p>
          <a:p>
            <a:r>
              <a:rPr lang="en-MY" sz="1200" dirty="0">
                <a:solidFill>
                  <a:srgbClr val="FFFFFF"/>
                </a:solidFill>
                <a:latin typeface="Varela Round"/>
                <a:cs typeface="Varela Round"/>
                <a:sym typeface="Varela Round"/>
              </a:rPr>
              <a:t>Coffee machine, kitchen motion sensor</a:t>
            </a:r>
          </a:p>
        </p:txBody>
      </p:sp>
      <p:sp>
        <p:nvSpPr>
          <p:cNvPr id="23" name="TextBox 22">
            <a:extLst>
              <a:ext uri="{FF2B5EF4-FFF2-40B4-BE49-F238E27FC236}">
                <a16:creationId xmlns:a16="http://schemas.microsoft.com/office/drawing/2014/main" id="{6A3256BC-128F-4233-A770-EEAFA7645578}"/>
              </a:ext>
            </a:extLst>
          </p:cNvPr>
          <p:cNvSpPr txBox="1"/>
          <p:nvPr/>
        </p:nvSpPr>
        <p:spPr>
          <a:xfrm>
            <a:off x="1719943" y="3681616"/>
            <a:ext cx="2148114" cy="830997"/>
          </a:xfrm>
          <a:prstGeom prst="rect">
            <a:avLst/>
          </a:prstGeom>
          <a:noFill/>
        </p:spPr>
        <p:txBody>
          <a:bodyPr wrap="square">
            <a:spAutoFit/>
          </a:bodyPr>
          <a:lstStyle/>
          <a:p>
            <a:r>
              <a:rPr lang="en-MY" sz="1200" dirty="0">
                <a:solidFill>
                  <a:srgbClr val="FFFFFF"/>
                </a:solidFill>
                <a:latin typeface="Varela Round"/>
                <a:cs typeface="Varela Round"/>
                <a:sym typeface="Varela Round"/>
              </a:rPr>
              <a:t>Apt#4</a:t>
            </a:r>
          </a:p>
          <a:p>
            <a:r>
              <a:rPr lang="en-MY" sz="1200" dirty="0">
                <a:solidFill>
                  <a:srgbClr val="FFFFFF"/>
                </a:solidFill>
                <a:latin typeface="Varela Round"/>
                <a:cs typeface="Varela Round"/>
                <a:sym typeface="Varela Round"/>
              </a:rPr>
              <a:t>Total: 9</a:t>
            </a:r>
          </a:p>
          <a:p>
            <a:r>
              <a:rPr lang="en-MY" sz="1200" dirty="0">
                <a:solidFill>
                  <a:srgbClr val="FFFFFF"/>
                </a:solidFill>
                <a:latin typeface="Varela Round"/>
                <a:cs typeface="Varela Round"/>
                <a:sym typeface="Varela Round"/>
              </a:rPr>
              <a:t>Coffee machine, micro, kitchen motion sensor</a:t>
            </a:r>
          </a:p>
        </p:txBody>
      </p:sp>
      <p:sp>
        <p:nvSpPr>
          <p:cNvPr id="25" name="TextBox 24">
            <a:extLst>
              <a:ext uri="{FF2B5EF4-FFF2-40B4-BE49-F238E27FC236}">
                <a16:creationId xmlns:a16="http://schemas.microsoft.com/office/drawing/2014/main" id="{137787B8-1317-4A5A-8DE3-8D4EB0E4E713}"/>
              </a:ext>
            </a:extLst>
          </p:cNvPr>
          <p:cNvSpPr txBox="1"/>
          <p:nvPr/>
        </p:nvSpPr>
        <p:spPr>
          <a:xfrm>
            <a:off x="6281817" y="514817"/>
            <a:ext cx="2148114" cy="1015663"/>
          </a:xfrm>
          <a:prstGeom prst="rect">
            <a:avLst/>
          </a:prstGeom>
          <a:noFill/>
        </p:spPr>
        <p:txBody>
          <a:bodyPr wrap="square">
            <a:spAutoFit/>
          </a:bodyPr>
          <a:lstStyle/>
          <a:p>
            <a:r>
              <a:rPr lang="en" sz="1200" dirty="0">
                <a:solidFill>
                  <a:srgbClr val="FFFFFF"/>
                </a:solidFill>
                <a:latin typeface="Varela Round"/>
                <a:cs typeface="Varela Round"/>
                <a:sym typeface="Varela Round"/>
              </a:rPr>
              <a:t>Apt#5</a:t>
            </a:r>
            <a:br>
              <a:rPr lang="en" sz="1200" dirty="0">
                <a:solidFill>
                  <a:srgbClr val="FFFFFF"/>
                </a:solidFill>
                <a:latin typeface="Varela Round"/>
                <a:cs typeface="Varela Round"/>
                <a:sym typeface="Varela Round"/>
              </a:rPr>
            </a:br>
            <a:r>
              <a:rPr kumimoji="0" lang="en-MY" sz="1200" b="0" i="0" u="none" strike="noStrike" kern="0" cap="none" spc="0" normalizeH="0" baseline="0" noProof="0" dirty="0">
                <a:ln>
                  <a:noFill/>
                </a:ln>
                <a:solidFill>
                  <a:srgbClr val="FFFFFF"/>
                </a:solidFill>
                <a:effectLst/>
                <a:uLnTx/>
                <a:uFillTx/>
                <a:latin typeface="Varela Round"/>
                <a:cs typeface="Varela Round"/>
                <a:sym typeface="Varela Round"/>
              </a:rPr>
              <a:t>Total: 9</a:t>
            </a:r>
          </a:p>
          <a:p>
            <a:r>
              <a:rPr kumimoji="0" lang="en-MY" sz="1200" b="0" i="0" u="none" strike="noStrike" kern="0" cap="none" spc="0" normalizeH="0" baseline="0" noProof="0" dirty="0">
                <a:ln>
                  <a:noFill/>
                </a:ln>
                <a:solidFill>
                  <a:srgbClr val="FFFFFF"/>
                </a:solidFill>
                <a:effectLst/>
                <a:uLnTx/>
                <a:uFillTx/>
                <a:latin typeface="Varela Round"/>
                <a:cs typeface="Varela Round"/>
                <a:sym typeface="Varela Round"/>
              </a:rPr>
              <a:t>Coffee machine, kitchen motion sensor</a:t>
            </a:r>
          </a:p>
          <a:p>
            <a:endParaRPr lang="en-MY" sz="1200" dirty="0"/>
          </a:p>
        </p:txBody>
      </p:sp>
      <p:sp>
        <p:nvSpPr>
          <p:cNvPr id="26" name="TextBox 25">
            <a:extLst>
              <a:ext uri="{FF2B5EF4-FFF2-40B4-BE49-F238E27FC236}">
                <a16:creationId xmlns:a16="http://schemas.microsoft.com/office/drawing/2014/main" id="{FFAC739E-A2D5-4E98-90F7-EC6870B641F7}"/>
              </a:ext>
            </a:extLst>
          </p:cNvPr>
          <p:cNvSpPr txBox="1"/>
          <p:nvPr/>
        </p:nvSpPr>
        <p:spPr>
          <a:xfrm>
            <a:off x="6281817" y="1486425"/>
            <a:ext cx="2148114" cy="830997"/>
          </a:xfrm>
          <a:prstGeom prst="rect">
            <a:avLst/>
          </a:prstGeom>
          <a:noFill/>
        </p:spPr>
        <p:txBody>
          <a:bodyPr wrap="square">
            <a:spAutoFit/>
          </a:bodyPr>
          <a:lstStyle/>
          <a:p>
            <a:r>
              <a:rPr lang="en-MY" sz="1200" dirty="0">
                <a:solidFill>
                  <a:srgbClr val="FFFFFF"/>
                </a:solidFill>
                <a:latin typeface="Varela Round"/>
                <a:cs typeface="Varela Round"/>
                <a:sym typeface="Varela Round"/>
              </a:rPr>
              <a:t>Apt#6</a:t>
            </a:r>
          </a:p>
          <a:p>
            <a:r>
              <a:rPr lang="en-US" sz="1200" dirty="0">
                <a:solidFill>
                  <a:srgbClr val="FFFFFF"/>
                </a:solidFill>
                <a:latin typeface="Varela Round"/>
                <a:cs typeface="Varela Round"/>
                <a:sym typeface="Varela Round"/>
              </a:rPr>
              <a:t>Total: 10</a:t>
            </a:r>
          </a:p>
          <a:p>
            <a:r>
              <a:rPr lang="en-US" sz="1200" dirty="0">
                <a:solidFill>
                  <a:srgbClr val="FFFFFF"/>
                </a:solidFill>
                <a:latin typeface="Varela Round"/>
                <a:cs typeface="Varela Round"/>
                <a:sym typeface="Varela Round"/>
              </a:rPr>
              <a:t>Water boiler, kitchen motion sensor</a:t>
            </a:r>
          </a:p>
        </p:txBody>
      </p:sp>
      <p:sp>
        <p:nvSpPr>
          <p:cNvPr id="27" name="TextBox 26">
            <a:extLst>
              <a:ext uri="{FF2B5EF4-FFF2-40B4-BE49-F238E27FC236}">
                <a16:creationId xmlns:a16="http://schemas.microsoft.com/office/drawing/2014/main" id="{683ADFEB-F1B2-4BB5-B063-E536E7032F0B}"/>
              </a:ext>
            </a:extLst>
          </p:cNvPr>
          <p:cNvSpPr txBox="1"/>
          <p:nvPr/>
        </p:nvSpPr>
        <p:spPr>
          <a:xfrm>
            <a:off x="6281817" y="2571508"/>
            <a:ext cx="2148114" cy="830997"/>
          </a:xfrm>
          <a:prstGeom prst="rect">
            <a:avLst/>
          </a:prstGeom>
          <a:noFill/>
        </p:spPr>
        <p:txBody>
          <a:bodyPr wrap="square">
            <a:spAutoFit/>
          </a:bodyPr>
          <a:lstStyle/>
          <a:p>
            <a:r>
              <a:rPr lang="en-MY" sz="1200" dirty="0">
                <a:solidFill>
                  <a:srgbClr val="FFFFFF"/>
                </a:solidFill>
                <a:latin typeface="Varela Round"/>
                <a:cs typeface="Varela Round"/>
                <a:sym typeface="Varela Round"/>
              </a:rPr>
              <a:t>Apt#7</a:t>
            </a:r>
          </a:p>
          <a:p>
            <a:r>
              <a:rPr lang="en-US" sz="1200" dirty="0">
                <a:solidFill>
                  <a:srgbClr val="FFFFFF"/>
                </a:solidFill>
                <a:latin typeface="Varela Round"/>
                <a:cs typeface="Varela Round"/>
                <a:sym typeface="Varela Round"/>
              </a:rPr>
              <a:t>Total: 11</a:t>
            </a:r>
          </a:p>
          <a:p>
            <a:r>
              <a:rPr lang="en-US" sz="1200" dirty="0">
                <a:solidFill>
                  <a:srgbClr val="FFFFFF"/>
                </a:solidFill>
                <a:latin typeface="Varela Round"/>
                <a:cs typeface="Varela Round"/>
                <a:sym typeface="Varela Round"/>
              </a:rPr>
              <a:t>Bathroom motion sensor, water meter</a:t>
            </a:r>
          </a:p>
        </p:txBody>
      </p:sp>
      <p:sp>
        <p:nvSpPr>
          <p:cNvPr id="28" name="TextBox 27">
            <a:extLst>
              <a:ext uri="{FF2B5EF4-FFF2-40B4-BE49-F238E27FC236}">
                <a16:creationId xmlns:a16="http://schemas.microsoft.com/office/drawing/2014/main" id="{B2DC46D8-8B0C-4A60-A825-30D0B885B187}"/>
              </a:ext>
            </a:extLst>
          </p:cNvPr>
          <p:cNvSpPr txBox="1"/>
          <p:nvPr/>
        </p:nvSpPr>
        <p:spPr>
          <a:xfrm>
            <a:off x="6281817" y="3681616"/>
            <a:ext cx="2148114" cy="461665"/>
          </a:xfrm>
          <a:prstGeom prst="rect">
            <a:avLst/>
          </a:prstGeom>
          <a:noFill/>
        </p:spPr>
        <p:txBody>
          <a:bodyPr wrap="square">
            <a:spAutoFit/>
          </a:bodyPr>
          <a:lstStyle/>
          <a:p>
            <a:r>
              <a:rPr lang="en-MY" sz="1200" dirty="0">
                <a:solidFill>
                  <a:srgbClr val="FFFFFF"/>
                </a:solidFill>
                <a:latin typeface="Varela Round"/>
                <a:cs typeface="Varela Round"/>
                <a:sym typeface="Varela Round"/>
              </a:rPr>
              <a:t>Apt#8</a:t>
            </a:r>
          </a:p>
          <a:p>
            <a:r>
              <a:rPr lang="en-MY" sz="1200" dirty="0">
                <a:solidFill>
                  <a:srgbClr val="FFFFFF"/>
                </a:solidFill>
                <a:latin typeface="Varela Round"/>
                <a:cs typeface="Varela Round"/>
                <a:sym typeface="Varela Round"/>
              </a:rPr>
              <a:t>N/A</a:t>
            </a:r>
          </a:p>
        </p:txBody>
      </p:sp>
    </p:spTree>
    <p:extLst>
      <p:ext uri="{BB962C8B-B14F-4D97-AF65-F5344CB8AC3E}">
        <p14:creationId xmlns:p14="http://schemas.microsoft.com/office/powerpoint/2010/main" val="345165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6"/>
          <p:cNvSpPr txBox="1">
            <a:spLocks noGrp="1"/>
          </p:cNvSpPr>
          <p:nvPr>
            <p:ph type="ctrTitle"/>
          </p:nvPr>
        </p:nvSpPr>
        <p:spPr>
          <a:xfrm>
            <a:off x="5074170" y="2733005"/>
            <a:ext cx="3545648"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Distribution Per day basis only</a:t>
            </a:r>
          </a:p>
        </p:txBody>
      </p:sp>
      <p:sp>
        <p:nvSpPr>
          <p:cNvPr id="363" name="Google Shape;363;p46"/>
          <p:cNvSpPr txBox="1">
            <a:spLocks noGrp="1"/>
          </p:cNvSpPr>
          <p:nvPr>
            <p:ph type="subTitle" idx="1"/>
          </p:nvPr>
        </p:nvSpPr>
        <p:spPr>
          <a:xfrm>
            <a:off x="6005895" y="4326211"/>
            <a:ext cx="2541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pic>
        <p:nvPicPr>
          <p:cNvPr id="364" name="Google Shape;364;p46"/>
          <p:cNvPicPr preferRelativeResize="0"/>
          <p:nvPr/>
        </p:nvPicPr>
        <p:blipFill rotWithShape="1">
          <a:blip r:embed="rId3">
            <a:alphaModFix/>
          </a:blip>
          <a:srcRect t="7911" b="7920"/>
          <a:stretch/>
        </p:blipFill>
        <p:spPr>
          <a:xfrm>
            <a:off x="-659493" y="499161"/>
            <a:ext cx="3797600" cy="3827050"/>
          </a:xfrm>
          <a:prstGeom prst="rect">
            <a:avLst/>
          </a:prstGeom>
          <a:noFill/>
          <a:ln>
            <a:noFill/>
          </a:ln>
        </p:spPr>
      </p:pic>
      <p:pic>
        <p:nvPicPr>
          <p:cNvPr id="365" name="Google Shape;365;p46"/>
          <p:cNvPicPr preferRelativeResize="0"/>
          <p:nvPr/>
        </p:nvPicPr>
        <p:blipFill rotWithShape="1">
          <a:blip r:embed="rId4">
            <a:alphaModFix/>
          </a:blip>
          <a:srcRect t="6822" b="6822"/>
          <a:stretch/>
        </p:blipFill>
        <p:spPr>
          <a:xfrm>
            <a:off x="1920082" y="594161"/>
            <a:ext cx="3342575" cy="3626375"/>
          </a:xfrm>
          <a:prstGeom prst="rect">
            <a:avLst/>
          </a:prstGeom>
          <a:noFill/>
          <a:ln>
            <a:noFill/>
          </a:ln>
        </p:spPr>
      </p:pic>
      <p:sp>
        <p:nvSpPr>
          <p:cNvPr id="366" name="Google Shape;366;p46"/>
          <p:cNvSpPr txBox="1">
            <a:spLocks noGrp="1"/>
          </p:cNvSpPr>
          <p:nvPr>
            <p:ph type="title" idx="2"/>
          </p:nvPr>
        </p:nvSpPr>
        <p:spPr>
          <a:xfrm>
            <a:off x="6773458" y="1717600"/>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7" name="TextBox 6">
            <a:extLst>
              <a:ext uri="{FF2B5EF4-FFF2-40B4-BE49-F238E27FC236}">
                <a16:creationId xmlns:a16="http://schemas.microsoft.com/office/drawing/2014/main" id="{2BC8F96C-B3FA-42DC-8A23-34E5F0842AAE}"/>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spTree>
    <p:extLst>
      <p:ext uri="{BB962C8B-B14F-4D97-AF65-F5344CB8AC3E}">
        <p14:creationId xmlns:p14="http://schemas.microsoft.com/office/powerpoint/2010/main" val="95312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cxnSp>
        <p:nvCxnSpPr>
          <p:cNvPr id="614" name="Google Shape;614;p52"/>
          <p:cNvCxnSpPr/>
          <p:nvPr/>
        </p:nvCxnSpPr>
        <p:spPr>
          <a:xfrm>
            <a:off x="1974900" y="475050"/>
            <a:ext cx="2096700" cy="4193400"/>
          </a:xfrm>
          <a:prstGeom prst="straightConnector1">
            <a:avLst/>
          </a:prstGeom>
          <a:noFill/>
          <a:ln w="9525" cap="flat" cmpd="sng">
            <a:solidFill>
              <a:schemeClr val="lt1"/>
            </a:solidFill>
            <a:prstDash val="solid"/>
            <a:round/>
            <a:headEnd type="none" w="med" len="med"/>
            <a:tailEnd type="none" w="med" len="med"/>
          </a:ln>
        </p:spPr>
      </p:cxnSp>
      <p:sp>
        <p:nvSpPr>
          <p:cNvPr id="615" name="Google Shape;615;p52"/>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Distribution Categories</a:t>
            </a:r>
            <a:endParaRPr baseline="30000" dirty="0"/>
          </a:p>
        </p:txBody>
      </p:sp>
      <p:pic>
        <p:nvPicPr>
          <p:cNvPr id="616" name="Google Shape;616;p52"/>
          <p:cNvPicPr preferRelativeResize="0"/>
          <p:nvPr/>
        </p:nvPicPr>
        <p:blipFill rotWithShape="1">
          <a:blip r:embed="rId3">
            <a:alphaModFix/>
          </a:blip>
          <a:srcRect/>
          <a:stretch/>
        </p:blipFill>
        <p:spPr>
          <a:xfrm>
            <a:off x="1859000" y="568637"/>
            <a:ext cx="4731302" cy="1232124"/>
          </a:xfrm>
          <a:prstGeom prst="rect">
            <a:avLst/>
          </a:prstGeom>
          <a:noFill/>
          <a:ln>
            <a:noFill/>
          </a:ln>
        </p:spPr>
      </p:pic>
      <p:sp>
        <p:nvSpPr>
          <p:cNvPr id="617" name="Google Shape;617;p52"/>
          <p:cNvSpPr txBox="1">
            <a:spLocks noGrp="1"/>
          </p:cNvSpPr>
          <p:nvPr>
            <p:ph type="ctrTitle" idx="4294967295"/>
          </p:nvPr>
        </p:nvSpPr>
        <p:spPr>
          <a:xfrm>
            <a:off x="3077573" y="641763"/>
            <a:ext cx="15459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01</a:t>
            </a:r>
            <a:endParaRPr sz="1400" dirty="0"/>
          </a:p>
        </p:txBody>
      </p:sp>
      <p:sp>
        <p:nvSpPr>
          <p:cNvPr id="618" name="Google Shape;618;p52"/>
          <p:cNvSpPr txBox="1">
            <a:spLocks noGrp="1"/>
          </p:cNvSpPr>
          <p:nvPr>
            <p:ph type="subTitle" idx="4294967295"/>
          </p:nvPr>
        </p:nvSpPr>
        <p:spPr>
          <a:xfrm>
            <a:off x="3077572" y="1034783"/>
            <a:ext cx="3015929" cy="54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MY" sz="1400" dirty="0"/>
              <a:t>Per day basis </a:t>
            </a:r>
            <a:r>
              <a:rPr lang="en-MY" sz="1400" dirty="0">
                <a:solidFill>
                  <a:schemeClr val="accent1"/>
                </a:solidFill>
              </a:rPr>
              <a:t>only</a:t>
            </a:r>
            <a:endParaRPr sz="1400" dirty="0">
              <a:solidFill>
                <a:schemeClr val="accent1"/>
              </a:solidFill>
            </a:endParaRPr>
          </a:p>
        </p:txBody>
      </p:sp>
      <p:pic>
        <p:nvPicPr>
          <p:cNvPr id="619" name="Google Shape;619;p52"/>
          <p:cNvPicPr preferRelativeResize="0"/>
          <p:nvPr/>
        </p:nvPicPr>
        <p:blipFill rotWithShape="1">
          <a:blip r:embed="rId3">
            <a:alphaModFix/>
          </a:blip>
          <a:srcRect/>
          <a:stretch/>
        </p:blipFill>
        <p:spPr>
          <a:xfrm>
            <a:off x="2490075" y="1901987"/>
            <a:ext cx="4731302" cy="1232124"/>
          </a:xfrm>
          <a:prstGeom prst="rect">
            <a:avLst/>
          </a:prstGeom>
          <a:noFill/>
          <a:ln>
            <a:noFill/>
          </a:ln>
        </p:spPr>
      </p:pic>
      <p:sp>
        <p:nvSpPr>
          <p:cNvPr id="620" name="Google Shape;620;p52"/>
          <p:cNvSpPr txBox="1">
            <a:spLocks noGrp="1"/>
          </p:cNvSpPr>
          <p:nvPr>
            <p:ph type="ctrTitle" idx="4294967295"/>
          </p:nvPr>
        </p:nvSpPr>
        <p:spPr>
          <a:xfrm>
            <a:off x="3729764" y="1975113"/>
            <a:ext cx="15459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02</a:t>
            </a:r>
            <a:endParaRPr sz="1400" dirty="0"/>
          </a:p>
        </p:txBody>
      </p:sp>
      <p:sp>
        <p:nvSpPr>
          <p:cNvPr id="621" name="Google Shape;621;p52"/>
          <p:cNvSpPr txBox="1">
            <a:spLocks noGrp="1"/>
          </p:cNvSpPr>
          <p:nvPr>
            <p:ph type="subTitle" idx="4294967295"/>
          </p:nvPr>
        </p:nvSpPr>
        <p:spPr>
          <a:xfrm>
            <a:off x="3738390" y="2370036"/>
            <a:ext cx="2502600" cy="54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400" dirty="0"/>
              <a:t>Per hour basis only</a:t>
            </a:r>
          </a:p>
        </p:txBody>
      </p:sp>
      <p:pic>
        <p:nvPicPr>
          <p:cNvPr id="622" name="Google Shape;622;p52"/>
          <p:cNvPicPr preferRelativeResize="0"/>
          <p:nvPr/>
        </p:nvPicPr>
        <p:blipFill rotWithShape="1">
          <a:blip r:embed="rId3">
            <a:alphaModFix/>
          </a:blip>
          <a:srcRect/>
          <a:stretch/>
        </p:blipFill>
        <p:spPr>
          <a:xfrm>
            <a:off x="3186425" y="3242743"/>
            <a:ext cx="4731302" cy="1232124"/>
          </a:xfrm>
          <a:prstGeom prst="rect">
            <a:avLst/>
          </a:prstGeom>
          <a:noFill/>
          <a:ln>
            <a:noFill/>
          </a:ln>
        </p:spPr>
      </p:pic>
      <p:sp>
        <p:nvSpPr>
          <p:cNvPr id="623" name="Google Shape;623;p52"/>
          <p:cNvSpPr txBox="1">
            <a:spLocks noGrp="1"/>
          </p:cNvSpPr>
          <p:nvPr>
            <p:ph type="ctrTitle" idx="4294967295"/>
          </p:nvPr>
        </p:nvSpPr>
        <p:spPr>
          <a:xfrm>
            <a:off x="4427362" y="3315868"/>
            <a:ext cx="15459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03</a:t>
            </a:r>
            <a:endParaRPr sz="1400" dirty="0"/>
          </a:p>
        </p:txBody>
      </p:sp>
      <p:sp>
        <p:nvSpPr>
          <p:cNvPr id="624" name="Google Shape;624;p52"/>
          <p:cNvSpPr txBox="1">
            <a:spLocks noGrp="1"/>
          </p:cNvSpPr>
          <p:nvPr>
            <p:ph type="subTitle" idx="4294967295"/>
          </p:nvPr>
        </p:nvSpPr>
        <p:spPr>
          <a:xfrm>
            <a:off x="4427362" y="3709777"/>
            <a:ext cx="2502600" cy="54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MY" sz="1400" dirty="0"/>
              <a:t>Per half an hour basis only</a:t>
            </a:r>
            <a:endParaRPr sz="1400" dirty="0"/>
          </a:p>
        </p:txBody>
      </p:sp>
      <p:sp>
        <p:nvSpPr>
          <p:cNvPr id="625" name="Google Shape;625;p52"/>
          <p:cNvSpPr/>
          <p:nvPr/>
        </p:nvSpPr>
        <p:spPr>
          <a:xfrm>
            <a:off x="3469628" y="3719102"/>
            <a:ext cx="414187" cy="292642"/>
          </a:xfrm>
          <a:custGeom>
            <a:avLst/>
            <a:gdLst/>
            <a:ahLst/>
            <a:cxnLst/>
            <a:rect l="l" t="t" r="r" b="b"/>
            <a:pathLst>
              <a:path w="11610" h="8203" extrusionOk="0">
                <a:moveTo>
                  <a:pt x="8950" y="1"/>
                </a:moveTo>
                <a:cubicBezTo>
                  <a:pt x="8803" y="1"/>
                  <a:pt x="8662" y="36"/>
                  <a:pt x="8597" y="153"/>
                </a:cubicBezTo>
                <a:cubicBezTo>
                  <a:pt x="8276" y="749"/>
                  <a:pt x="7228" y="1975"/>
                  <a:pt x="6633" y="2642"/>
                </a:cubicBezTo>
                <a:cubicBezTo>
                  <a:pt x="6359" y="2939"/>
                  <a:pt x="5978" y="3118"/>
                  <a:pt x="5573" y="3154"/>
                </a:cubicBezTo>
                <a:lnTo>
                  <a:pt x="4978" y="3154"/>
                </a:lnTo>
                <a:lnTo>
                  <a:pt x="4978" y="2999"/>
                </a:lnTo>
                <a:cubicBezTo>
                  <a:pt x="4978" y="2916"/>
                  <a:pt x="4906" y="2832"/>
                  <a:pt x="4811" y="2832"/>
                </a:cubicBezTo>
                <a:lnTo>
                  <a:pt x="3263" y="2832"/>
                </a:lnTo>
                <a:lnTo>
                  <a:pt x="3263" y="2749"/>
                </a:lnTo>
                <a:cubicBezTo>
                  <a:pt x="3263" y="2666"/>
                  <a:pt x="3192" y="2582"/>
                  <a:pt x="3097" y="2582"/>
                </a:cubicBezTo>
                <a:lnTo>
                  <a:pt x="168" y="2582"/>
                </a:lnTo>
                <a:cubicBezTo>
                  <a:pt x="72" y="2582"/>
                  <a:pt x="1" y="2666"/>
                  <a:pt x="1" y="2749"/>
                </a:cubicBezTo>
                <a:lnTo>
                  <a:pt x="1" y="5440"/>
                </a:lnTo>
                <a:cubicBezTo>
                  <a:pt x="1" y="5535"/>
                  <a:pt x="72" y="5606"/>
                  <a:pt x="168" y="5606"/>
                </a:cubicBezTo>
                <a:cubicBezTo>
                  <a:pt x="263" y="5606"/>
                  <a:pt x="334" y="5535"/>
                  <a:pt x="334" y="5440"/>
                </a:cubicBezTo>
                <a:lnTo>
                  <a:pt x="334" y="2916"/>
                </a:lnTo>
                <a:lnTo>
                  <a:pt x="2894" y="2916"/>
                </a:lnTo>
                <a:lnTo>
                  <a:pt x="2894" y="7857"/>
                </a:lnTo>
                <a:lnTo>
                  <a:pt x="334" y="7857"/>
                </a:lnTo>
                <a:lnTo>
                  <a:pt x="334" y="6118"/>
                </a:lnTo>
                <a:cubicBezTo>
                  <a:pt x="334" y="6023"/>
                  <a:pt x="263" y="5952"/>
                  <a:pt x="168" y="5952"/>
                </a:cubicBezTo>
                <a:cubicBezTo>
                  <a:pt x="72" y="5952"/>
                  <a:pt x="1" y="6023"/>
                  <a:pt x="1" y="6118"/>
                </a:cubicBezTo>
                <a:lnTo>
                  <a:pt x="1" y="8035"/>
                </a:lnTo>
                <a:cubicBezTo>
                  <a:pt x="1" y="8119"/>
                  <a:pt x="72" y="8202"/>
                  <a:pt x="168" y="8202"/>
                </a:cubicBezTo>
                <a:lnTo>
                  <a:pt x="3073" y="8202"/>
                </a:lnTo>
                <a:cubicBezTo>
                  <a:pt x="3156" y="8202"/>
                  <a:pt x="3239" y="8119"/>
                  <a:pt x="3239" y="8035"/>
                </a:cubicBezTo>
                <a:lnTo>
                  <a:pt x="3239" y="7964"/>
                </a:lnTo>
                <a:lnTo>
                  <a:pt x="4787" y="7964"/>
                </a:lnTo>
                <a:cubicBezTo>
                  <a:pt x="4871" y="7964"/>
                  <a:pt x="4942" y="7881"/>
                  <a:pt x="4942" y="7797"/>
                </a:cubicBezTo>
                <a:lnTo>
                  <a:pt x="4942" y="7642"/>
                </a:lnTo>
                <a:lnTo>
                  <a:pt x="5859" y="7642"/>
                </a:lnTo>
                <a:cubicBezTo>
                  <a:pt x="5954" y="7642"/>
                  <a:pt x="6061" y="7690"/>
                  <a:pt x="6156" y="7750"/>
                </a:cubicBezTo>
                <a:cubicBezTo>
                  <a:pt x="6287" y="7869"/>
                  <a:pt x="6430" y="7964"/>
                  <a:pt x="6597" y="8023"/>
                </a:cubicBezTo>
                <a:cubicBezTo>
                  <a:pt x="6764" y="8083"/>
                  <a:pt x="6930" y="8107"/>
                  <a:pt x="7109" y="8107"/>
                </a:cubicBezTo>
                <a:lnTo>
                  <a:pt x="7776" y="8107"/>
                </a:lnTo>
                <a:cubicBezTo>
                  <a:pt x="7859" y="8107"/>
                  <a:pt x="7942" y="8035"/>
                  <a:pt x="7942" y="7940"/>
                </a:cubicBezTo>
                <a:cubicBezTo>
                  <a:pt x="7942" y="7857"/>
                  <a:pt x="7859" y="7785"/>
                  <a:pt x="7776" y="7785"/>
                </a:cubicBezTo>
                <a:lnTo>
                  <a:pt x="7109" y="7785"/>
                </a:lnTo>
                <a:cubicBezTo>
                  <a:pt x="6966" y="7785"/>
                  <a:pt x="6835" y="7750"/>
                  <a:pt x="6716" y="7702"/>
                </a:cubicBezTo>
                <a:cubicBezTo>
                  <a:pt x="6597" y="7666"/>
                  <a:pt x="6478" y="7583"/>
                  <a:pt x="6371" y="7500"/>
                </a:cubicBezTo>
                <a:cubicBezTo>
                  <a:pt x="6228" y="7381"/>
                  <a:pt x="6049" y="7309"/>
                  <a:pt x="5859" y="7309"/>
                </a:cubicBezTo>
                <a:lnTo>
                  <a:pt x="4942" y="7309"/>
                </a:lnTo>
                <a:lnTo>
                  <a:pt x="4942" y="4987"/>
                </a:lnTo>
                <a:cubicBezTo>
                  <a:pt x="4942" y="4892"/>
                  <a:pt x="4871" y="4821"/>
                  <a:pt x="4775" y="4821"/>
                </a:cubicBezTo>
                <a:cubicBezTo>
                  <a:pt x="4692" y="4821"/>
                  <a:pt x="4621" y="4892"/>
                  <a:pt x="4621" y="4987"/>
                </a:cubicBezTo>
                <a:lnTo>
                  <a:pt x="4621" y="7619"/>
                </a:lnTo>
                <a:lnTo>
                  <a:pt x="3251" y="7619"/>
                </a:lnTo>
                <a:lnTo>
                  <a:pt x="3251" y="3166"/>
                </a:lnTo>
                <a:lnTo>
                  <a:pt x="4621" y="3166"/>
                </a:lnTo>
                <a:lnTo>
                  <a:pt x="4621" y="4309"/>
                </a:lnTo>
                <a:cubicBezTo>
                  <a:pt x="4621" y="4404"/>
                  <a:pt x="4692" y="4475"/>
                  <a:pt x="4775" y="4475"/>
                </a:cubicBezTo>
                <a:cubicBezTo>
                  <a:pt x="4871" y="4475"/>
                  <a:pt x="4942" y="4404"/>
                  <a:pt x="4942" y="4309"/>
                </a:cubicBezTo>
                <a:lnTo>
                  <a:pt x="4942" y="3475"/>
                </a:lnTo>
                <a:lnTo>
                  <a:pt x="5561" y="3475"/>
                </a:lnTo>
                <a:cubicBezTo>
                  <a:pt x="6049" y="3451"/>
                  <a:pt x="6526" y="3225"/>
                  <a:pt x="6847" y="2868"/>
                </a:cubicBezTo>
                <a:cubicBezTo>
                  <a:pt x="7597" y="2047"/>
                  <a:pt x="8538" y="951"/>
                  <a:pt x="8859" y="344"/>
                </a:cubicBezTo>
                <a:cubicBezTo>
                  <a:pt x="8877" y="337"/>
                  <a:pt x="8900" y="334"/>
                  <a:pt x="8928" y="334"/>
                </a:cubicBezTo>
                <a:cubicBezTo>
                  <a:pt x="8994" y="334"/>
                  <a:pt x="9085" y="351"/>
                  <a:pt x="9169" y="368"/>
                </a:cubicBezTo>
                <a:cubicBezTo>
                  <a:pt x="9443" y="534"/>
                  <a:pt x="9574" y="856"/>
                  <a:pt x="9502" y="1177"/>
                </a:cubicBezTo>
                <a:lnTo>
                  <a:pt x="8812" y="2797"/>
                </a:lnTo>
                <a:cubicBezTo>
                  <a:pt x="8800" y="2856"/>
                  <a:pt x="8800" y="2916"/>
                  <a:pt x="8835" y="2963"/>
                </a:cubicBezTo>
                <a:cubicBezTo>
                  <a:pt x="8859" y="2999"/>
                  <a:pt x="8919" y="3035"/>
                  <a:pt x="8978" y="3035"/>
                </a:cubicBezTo>
                <a:lnTo>
                  <a:pt x="10836" y="3035"/>
                </a:lnTo>
                <a:cubicBezTo>
                  <a:pt x="11074" y="3035"/>
                  <a:pt x="11276" y="3225"/>
                  <a:pt x="11276" y="3463"/>
                </a:cubicBezTo>
                <a:lnTo>
                  <a:pt x="11276" y="3523"/>
                </a:lnTo>
                <a:cubicBezTo>
                  <a:pt x="11276" y="3761"/>
                  <a:pt x="11074" y="3952"/>
                  <a:pt x="10836" y="3952"/>
                </a:cubicBezTo>
                <a:lnTo>
                  <a:pt x="9859" y="3952"/>
                </a:lnTo>
                <a:cubicBezTo>
                  <a:pt x="9764" y="3952"/>
                  <a:pt x="9693" y="4035"/>
                  <a:pt x="9693" y="4118"/>
                </a:cubicBezTo>
                <a:cubicBezTo>
                  <a:pt x="9693" y="4213"/>
                  <a:pt x="9764" y="4285"/>
                  <a:pt x="9859" y="4285"/>
                </a:cubicBezTo>
                <a:lnTo>
                  <a:pt x="10621" y="4285"/>
                </a:lnTo>
                <a:cubicBezTo>
                  <a:pt x="10859" y="4285"/>
                  <a:pt x="11038" y="4475"/>
                  <a:pt x="11038" y="4702"/>
                </a:cubicBezTo>
                <a:lnTo>
                  <a:pt x="11038" y="4785"/>
                </a:lnTo>
                <a:cubicBezTo>
                  <a:pt x="11038" y="5023"/>
                  <a:pt x="10836" y="5202"/>
                  <a:pt x="10621" y="5202"/>
                </a:cubicBezTo>
                <a:lnTo>
                  <a:pt x="9859" y="5202"/>
                </a:lnTo>
                <a:cubicBezTo>
                  <a:pt x="9764" y="5202"/>
                  <a:pt x="9693" y="5285"/>
                  <a:pt x="9693" y="5368"/>
                </a:cubicBezTo>
                <a:cubicBezTo>
                  <a:pt x="9693" y="5464"/>
                  <a:pt x="9764" y="5535"/>
                  <a:pt x="9859" y="5535"/>
                </a:cubicBezTo>
                <a:lnTo>
                  <a:pt x="10443" y="5535"/>
                </a:lnTo>
                <a:cubicBezTo>
                  <a:pt x="10657" y="5535"/>
                  <a:pt x="10859" y="5714"/>
                  <a:pt x="10859" y="5952"/>
                </a:cubicBezTo>
                <a:lnTo>
                  <a:pt x="10859" y="6071"/>
                </a:lnTo>
                <a:cubicBezTo>
                  <a:pt x="10859" y="6297"/>
                  <a:pt x="10681" y="6488"/>
                  <a:pt x="10443" y="6488"/>
                </a:cubicBezTo>
                <a:lnTo>
                  <a:pt x="9859" y="6488"/>
                </a:lnTo>
                <a:cubicBezTo>
                  <a:pt x="9764" y="6488"/>
                  <a:pt x="9693" y="6559"/>
                  <a:pt x="9693" y="6654"/>
                </a:cubicBezTo>
                <a:cubicBezTo>
                  <a:pt x="9693" y="6738"/>
                  <a:pt x="9764" y="6809"/>
                  <a:pt x="9859" y="6809"/>
                </a:cubicBezTo>
                <a:lnTo>
                  <a:pt x="10086" y="6809"/>
                </a:lnTo>
                <a:cubicBezTo>
                  <a:pt x="10288" y="6809"/>
                  <a:pt x="10467" y="6988"/>
                  <a:pt x="10467" y="7202"/>
                </a:cubicBezTo>
                <a:lnTo>
                  <a:pt x="10467" y="7369"/>
                </a:lnTo>
                <a:cubicBezTo>
                  <a:pt x="10467" y="7571"/>
                  <a:pt x="10288" y="7750"/>
                  <a:pt x="10086" y="7750"/>
                </a:cubicBezTo>
                <a:lnTo>
                  <a:pt x="8442" y="7750"/>
                </a:lnTo>
                <a:cubicBezTo>
                  <a:pt x="8359" y="7750"/>
                  <a:pt x="8276" y="7821"/>
                  <a:pt x="8276" y="7916"/>
                </a:cubicBezTo>
                <a:cubicBezTo>
                  <a:pt x="8276" y="8000"/>
                  <a:pt x="8359" y="8083"/>
                  <a:pt x="8442" y="8083"/>
                </a:cubicBezTo>
                <a:lnTo>
                  <a:pt x="10086" y="8083"/>
                </a:lnTo>
                <a:cubicBezTo>
                  <a:pt x="10478" y="8083"/>
                  <a:pt x="10812" y="7750"/>
                  <a:pt x="10812" y="7345"/>
                </a:cubicBezTo>
                <a:lnTo>
                  <a:pt x="10812" y="7214"/>
                </a:lnTo>
                <a:cubicBezTo>
                  <a:pt x="10812" y="7047"/>
                  <a:pt x="10764" y="6904"/>
                  <a:pt x="10681" y="6785"/>
                </a:cubicBezTo>
                <a:cubicBezTo>
                  <a:pt x="10979" y="6678"/>
                  <a:pt x="11181" y="6392"/>
                  <a:pt x="11181" y="6071"/>
                </a:cubicBezTo>
                <a:lnTo>
                  <a:pt x="11181" y="5952"/>
                </a:lnTo>
                <a:cubicBezTo>
                  <a:pt x="11181" y="5761"/>
                  <a:pt x="11109" y="5583"/>
                  <a:pt x="10990" y="5440"/>
                </a:cubicBezTo>
                <a:cubicBezTo>
                  <a:pt x="11217" y="5309"/>
                  <a:pt x="11371" y="5071"/>
                  <a:pt x="11371" y="4785"/>
                </a:cubicBezTo>
                <a:lnTo>
                  <a:pt x="11371" y="4702"/>
                </a:lnTo>
                <a:cubicBezTo>
                  <a:pt x="11371" y="4511"/>
                  <a:pt x="11300" y="4333"/>
                  <a:pt x="11181" y="4190"/>
                </a:cubicBezTo>
                <a:cubicBezTo>
                  <a:pt x="11431" y="4059"/>
                  <a:pt x="11598" y="3809"/>
                  <a:pt x="11598" y="3511"/>
                </a:cubicBezTo>
                <a:lnTo>
                  <a:pt x="11598" y="3451"/>
                </a:lnTo>
                <a:cubicBezTo>
                  <a:pt x="11610" y="3023"/>
                  <a:pt x="11276" y="2678"/>
                  <a:pt x="10836" y="2678"/>
                </a:cubicBezTo>
                <a:lnTo>
                  <a:pt x="9228" y="2678"/>
                </a:lnTo>
                <a:lnTo>
                  <a:pt x="9824" y="1273"/>
                </a:lnTo>
                <a:cubicBezTo>
                  <a:pt x="9824" y="1273"/>
                  <a:pt x="9824" y="1261"/>
                  <a:pt x="9847" y="1261"/>
                </a:cubicBezTo>
                <a:cubicBezTo>
                  <a:pt x="9978" y="784"/>
                  <a:pt x="9764" y="296"/>
                  <a:pt x="9335" y="58"/>
                </a:cubicBezTo>
                <a:cubicBezTo>
                  <a:pt x="9324" y="46"/>
                  <a:pt x="9312" y="46"/>
                  <a:pt x="9288" y="46"/>
                </a:cubicBezTo>
                <a:cubicBezTo>
                  <a:pt x="9196" y="25"/>
                  <a:pt x="9071" y="1"/>
                  <a:pt x="8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52"/>
          <p:cNvGrpSpPr/>
          <p:nvPr/>
        </p:nvGrpSpPr>
        <p:grpSpPr>
          <a:xfrm>
            <a:off x="2813019" y="2342552"/>
            <a:ext cx="321145" cy="390782"/>
            <a:chOff x="871254" y="3360146"/>
            <a:chExt cx="285183" cy="347023"/>
          </a:xfrm>
        </p:grpSpPr>
        <p:sp>
          <p:nvSpPr>
            <p:cNvPr id="627" name="Google Shape;627;p52"/>
            <p:cNvSpPr/>
            <p:nvPr/>
          </p:nvSpPr>
          <p:spPr>
            <a:xfrm>
              <a:off x="871254" y="3360146"/>
              <a:ext cx="135052" cy="164863"/>
            </a:xfrm>
            <a:custGeom>
              <a:avLst/>
              <a:gdLst/>
              <a:ahLst/>
              <a:cxnLst/>
              <a:rect l="l" t="t" r="r" b="b"/>
              <a:pathLst>
                <a:path w="4263" h="5204" extrusionOk="0">
                  <a:moveTo>
                    <a:pt x="4084" y="0"/>
                  </a:moveTo>
                  <a:cubicBezTo>
                    <a:pt x="2965" y="107"/>
                    <a:pt x="1941" y="619"/>
                    <a:pt x="1179" y="1453"/>
                  </a:cubicBezTo>
                  <a:cubicBezTo>
                    <a:pt x="417" y="2286"/>
                    <a:pt x="0" y="3358"/>
                    <a:pt x="0" y="4489"/>
                  </a:cubicBezTo>
                  <a:cubicBezTo>
                    <a:pt x="0" y="4679"/>
                    <a:pt x="12" y="4870"/>
                    <a:pt x="36" y="5060"/>
                  </a:cubicBezTo>
                  <a:cubicBezTo>
                    <a:pt x="48" y="5144"/>
                    <a:pt x="107" y="5203"/>
                    <a:pt x="191" y="5203"/>
                  </a:cubicBezTo>
                  <a:lnTo>
                    <a:pt x="214" y="5203"/>
                  </a:lnTo>
                  <a:cubicBezTo>
                    <a:pt x="298" y="5179"/>
                    <a:pt x="357" y="5108"/>
                    <a:pt x="345" y="5025"/>
                  </a:cubicBezTo>
                  <a:cubicBezTo>
                    <a:pt x="310" y="4834"/>
                    <a:pt x="310" y="4667"/>
                    <a:pt x="310" y="4477"/>
                  </a:cubicBezTo>
                  <a:cubicBezTo>
                    <a:pt x="310" y="2310"/>
                    <a:pt x="1941" y="524"/>
                    <a:pt x="4096" y="310"/>
                  </a:cubicBezTo>
                  <a:cubicBezTo>
                    <a:pt x="4107" y="312"/>
                    <a:pt x="4118" y="313"/>
                    <a:pt x="4128" y="313"/>
                  </a:cubicBezTo>
                  <a:cubicBezTo>
                    <a:pt x="4215" y="313"/>
                    <a:pt x="4263" y="229"/>
                    <a:pt x="4263" y="155"/>
                  </a:cubicBezTo>
                  <a:cubicBezTo>
                    <a:pt x="4239" y="60"/>
                    <a:pt x="4167" y="0"/>
                    <a:pt x="4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2"/>
            <p:cNvSpPr/>
            <p:nvPr/>
          </p:nvSpPr>
          <p:spPr>
            <a:xfrm>
              <a:off x="876132" y="3360146"/>
              <a:ext cx="280305" cy="347023"/>
            </a:xfrm>
            <a:custGeom>
              <a:avLst/>
              <a:gdLst/>
              <a:ahLst/>
              <a:cxnLst/>
              <a:rect l="l" t="t" r="r" b="b"/>
              <a:pathLst>
                <a:path w="8848" h="10954" extrusionOk="0">
                  <a:moveTo>
                    <a:pt x="4585" y="0"/>
                  </a:moveTo>
                  <a:cubicBezTo>
                    <a:pt x="4490" y="0"/>
                    <a:pt x="4418" y="60"/>
                    <a:pt x="4418" y="155"/>
                  </a:cubicBezTo>
                  <a:cubicBezTo>
                    <a:pt x="4418" y="238"/>
                    <a:pt x="4478" y="322"/>
                    <a:pt x="4561" y="322"/>
                  </a:cubicBezTo>
                  <a:cubicBezTo>
                    <a:pt x="6787" y="441"/>
                    <a:pt x="8526" y="2262"/>
                    <a:pt x="8526" y="4489"/>
                  </a:cubicBezTo>
                  <a:cubicBezTo>
                    <a:pt x="8526" y="6298"/>
                    <a:pt x="7359" y="7906"/>
                    <a:pt x="5621" y="8454"/>
                  </a:cubicBezTo>
                  <a:cubicBezTo>
                    <a:pt x="5597" y="8477"/>
                    <a:pt x="5549" y="8489"/>
                    <a:pt x="5537" y="8537"/>
                  </a:cubicBezTo>
                  <a:lnTo>
                    <a:pt x="4347" y="10501"/>
                  </a:lnTo>
                  <a:lnTo>
                    <a:pt x="3156" y="8537"/>
                  </a:lnTo>
                  <a:cubicBezTo>
                    <a:pt x="3132" y="8501"/>
                    <a:pt x="3108" y="8477"/>
                    <a:pt x="3061" y="8454"/>
                  </a:cubicBezTo>
                  <a:cubicBezTo>
                    <a:pt x="1727" y="8025"/>
                    <a:pt x="715" y="6965"/>
                    <a:pt x="322" y="5632"/>
                  </a:cubicBezTo>
                  <a:cubicBezTo>
                    <a:pt x="303" y="5556"/>
                    <a:pt x="238" y="5517"/>
                    <a:pt x="177" y="5517"/>
                  </a:cubicBezTo>
                  <a:cubicBezTo>
                    <a:pt x="161" y="5517"/>
                    <a:pt x="146" y="5520"/>
                    <a:pt x="132" y="5525"/>
                  </a:cubicBezTo>
                  <a:cubicBezTo>
                    <a:pt x="37" y="5560"/>
                    <a:pt x="1" y="5644"/>
                    <a:pt x="25" y="5715"/>
                  </a:cubicBezTo>
                  <a:cubicBezTo>
                    <a:pt x="239" y="6429"/>
                    <a:pt x="608" y="7084"/>
                    <a:pt x="1132" y="7608"/>
                  </a:cubicBezTo>
                  <a:cubicBezTo>
                    <a:pt x="1632" y="8132"/>
                    <a:pt x="2239" y="8513"/>
                    <a:pt x="2930" y="8739"/>
                  </a:cubicBezTo>
                  <a:lnTo>
                    <a:pt x="4228" y="10882"/>
                  </a:lnTo>
                  <a:cubicBezTo>
                    <a:pt x="4251" y="10930"/>
                    <a:pt x="4299" y="10954"/>
                    <a:pt x="4359" y="10954"/>
                  </a:cubicBezTo>
                  <a:cubicBezTo>
                    <a:pt x="4418" y="10954"/>
                    <a:pt x="4466" y="10930"/>
                    <a:pt x="4490" y="10882"/>
                  </a:cubicBezTo>
                  <a:lnTo>
                    <a:pt x="5787" y="8739"/>
                  </a:lnTo>
                  <a:cubicBezTo>
                    <a:pt x="6668" y="8442"/>
                    <a:pt x="7407" y="7894"/>
                    <a:pt x="7978" y="7144"/>
                  </a:cubicBezTo>
                  <a:cubicBezTo>
                    <a:pt x="8550" y="6370"/>
                    <a:pt x="8847" y="5441"/>
                    <a:pt x="8847" y="4465"/>
                  </a:cubicBezTo>
                  <a:cubicBezTo>
                    <a:pt x="8847" y="2107"/>
                    <a:pt x="6978" y="119"/>
                    <a:pt x="4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2"/>
            <p:cNvSpPr/>
            <p:nvPr/>
          </p:nvSpPr>
          <p:spPr>
            <a:xfrm>
              <a:off x="950073" y="3450656"/>
              <a:ext cx="792" cy="1172"/>
            </a:xfrm>
            <a:custGeom>
              <a:avLst/>
              <a:gdLst/>
              <a:ahLst/>
              <a:cxnLst/>
              <a:rect l="l" t="t" r="r" b="b"/>
              <a:pathLst>
                <a:path w="25" h="37" extrusionOk="0">
                  <a:moveTo>
                    <a:pt x="24" y="1"/>
                  </a:moveTo>
                  <a:lnTo>
                    <a:pt x="12" y="24"/>
                  </a:lnTo>
                  <a:cubicBezTo>
                    <a:pt x="12" y="24"/>
                    <a:pt x="0" y="24"/>
                    <a:pt x="0" y="36"/>
                  </a:cubicBezTo>
                  <a:cubicBezTo>
                    <a:pt x="12" y="24"/>
                    <a:pt x="24" y="24"/>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2"/>
            <p:cNvSpPr/>
            <p:nvPr/>
          </p:nvSpPr>
          <p:spPr>
            <a:xfrm>
              <a:off x="923304" y="3434784"/>
              <a:ext cx="178042" cy="156594"/>
            </a:xfrm>
            <a:custGeom>
              <a:avLst/>
              <a:gdLst/>
              <a:ahLst/>
              <a:cxnLst/>
              <a:rect l="l" t="t" r="r" b="b"/>
              <a:pathLst>
                <a:path w="5620" h="4943" extrusionOk="0">
                  <a:moveTo>
                    <a:pt x="845" y="549"/>
                  </a:moveTo>
                  <a:cubicBezTo>
                    <a:pt x="844" y="550"/>
                    <a:pt x="842" y="552"/>
                    <a:pt x="841" y="553"/>
                  </a:cubicBezTo>
                  <a:lnTo>
                    <a:pt x="841" y="553"/>
                  </a:lnTo>
                  <a:cubicBezTo>
                    <a:pt x="842" y="552"/>
                    <a:pt x="844" y="550"/>
                    <a:pt x="845" y="549"/>
                  </a:cubicBezTo>
                  <a:close/>
                  <a:moveTo>
                    <a:pt x="4548" y="2561"/>
                  </a:moveTo>
                  <a:lnTo>
                    <a:pt x="4548" y="3145"/>
                  </a:lnTo>
                  <a:cubicBezTo>
                    <a:pt x="4548" y="3228"/>
                    <a:pt x="4620" y="3300"/>
                    <a:pt x="4715" y="3300"/>
                  </a:cubicBezTo>
                  <a:lnTo>
                    <a:pt x="5298" y="3300"/>
                  </a:lnTo>
                  <a:lnTo>
                    <a:pt x="5298" y="3871"/>
                  </a:lnTo>
                  <a:lnTo>
                    <a:pt x="4715" y="3871"/>
                  </a:lnTo>
                  <a:cubicBezTo>
                    <a:pt x="4620" y="3871"/>
                    <a:pt x="4548" y="3942"/>
                    <a:pt x="4548" y="4038"/>
                  </a:cubicBezTo>
                  <a:lnTo>
                    <a:pt x="4548" y="4609"/>
                  </a:lnTo>
                  <a:lnTo>
                    <a:pt x="3989" y="4609"/>
                  </a:lnTo>
                  <a:lnTo>
                    <a:pt x="3989" y="4038"/>
                  </a:lnTo>
                  <a:cubicBezTo>
                    <a:pt x="3989" y="3942"/>
                    <a:pt x="3905" y="3871"/>
                    <a:pt x="3822" y="3871"/>
                  </a:cubicBezTo>
                  <a:lnTo>
                    <a:pt x="3239" y="3871"/>
                  </a:lnTo>
                  <a:lnTo>
                    <a:pt x="3239" y="3300"/>
                  </a:lnTo>
                  <a:lnTo>
                    <a:pt x="3822" y="3300"/>
                  </a:lnTo>
                  <a:cubicBezTo>
                    <a:pt x="3905" y="3300"/>
                    <a:pt x="3989" y="3228"/>
                    <a:pt x="3989" y="3145"/>
                  </a:cubicBezTo>
                  <a:lnTo>
                    <a:pt x="3989" y="2561"/>
                  </a:lnTo>
                  <a:close/>
                  <a:moveTo>
                    <a:pt x="1441" y="0"/>
                  </a:moveTo>
                  <a:cubicBezTo>
                    <a:pt x="1159" y="0"/>
                    <a:pt x="895" y="90"/>
                    <a:pt x="667" y="263"/>
                  </a:cubicBezTo>
                  <a:cubicBezTo>
                    <a:pt x="0" y="787"/>
                    <a:pt x="0" y="1716"/>
                    <a:pt x="274" y="2347"/>
                  </a:cubicBezTo>
                  <a:cubicBezTo>
                    <a:pt x="441" y="2704"/>
                    <a:pt x="679" y="3038"/>
                    <a:pt x="988" y="3371"/>
                  </a:cubicBezTo>
                  <a:cubicBezTo>
                    <a:pt x="1441" y="3859"/>
                    <a:pt x="1941" y="4228"/>
                    <a:pt x="2405" y="4585"/>
                  </a:cubicBezTo>
                  <a:cubicBezTo>
                    <a:pt x="2441" y="4597"/>
                    <a:pt x="2465" y="4609"/>
                    <a:pt x="2500" y="4609"/>
                  </a:cubicBezTo>
                  <a:cubicBezTo>
                    <a:pt x="2524" y="4609"/>
                    <a:pt x="2560" y="4597"/>
                    <a:pt x="2584" y="4585"/>
                  </a:cubicBezTo>
                  <a:cubicBezTo>
                    <a:pt x="2798" y="4454"/>
                    <a:pt x="2977" y="4312"/>
                    <a:pt x="3131" y="4193"/>
                  </a:cubicBezTo>
                  <a:lnTo>
                    <a:pt x="3667" y="4193"/>
                  </a:lnTo>
                  <a:lnTo>
                    <a:pt x="3667" y="4776"/>
                  </a:lnTo>
                  <a:cubicBezTo>
                    <a:pt x="3667" y="4859"/>
                    <a:pt x="3739" y="4943"/>
                    <a:pt x="3834" y="4943"/>
                  </a:cubicBezTo>
                  <a:lnTo>
                    <a:pt x="4715" y="4943"/>
                  </a:lnTo>
                  <a:cubicBezTo>
                    <a:pt x="4798" y="4943"/>
                    <a:pt x="4870" y="4859"/>
                    <a:pt x="4870" y="4776"/>
                  </a:cubicBezTo>
                  <a:lnTo>
                    <a:pt x="4870" y="4193"/>
                  </a:lnTo>
                  <a:lnTo>
                    <a:pt x="5453" y="4193"/>
                  </a:lnTo>
                  <a:cubicBezTo>
                    <a:pt x="5548" y="4193"/>
                    <a:pt x="5620" y="4121"/>
                    <a:pt x="5620" y="4026"/>
                  </a:cubicBezTo>
                  <a:lnTo>
                    <a:pt x="5620" y="3157"/>
                  </a:lnTo>
                  <a:cubicBezTo>
                    <a:pt x="5620" y="3050"/>
                    <a:pt x="5548" y="2978"/>
                    <a:pt x="5453" y="2978"/>
                  </a:cubicBezTo>
                  <a:lnTo>
                    <a:pt x="4882" y="2978"/>
                  </a:lnTo>
                  <a:lnTo>
                    <a:pt x="4882" y="2395"/>
                  </a:lnTo>
                  <a:cubicBezTo>
                    <a:pt x="4882" y="2323"/>
                    <a:pt x="4834" y="2276"/>
                    <a:pt x="4775" y="2252"/>
                  </a:cubicBezTo>
                  <a:cubicBezTo>
                    <a:pt x="4798" y="2157"/>
                    <a:pt x="4834" y="2073"/>
                    <a:pt x="4858" y="1966"/>
                  </a:cubicBezTo>
                  <a:cubicBezTo>
                    <a:pt x="4882" y="1871"/>
                    <a:pt x="4834" y="1787"/>
                    <a:pt x="4739" y="1776"/>
                  </a:cubicBezTo>
                  <a:cubicBezTo>
                    <a:pt x="4725" y="1771"/>
                    <a:pt x="4710" y="1769"/>
                    <a:pt x="4695" y="1769"/>
                  </a:cubicBezTo>
                  <a:cubicBezTo>
                    <a:pt x="4625" y="1769"/>
                    <a:pt x="4558" y="1816"/>
                    <a:pt x="4548" y="1895"/>
                  </a:cubicBezTo>
                  <a:cubicBezTo>
                    <a:pt x="4525" y="2014"/>
                    <a:pt x="4489" y="2109"/>
                    <a:pt x="4429" y="2228"/>
                  </a:cubicBezTo>
                  <a:lnTo>
                    <a:pt x="3834" y="2228"/>
                  </a:lnTo>
                  <a:cubicBezTo>
                    <a:pt x="3739" y="2228"/>
                    <a:pt x="3667" y="2311"/>
                    <a:pt x="3667" y="2395"/>
                  </a:cubicBezTo>
                  <a:lnTo>
                    <a:pt x="3667" y="2978"/>
                  </a:lnTo>
                  <a:lnTo>
                    <a:pt x="3096" y="2978"/>
                  </a:lnTo>
                  <a:cubicBezTo>
                    <a:pt x="3001" y="2978"/>
                    <a:pt x="2929" y="3050"/>
                    <a:pt x="2929" y="3145"/>
                  </a:cubicBezTo>
                  <a:lnTo>
                    <a:pt x="2929" y="3942"/>
                  </a:lnTo>
                  <a:cubicBezTo>
                    <a:pt x="2798" y="4050"/>
                    <a:pt x="2655" y="4157"/>
                    <a:pt x="2500" y="4252"/>
                  </a:cubicBezTo>
                  <a:cubicBezTo>
                    <a:pt x="2060" y="3942"/>
                    <a:pt x="1619" y="3585"/>
                    <a:pt x="1215" y="3169"/>
                  </a:cubicBezTo>
                  <a:cubicBezTo>
                    <a:pt x="917" y="2859"/>
                    <a:pt x="715" y="2549"/>
                    <a:pt x="560" y="2228"/>
                  </a:cubicBezTo>
                  <a:cubicBezTo>
                    <a:pt x="322" y="1718"/>
                    <a:pt x="322" y="970"/>
                    <a:pt x="841" y="553"/>
                  </a:cubicBezTo>
                  <a:lnTo>
                    <a:pt x="841" y="553"/>
                  </a:lnTo>
                  <a:cubicBezTo>
                    <a:pt x="770" y="610"/>
                    <a:pt x="665" y="692"/>
                    <a:pt x="665" y="692"/>
                  </a:cubicBezTo>
                  <a:cubicBezTo>
                    <a:pt x="664" y="692"/>
                    <a:pt x="713" y="653"/>
                    <a:pt x="857" y="537"/>
                  </a:cubicBezTo>
                  <a:cubicBezTo>
                    <a:pt x="887" y="514"/>
                    <a:pt x="899" y="505"/>
                    <a:pt x="899" y="505"/>
                  </a:cubicBezTo>
                  <a:lnTo>
                    <a:pt x="899" y="505"/>
                  </a:lnTo>
                  <a:cubicBezTo>
                    <a:pt x="899" y="505"/>
                    <a:pt x="887" y="514"/>
                    <a:pt x="869" y="525"/>
                  </a:cubicBezTo>
                  <a:cubicBezTo>
                    <a:pt x="1045" y="396"/>
                    <a:pt x="1250" y="331"/>
                    <a:pt x="1461" y="331"/>
                  </a:cubicBezTo>
                  <a:cubicBezTo>
                    <a:pt x="1521" y="331"/>
                    <a:pt x="1582" y="336"/>
                    <a:pt x="1643" y="347"/>
                  </a:cubicBezTo>
                  <a:cubicBezTo>
                    <a:pt x="1941" y="406"/>
                    <a:pt x="2191" y="561"/>
                    <a:pt x="2358" y="799"/>
                  </a:cubicBezTo>
                  <a:cubicBezTo>
                    <a:pt x="2396" y="866"/>
                    <a:pt x="2445" y="893"/>
                    <a:pt x="2495" y="893"/>
                  </a:cubicBezTo>
                  <a:cubicBezTo>
                    <a:pt x="2552" y="893"/>
                    <a:pt x="2611" y="857"/>
                    <a:pt x="2655" y="799"/>
                  </a:cubicBezTo>
                  <a:cubicBezTo>
                    <a:pt x="2903" y="497"/>
                    <a:pt x="3171" y="342"/>
                    <a:pt x="3440" y="342"/>
                  </a:cubicBezTo>
                  <a:cubicBezTo>
                    <a:pt x="3468" y="342"/>
                    <a:pt x="3496" y="343"/>
                    <a:pt x="3524" y="347"/>
                  </a:cubicBezTo>
                  <a:lnTo>
                    <a:pt x="3536" y="347"/>
                  </a:lnTo>
                  <a:cubicBezTo>
                    <a:pt x="3763" y="347"/>
                    <a:pt x="3929" y="383"/>
                    <a:pt x="4072" y="478"/>
                  </a:cubicBezTo>
                  <a:cubicBezTo>
                    <a:pt x="4227" y="561"/>
                    <a:pt x="4358" y="716"/>
                    <a:pt x="4441" y="894"/>
                  </a:cubicBezTo>
                  <a:cubicBezTo>
                    <a:pt x="4501" y="1014"/>
                    <a:pt x="4548" y="1133"/>
                    <a:pt x="4560" y="1264"/>
                  </a:cubicBezTo>
                  <a:cubicBezTo>
                    <a:pt x="4584" y="1335"/>
                    <a:pt x="4644" y="1395"/>
                    <a:pt x="4727" y="1395"/>
                  </a:cubicBezTo>
                  <a:lnTo>
                    <a:pt x="4763" y="1395"/>
                  </a:lnTo>
                  <a:cubicBezTo>
                    <a:pt x="4846" y="1383"/>
                    <a:pt x="4906" y="1287"/>
                    <a:pt x="4894" y="1204"/>
                  </a:cubicBezTo>
                  <a:cubicBezTo>
                    <a:pt x="4858" y="1037"/>
                    <a:pt x="4822" y="883"/>
                    <a:pt x="4739" y="740"/>
                  </a:cubicBezTo>
                  <a:cubicBezTo>
                    <a:pt x="4620" y="525"/>
                    <a:pt x="4465" y="323"/>
                    <a:pt x="4251" y="192"/>
                  </a:cubicBezTo>
                  <a:cubicBezTo>
                    <a:pt x="4060" y="73"/>
                    <a:pt x="3834" y="13"/>
                    <a:pt x="3548" y="13"/>
                  </a:cubicBezTo>
                  <a:cubicBezTo>
                    <a:pt x="3514" y="10"/>
                    <a:pt x="3479" y="8"/>
                    <a:pt x="3445" y="8"/>
                  </a:cubicBezTo>
                  <a:cubicBezTo>
                    <a:pt x="3115" y="8"/>
                    <a:pt x="2805" y="165"/>
                    <a:pt x="2524" y="478"/>
                  </a:cubicBezTo>
                  <a:cubicBezTo>
                    <a:pt x="2322" y="240"/>
                    <a:pt x="2036" y="85"/>
                    <a:pt x="1703" y="25"/>
                  </a:cubicBezTo>
                  <a:cubicBezTo>
                    <a:pt x="1614" y="9"/>
                    <a:pt x="1527"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52"/>
          <p:cNvGrpSpPr/>
          <p:nvPr/>
        </p:nvGrpSpPr>
        <p:grpSpPr>
          <a:xfrm>
            <a:off x="2131743" y="978057"/>
            <a:ext cx="412901" cy="413257"/>
            <a:chOff x="2185372" y="1957799"/>
            <a:chExt cx="366664" cy="366981"/>
          </a:xfrm>
        </p:grpSpPr>
        <p:sp>
          <p:nvSpPr>
            <p:cNvPr id="632" name="Google Shape;632;p52"/>
            <p:cNvSpPr/>
            <p:nvPr/>
          </p:nvSpPr>
          <p:spPr>
            <a:xfrm>
              <a:off x="2228742" y="2000853"/>
              <a:ext cx="75082" cy="74226"/>
            </a:xfrm>
            <a:custGeom>
              <a:avLst/>
              <a:gdLst/>
              <a:ahLst/>
              <a:cxnLst/>
              <a:rect l="l" t="t" r="r" b="b"/>
              <a:pathLst>
                <a:path w="2370" h="2343" extrusionOk="0">
                  <a:moveTo>
                    <a:pt x="179" y="0"/>
                  </a:moveTo>
                  <a:cubicBezTo>
                    <a:pt x="135" y="0"/>
                    <a:pt x="90" y="15"/>
                    <a:pt x="60" y="45"/>
                  </a:cubicBezTo>
                  <a:cubicBezTo>
                    <a:pt x="1" y="104"/>
                    <a:pt x="1" y="223"/>
                    <a:pt x="60" y="283"/>
                  </a:cubicBezTo>
                  <a:lnTo>
                    <a:pt x="2072" y="2295"/>
                  </a:lnTo>
                  <a:cubicBezTo>
                    <a:pt x="2096" y="2331"/>
                    <a:pt x="2144" y="2343"/>
                    <a:pt x="2191" y="2343"/>
                  </a:cubicBezTo>
                  <a:cubicBezTo>
                    <a:pt x="2227" y="2343"/>
                    <a:pt x="2275" y="2331"/>
                    <a:pt x="2310" y="2295"/>
                  </a:cubicBezTo>
                  <a:cubicBezTo>
                    <a:pt x="2370" y="2235"/>
                    <a:pt x="2370" y="2116"/>
                    <a:pt x="2310" y="2057"/>
                  </a:cubicBezTo>
                  <a:lnTo>
                    <a:pt x="298" y="45"/>
                  </a:lnTo>
                  <a:cubicBezTo>
                    <a:pt x="269" y="15"/>
                    <a:pt x="22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2"/>
            <p:cNvSpPr/>
            <p:nvPr/>
          </p:nvSpPr>
          <p:spPr>
            <a:xfrm>
              <a:off x="2188001" y="2067159"/>
              <a:ext cx="98873" cy="35070"/>
            </a:xfrm>
            <a:custGeom>
              <a:avLst/>
              <a:gdLst/>
              <a:ahLst/>
              <a:cxnLst/>
              <a:rect l="l" t="t" r="r" b="b"/>
              <a:pathLst>
                <a:path w="3121" h="1107" extrusionOk="0">
                  <a:moveTo>
                    <a:pt x="188" y="1"/>
                  </a:moveTo>
                  <a:cubicBezTo>
                    <a:pt x="120" y="1"/>
                    <a:pt x="56" y="54"/>
                    <a:pt x="37" y="131"/>
                  </a:cubicBezTo>
                  <a:cubicBezTo>
                    <a:pt x="1" y="214"/>
                    <a:pt x="60" y="309"/>
                    <a:pt x="156" y="333"/>
                  </a:cubicBezTo>
                  <a:lnTo>
                    <a:pt x="2882" y="1107"/>
                  </a:lnTo>
                  <a:lnTo>
                    <a:pt x="2918" y="1107"/>
                  </a:lnTo>
                  <a:cubicBezTo>
                    <a:pt x="3001" y="1107"/>
                    <a:pt x="3073" y="1071"/>
                    <a:pt x="3085" y="988"/>
                  </a:cubicBezTo>
                  <a:cubicBezTo>
                    <a:pt x="3120" y="904"/>
                    <a:pt x="3061" y="809"/>
                    <a:pt x="2965" y="785"/>
                  </a:cubicBezTo>
                  <a:lnTo>
                    <a:pt x="239" y="11"/>
                  </a:lnTo>
                  <a:cubicBezTo>
                    <a:pt x="222" y="4"/>
                    <a:pt x="205" y="1"/>
                    <a:pt x="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2"/>
            <p:cNvSpPr/>
            <p:nvPr/>
          </p:nvSpPr>
          <p:spPr>
            <a:xfrm>
              <a:off x="2185372" y="2119114"/>
              <a:ext cx="97733" cy="37066"/>
            </a:xfrm>
            <a:custGeom>
              <a:avLst/>
              <a:gdLst/>
              <a:ahLst/>
              <a:cxnLst/>
              <a:rect l="l" t="t" r="r" b="b"/>
              <a:pathLst>
                <a:path w="3085" h="1170" extrusionOk="0">
                  <a:moveTo>
                    <a:pt x="2872" y="1"/>
                  </a:moveTo>
                  <a:cubicBezTo>
                    <a:pt x="2863" y="1"/>
                    <a:pt x="2855" y="1"/>
                    <a:pt x="2846" y="3"/>
                  </a:cubicBezTo>
                  <a:lnTo>
                    <a:pt x="131" y="836"/>
                  </a:lnTo>
                  <a:cubicBezTo>
                    <a:pt x="48" y="872"/>
                    <a:pt x="0" y="955"/>
                    <a:pt x="12" y="1050"/>
                  </a:cubicBezTo>
                  <a:cubicBezTo>
                    <a:pt x="48" y="1122"/>
                    <a:pt x="108" y="1169"/>
                    <a:pt x="179" y="1169"/>
                  </a:cubicBezTo>
                  <a:cubicBezTo>
                    <a:pt x="191" y="1169"/>
                    <a:pt x="203" y="1169"/>
                    <a:pt x="227" y="1158"/>
                  </a:cubicBezTo>
                  <a:lnTo>
                    <a:pt x="2929" y="324"/>
                  </a:lnTo>
                  <a:cubicBezTo>
                    <a:pt x="3037" y="300"/>
                    <a:pt x="3084" y="217"/>
                    <a:pt x="3048" y="122"/>
                  </a:cubicBezTo>
                  <a:cubicBezTo>
                    <a:pt x="3027" y="47"/>
                    <a:pt x="2948" y="1"/>
                    <a:pt x="2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2"/>
            <p:cNvSpPr/>
            <p:nvPr/>
          </p:nvSpPr>
          <p:spPr>
            <a:xfrm>
              <a:off x="2294763" y="1960587"/>
              <a:ext cx="36242" cy="97131"/>
            </a:xfrm>
            <a:custGeom>
              <a:avLst/>
              <a:gdLst/>
              <a:ahLst/>
              <a:cxnLst/>
              <a:rect l="l" t="t" r="r" b="b"/>
              <a:pathLst>
                <a:path w="1144" h="3066" extrusionOk="0">
                  <a:moveTo>
                    <a:pt x="185" y="1"/>
                  </a:moveTo>
                  <a:cubicBezTo>
                    <a:pt x="172" y="1"/>
                    <a:pt x="158" y="2"/>
                    <a:pt x="143" y="6"/>
                  </a:cubicBezTo>
                  <a:cubicBezTo>
                    <a:pt x="60" y="42"/>
                    <a:pt x="0" y="125"/>
                    <a:pt x="24" y="220"/>
                  </a:cubicBezTo>
                  <a:lnTo>
                    <a:pt x="798" y="2947"/>
                  </a:lnTo>
                  <a:cubicBezTo>
                    <a:pt x="822" y="3018"/>
                    <a:pt x="893" y="3066"/>
                    <a:pt x="965" y="3066"/>
                  </a:cubicBezTo>
                  <a:lnTo>
                    <a:pt x="1012" y="3066"/>
                  </a:lnTo>
                  <a:cubicBezTo>
                    <a:pt x="1096" y="3030"/>
                    <a:pt x="1143" y="2947"/>
                    <a:pt x="1131" y="2852"/>
                  </a:cubicBezTo>
                  <a:lnTo>
                    <a:pt x="357" y="125"/>
                  </a:lnTo>
                  <a:cubicBezTo>
                    <a:pt x="327" y="54"/>
                    <a:pt x="262"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2"/>
            <p:cNvSpPr/>
            <p:nvPr/>
          </p:nvSpPr>
          <p:spPr>
            <a:xfrm>
              <a:off x="2346433" y="1957799"/>
              <a:ext cx="38491" cy="96909"/>
            </a:xfrm>
            <a:custGeom>
              <a:avLst/>
              <a:gdLst/>
              <a:ahLst/>
              <a:cxnLst/>
              <a:rect l="l" t="t" r="r" b="b"/>
              <a:pathLst>
                <a:path w="1215" h="3059" extrusionOk="0">
                  <a:moveTo>
                    <a:pt x="1021" y="0"/>
                  </a:moveTo>
                  <a:cubicBezTo>
                    <a:pt x="953" y="0"/>
                    <a:pt x="889" y="54"/>
                    <a:pt x="870" y="130"/>
                  </a:cubicBezTo>
                  <a:lnTo>
                    <a:pt x="36" y="2832"/>
                  </a:lnTo>
                  <a:cubicBezTo>
                    <a:pt x="0" y="2928"/>
                    <a:pt x="60" y="3011"/>
                    <a:pt x="155" y="3047"/>
                  </a:cubicBezTo>
                  <a:cubicBezTo>
                    <a:pt x="167" y="3047"/>
                    <a:pt x="179" y="3059"/>
                    <a:pt x="203" y="3059"/>
                  </a:cubicBezTo>
                  <a:cubicBezTo>
                    <a:pt x="274" y="3059"/>
                    <a:pt x="334" y="3011"/>
                    <a:pt x="358" y="2940"/>
                  </a:cubicBezTo>
                  <a:lnTo>
                    <a:pt x="1191" y="237"/>
                  </a:lnTo>
                  <a:cubicBezTo>
                    <a:pt x="1215" y="130"/>
                    <a:pt x="1167" y="23"/>
                    <a:pt x="1072" y="11"/>
                  </a:cubicBezTo>
                  <a:cubicBezTo>
                    <a:pt x="1055" y="4"/>
                    <a:pt x="1038"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2"/>
            <p:cNvSpPr/>
            <p:nvPr/>
          </p:nvSpPr>
          <p:spPr>
            <a:xfrm>
              <a:off x="2290993" y="2100391"/>
              <a:ext cx="37731" cy="121778"/>
            </a:xfrm>
            <a:custGeom>
              <a:avLst/>
              <a:gdLst/>
              <a:ahLst/>
              <a:cxnLst/>
              <a:rect l="l" t="t" r="r" b="b"/>
              <a:pathLst>
                <a:path w="1191" h="3844" extrusionOk="0">
                  <a:moveTo>
                    <a:pt x="721" y="1"/>
                  </a:moveTo>
                  <a:cubicBezTo>
                    <a:pt x="670" y="1"/>
                    <a:pt x="616" y="30"/>
                    <a:pt x="572" y="82"/>
                  </a:cubicBezTo>
                  <a:cubicBezTo>
                    <a:pt x="191" y="629"/>
                    <a:pt x="0" y="1296"/>
                    <a:pt x="60" y="1987"/>
                  </a:cubicBezTo>
                  <a:cubicBezTo>
                    <a:pt x="119" y="2665"/>
                    <a:pt x="417" y="3308"/>
                    <a:pt x="893" y="3796"/>
                  </a:cubicBezTo>
                  <a:cubicBezTo>
                    <a:pt x="917" y="3832"/>
                    <a:pt x="965" y="3844"/>
                    <a:pt x="1012" y="3844"/>
                  </a:cubicBezTo>
                  <a:cubicBezTo>
                    <a:pt x="1060" y="3844"/>
                    <a:pt x="1096" y="3832"/>
                    <a:pt x="1131" y="3796"/>
                  </a:cubicBezTo>
                  <a:cubicBezTo>
                    <a:pt x="1191" y="3725"/>
                    <a:pt x="1191" y="3618"/>
                    <a:pt x="1131" y="3546"/>
                  </a:cubicBezTo>
                  <a:cubicBezTo>
                    <a:pt x="250" y="2665"/>
                    <a:pt x="131" y="1284"/>
                    <a:pt x="857" y="272"/>
                  </a:cubicBezTo>
                  <a:cubicBezTo>
                    <a:pt x="917" y="201"/>
                    <a:pt x="893" y="94"/>
                    <a:pt x="810" y="34"/>
                  </a:cubicBezTo>
                  <a:cubicBezTo>
                    <a:pt x="783" y="12"/>
                    <a:pt x="752" y="1"/>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2"/>
            <p:cNvSpPr/>
            <p:nvPr/>
          </p:nvSpPr>
          <p:spPr>
            <a:xfrm>
              <a:off x="2353592" y="2091362"/>
              <a:ext cx="68302" cy="20307"/>
            </a:xfrm>
            <a:custGeom>
              <a:avLst/>
              <a:gdLst/>
              <a:ahLst/>
              <a:cxnLst/>
              <a:rect l="l" t="t" r="r" b="b"/>
              <a:pathLst>
                <a:path w="2156" h="641" extrusionOk="0">
                  <a:moveTo>
                    <a:pt x="971" y="1"/>
                  </a:moveTo>
                  <a:cubicBezTo>
                    <a:pt x="708" y="1"/>
                    <a:pt x="417" y="59"/>
                    <a:pt x="120" y="224"/>
                  </a:cubicBezTo>
                  <a:cubicBezTo>
                    <a:pt x="24" y="271"/>
                    <a:pt x="1" y="379"/>
                    <a:pt x="60" y="462"/>
                  </a:cubicBezTo>
                  <a:cubicBezTo>
                    <a:pt x="90" y="522"/>
                    <a:pt x="144" y="554"/>
                    <a:pt x="201" y="554"/>
                  </a:cubicBezTo>
                  <a:cubicBezTo>
                    <a:pt x="234" y="554"/>
                    <a:pt x="268" y="543"/>
                    <a:pt x="298" y="521"/>
                  </a:cubicBezTo>
                  <a:cubicBezTo>
                    <a:pt x="537" y="391"/>
                    <a:pt x="771" y="345"/>
                    <a:pt x="982" y="345"/>
                  </a:cubicBezTo>
                  <a:cubicBezTo>
                    <a:pt x="1488" y="345"/>
                    <a:pt x="1869" y="608"/>
                    <a:pt x="1894" y="617"/>
                  </a:cubicBezTo>
                  <a:cubicBezTo>
                    <a:pt x="1918" y="629"/>
                    <a:pt x="1953" y="640"/>
                    <a:pt x="2001" y="640"/>
                  </a:cubicBezTo>
                  <a:cubicBezTo>
                    <a:pt x="2060" y="640"/>
                    <a:pt x="2096" y="617"/>
                    <a:pt x="2132" y="569"/>
                  </a:cubicBezTo>
                  <a:cubicBezTo>
                    <a:pt x="2156" y="498"/>
                    <a:pt x="2144" y="390"/>
                    <a:pt x="2072" y="331"/>
                  </a:cubicBezTo>
                  <a:cubicBezTo>
                    <a:pt x="2039" y="314"/>
                    <a:pt x="158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2"/>
            <p:cNvSpPr/>
            <p:nvPr/>
          </p:nvSpPr>
          <p:spPr>
            <a:xfrm>
              <a:off x="2321532" y="2064434"/>
              <a:ext cx="230504" cy="260346"/>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01AA0837-AF9B-43BE-A916-7FAE8956FC26}"/>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4"/>
              </a:rPr>
              <a:t>fatmir-0@student.ltu.se</a:t>
            </a:r>
            <a:r>
              <a:rPr lang="en-MY" sz="900" dirty="0">
                <a:solidFill>
                  <a:schemeClr val="tx2"/>
                </a:solidFill>
              </a:rPr>
              <a:t>							 26/01/2022 | 10</a:t>
            </a:r>
          </a:p>
        </p:txBody>
      </p:sp>
    </p:spTree>
    <p:extLst>
      <p:ext uri="{BB962C8B-B14F-4D97-AF65-F5344CB8AC3E}">
        <p14:creationId xmlns:p14="http://schemas.microsoft.com/office/powerpoint/2010/main" val="82196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C7D1-F634-44CA-8AE3-044DCA89C7EE}"/>
              </a:ext>
            </a:extLst>
          </p:cNvPr>
          <p:cNvSpPr>
            <a:spLocks noGrp="1"/>
          </p:cNvSpPr>
          <p:nvPr>
            <p:ph type="title"/>
          </p:nvPr>
        </p:nvSpPr>
        <p:spPr>
          <a:xfrm rot="-5400000">
            <a:off x="-1602271" y="2290137"/>
            <a:ext cx="4819340" cy="643800"/>
          </a:xfrm>
        </p:spPr>
        <p:txBody>
          <a:bodyPr/>
          <a:lstStyle/>
          <a:p>
            <a:r>
              <a:rPr lang="en-MY" dirty="0"/>
              <a:t>Workload per day per apartments </a:t>
            </a:r>
          </a:p>
        </p:txBody>
      </p:sp>
      <p:pic>
        <p:nvPicPr>
          <p:cNvPr id="4" name="Picture 3">
            <a:extLst>
              <a:ext uri="{FF2B5EF4-FFF2-40B4-BE49-F238E27FC236}">
                <a16:creationId xmlns:a16="http://schemas.microsoft.com/office/drawing/2014/main" id="{0BCADCCF-C6E3-43E5-BD55-6EA9A50BEB91}"/>
              </a:ext>
            </a:extLst>
          </p:cNvPr>
          <p:cNvPicPr>
            <a:picLocks noChangeAspect="1"/>
          </p:cNvPicPr>
          <p:nvPr/>
        </p:nvPicPr>
        <p:blipFill>
          <a:blip r:embed="rId2"/>
          <a:stretch>
            <a:fillRect/>
          </a:stretch>
        </p:blipFill>
        <p:spPr>
          <a:xfrm>
            <a:off x="1038790" y="984782"/>
            <a:ext cx="1848473" cy="1112530"/>
          </a:xfrm>
          <a:prstGeom prst="rect">
            <a:avLst/>
          </a:prstGeom>
        </p:spPr>
      </p:pic>
      <p:pic>
        <p:nvPicPr>
          <p:cNvPr id="5" name="Picture 4">
            <a:extLst>
              <a:ext uri="{FF2B5EF4-FFF2-40B4-BE49-F238E27FC236}">
                <a16:creationId xmlns:a16="http://schemas.microsoft.com/office/drawing/2014/main" id="{E990CA53-6F39-4192-8B10-7AEA3611A8AA}"/>
              </a:ext>
            </a:extLst>
          </p:cNvPr>
          <p:cNvPicPr>
            <a:picLocks noChangeAspect="1"/>
          </p:cNvPicPr>
          <p:nvPr/>
        </p:nvPicPr>
        <p:blipFill>
          <a:blip r:embed="rId3"/>
          <a:stretch>
            <a:fillRect/>
          </a:stretch>
        </p:blipFill>
        <p:spPr>
          <a:xfrm>
            <a:off x="3007845" y="984782"/>
            <a:ext cx="1850935" cy="1112531"/>
          </a:xfrm>
          <a:prstGeom prst="rect">
            <a:avLst/>
          </a:prstGeom>
        </p:spPr>
      </p:pic>
      <p:pic>
        <p:nvPicPr>
          <p:cNvPr id="7" name="Picture 6">
            <a:extLst>
              <a:ext uri="{FF2B5EF4-FFF2-40B4-BE49-F238E27FC236}">
                <a16:creationId xmlns:a16="http://schemas.microsoft.com/office/drawing/2014/main" id="{24419A32-5A55-40F4-AF42-6ED06F585E76}"/>
              </a:ext>
            </a:extLst>
          </p:cNvPr>
          <p:cNvPicPr>
            <a:picLocks noChangeAspect="1"/>
          </p:cNvPicPr>
          <p:nvPr/>
        </p:nvPicPr>
        <p:blipFill>
          <a:blip r:embed="rId4"/>
          <a:stretch>
            <a:fillRect/>
          </a:stretch>
        </p:blipFill>
        <p:spPr>
          <a:xfrm>
            <a:off x="4979362" y="984783"/>
            <a:ext cx="1850937" cy="1112531"/>
          </a:xfrm>
          <a:prstGeom prst="rect">
            <a:avLst/>
          </a:prstGeom>
        </p:spPr>
      </p:pic>
      <p:pic>
        <p:nvPicPr>
          <p:cNvPr id="8" name="Picture 7">
            <a:extLst>
              <a:ext uri="{FF2B5EF4-FFF2-40B4-BE49-F238E27FC236}">
                <a16:creationId xmlns:a16="http://schemas.microsoft.com/office/drawing/2014/main" id="{5DC88F61-D829-4402-868B-6DEFF4187E17}"/>
              </a:ext>
            </a:extLst>
          </p:cNvPr>
          <p:cNvPicPr>
            <a:picLocks noChangeAspect="1"/>
          </p:cNvPicPr>
          <p:nvPr/>
        </p:nvPicPr>
        <p:blipFill>
          <a:blip r:embed="rId5"/>
          <a:stretch>
            <a:fillRect/>
          </a:stretch>
        </p:blipFill>
        <p:spPr>
          <a:xfrm>
            <a:off x="6994547" y="984783"/>
            <a:ext cx="1869051" cy="1112531"/>
          </a:xfrm>
          <a:prstGeom prst="rect">
            <a:avLst/>
          </a:prstGeom>
        </p:spPr>
      </p:pic>
      <p:pic>
        <p:nvPicPr>
          <p:cNvPr id="9" name="Picture 8">
            <a:extLst>
              <a:ext uri="{FF2B5EF4-FFF2-40B4-BE49-F238E27FC236}">
                <a16:creationId xmlns:a16="http://schemas.microsoft.com/office/drawing/2014/main" id="{B67E4E33-F4AB-4C8E-A01C-B9B456595C20}"/>
              </a:ext>
            </a:extLst>
          </p:cNvPr>
          <p:cNvPicPr>
            <a:picLocks noChangeAspect="1"/>
          </p:cNvPicPr>
          <p:nvPr/>
        </p:nvPicPr>
        <p:blipFill>
          <a:blip r:embed="rId6"/>
          <a:stretch>
            <a:fillRect/>
          </a:stretch>
        </p:blipFill>
        <p:spPr>
          <a:xfrm>
            <a:off x="1038790" y="2746963"/>
            <a:ext cx="1850935" cy="1112530"/>
          </a:xfrm>
          <a:prstGeom prst="rect">
            <a:avLst/>
          </a:prstGeom>
        </p:spPr>
      </p:pic>
      <p:pic>
        <p:nvPicPr>
          <p:cNvPr id="11" name="Picture 10">
            <a:extLst>
              <a:ext uri="{FF2B5EF4-FFF2-40B4-BE49-F238E27FC236}">
                <a16:creationId xmlns:a16="http://schemas.microsoft.com/office/drawing/2014/main" id="{97196A76-C604-4E33-8A27-86845539A52D}"/>
              </a:ext>
            </a:extLst>
          </p:cNvPr>
          <p:cNvPicPr>
            <a:picLocks noChangeAspect="1"/>
          </p:cNvPicPr>
          <p:nvPr/>
        </p:nvPicPr>
        <p:blipFill>
          <a:blip r:embed="rId7"/>
          <a:stretch>
            <a:fillRect/>
          </a:stretch>
        </p:blipFill>
        <p:spPr>
          <a:xfrm>
            <a:off x="3007845" y="2746964"/>
            <a:ext cx="1850935" cy="1112530"/>
          </a:xfrm>
          <a:prstGeom prst="rect">
            <a:avLst/>
          </a:prstGeom>
        </p:spPr>
      </p:pic>
      <p:pic>
        <p:nvPicPr>
          <p:cNvPr id="14" name="Picture 13">
            <a:extLst>
              <a:ext uri="{FF2B5EF4-FFF2-40B4-BE49-F238E27FC236}">
                <a16:creationId xmlns:a16="http://schemas.microsoft.com/office/drawing/2014/main" id="{65F140F6-F699-435D-BEE4-AE38958C029C}"/>
              </a:ext>
            </a:extLst>
          </p:cNvPr>
          <p:cNvPicPr>
            <a:picLocks noChangeAspect="1"/>
          </p:cNvPicPr>
          <p:nvPr/>
        </p:nvPicPr>
        <p:blipFill>
          <a:blip r:embed="rId8"/>
          <a:stretch>
            <a:fillRect/>
          </a:stretch>
        </p:blipFill>
        <p:spPr>
          <a:xfrm>
            <a:off x="4976900" y="2746963"/>
            <a:ext cx="1850935" cy="1112530"/>
          </a:xfrm>
          <a:prstGeom prst="rect">
            <a:avLst/>
          </a:prstGeom>
        </p:spPr>
      </p:pic>
      <p:pic>
        <p:nvPicPr>
          <p:cNvPr id="16" name="Picture 15">
            <a:extLst>
              <a:ext uri="{FF2B5EF4-FFF2-40B4-BE49-F238E27FC236}">
                <a16:creationId xmlns:a16="http://schemas.microsoft.com/office/drawing/2014/main" id="{9D373502-4E29-45B8-B1CC-2BF6D5BA9329}"/>
              </a:ext>
            </a:extLst>
          </p:cNvPr>
          <p:cNvPicPr>
            <a:picLocks noChangeAspect="1"/>
          </p:cNvPicPr>
          <p:nvPr/>
        </p:nvPicPr>
        <p:blipFill>
          <a:blip r:embed="rId9"/>
          <a:stretch>
            <a:fillRect/>
          </a:stretch>
        </p:blipFill>
        <p:spPr>
          <a:xfrm>
            <a:off x="6994547" y="2746963"/>
            <a:ext cx="1850935" cy="1112531"/>
          </a:xfrm>
          <a:prstGeom prst="rect">
            <a:avLst/>
          </a:prstGeom>
        </p:spPr>
      </p:pic>
    </p:spTree>
    <p:extLst>
      <p:ext uri="{BB962C8B-B14F-4D97-AF65-F5344CB8AC3E}">
        <p14:creationId xmlns:p14="http://schemas.microsoft.com/office/powerpoint/2010/main" val="136617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a:xfrm rot="-5400000">
            <a:off x="-1240033" y="2471182"/>
            <a:ext cx="4094864" cy="643800"/>
          </a:xfrm>
        </p:spPr>
        <p:txBody>
          <a:bodyPr/>
          <a:lstStyle/>
          <a:p>
            <a:r>
              <a:rPr lang="en-MY" dirty="0"/>
              <a:t>Aggregated Workload per day </a:t>
            </a:r>
          </a:p>
        </p:txBody>
      </p:sp>
      <p:sp>
        <p:nvSpPr>
          <p:cNvPr id="6" name="TextBox 5">
            <a:extLst>
              <a:ext uri="{FF2B5EF4-FFF2-40B4-BE49-F238E27FC236}">
                <a16:creationId xmlns:a16="http://schemas.microsoft.com/office/drawing/2014/main" id="{E142A2E3-FD55-4174-AF03-04F44795775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26/01/2022 | 04</a:t>
            </a:r>
          </a:p>
        </p:txBody>
      </p:sp>
      <p:pic>
        <p:nvPicPr>
          <p:cNvPr id="3" name="Picture 2">
            <a:extLst>
              <a:ext uri="{FF2B5EF4-FFF2-40B4-BE49-F238E27FC236}">
                <a16:creationId xmlns:a16="http://schemas.microsoft.com/office/drawing/2014/main" id="{0745F596-3361-4B89-8311-8E45EA66E451}"/>
              </a:ext>
            </a:extLst>
          </p:cNvPr>
          <p:cNvPicPr>
            <a:picLocks noChangeAspect="1"/>
          </p:cNvPicPr>
          <p:nvPr/>
        </p:nvPicPr>
        <p:blipFill>
          <a:blip r:embed="rId3"/>
          <a:stretch>
            <a:fillRect/>
          </a:stretch>
        </p:blipFill>
        <p:spPr>
          <a:xfrm>
            <a:off x="1194183" y="1723417"/>
            <a:ext cx="3805988" cy="2290688"/>
          </a:xfrm>
          <a:prstGeom prst="rect">
            <a:avLst/>
          </a:prstGeom>
        </p:spPr>
      </p:pic>
      <p:pic>
        <p:nvPicPr>
          <p:cNvPr id="4" name="Picture 3">
            <a:extLst>
              <a:ext uri="{FF2B5EF4-FFF2-40B4-BE49-F238E27FC236}">
                <a16:creationId xmlns:a16="http://schemas.microsoft.com/office/drawing/2014/main" id="{78BA6A36-C141-490E-959A-E54CEA6C7EE9}"/>
              </a:ext>
            </a:extLst>
          </p:cNvPr>
          <p:cNvPicPr>
            <a:picLocks noChangeAspect="1"/>
          </p:cNvPicPr>
          <p:nvPr/>
        </p:nvPicPr>
        <p:blipFill>
          <a:blip r:embed="rId4"/>
          <a:stretch>
            <a:fillRect/>
          </a:stretch>
        </p:blipFill>
        <p:spPr>
          <a:xfrm>
            <a:off x="5067812" y="1734147"/>
            <a:ext cx="3816780" cy="2279957"/>
          </a:xfrm>
          <a:prstGeom prst="rect">
            <a:avLst/>
          </a:prstGeom>
        </p:spPr>
      </p:pic>
    </p:spTree>
    <p:extLst>
      <p:ext uri="{BB962C8B-B14F-4D97-AF65-F5344CB8AC3E}">
        <p14:creationId xmlns:p14="http://schemas.microsoft.com/office/powerpoint/2010/main" val="635123365"/>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4657</TotalTime>
  <Words>1691</Words>
  <Application>Microsoft Office PowerPoint</Application>
  <PresentationFormat>On-screen Show (16:9)</PresentationFormat>
  <Paragraphs>150</Paragraphs>
  <Slides>35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Fira Sans Extra Condensed Medium</vt:lpstr>
      <vt:lpstr>Work Sans Light</vt:lpstr>
      <vt:lpstr>Righteous</vt:lpstr>
      <vt:lpstr>Arial</vt:lpstr>
      <vt:lpstr>noto-sans</vt:lpstr>
      <vt:lpstr>Times New Roman</vt:lpstr>
      <vt:lpstr>Varela Round</vt:lpstr>
      <vt:lpstr>Neon Cyber Monday by Slidesgo</vt:lpstr>
      <vt:lpstr>IOT WORKLOAD CHARACTERIZATION IN NEXT GENERATION CLOUD SYSTEMS UPDATE</vt:lpstr>
      <vt:lpstr>TABLE OF CONTENTS</vt:lpstr>
      <vt:lpstr>Queueing Model</vt:lpstr>
      <vt:lpstr>Housing complex</vt:lpstr>
      <vt:lpstr>Sensors in the Apartment</vt:lpstr>
      <vt:lpstr>Distribution Per day basis only</vt:lpstr>
      <vt:lpstr>Distribution Categories</vt:lpstr>
      <vt:lpstr>Workload per day per apartments </vt:lpstr>
      <vt:lpstr>Aggregated Workload per day </vt:lpstr>
      <vt:lpstr>Distribution Per hour basis only</vt:lpstr>
      <vt:lpstr>Workload per hour per apartments </vt:lpstr>
      <vt:lpstr>Aggregated Workload per hour </vt:lpstr>
      <vt:lpstr>Distribution Per half hour basis only</vt:lpstr>
      <vt:lpstr>Workload per half hour per apartments </vt:lpstr>
      <vt:lpstr>Aggregated Workload per half-hour </vt:lpstr>
      <vt:lpstr>Findings</vt:lpstr>
      <vt:lpstr>Findings &amp; Next steps</vt:lpstr>
      <vt:lpstr>Thank you! Tack så mycket</vt:lpstr>
      <vt:lpstr>Queueing Model for IoT-Cloud for Markov Model</vt:lpstr>
      <vt:lpstr>Hypothesized Model for IoT-Cloud</vt:lpstr>
      <vt:lpstr>Queueing model for IoT-Cloud</vt:lpstr>
      <vt:lpstr>Burke Theorem[3]</vt:lpstr>
      <vt:lpstr>Jacksonian Network[4]</vt:lpstr>
      <vt:lpstr>Average Response Time &amp; queue time w.r.t queue models</vt:lpstr>
      <vt:lpstr>Working on semi markovian model …</vt:lpstr>
      <vt:lpstr>What is semi markovian model?</vt:lpstr>
      <vt:lpstr>Different types of Distribution</vt:lpstr>
      <vt:lpstr>Distribution Types[5]</vt:lpstr>
      <vt:lpstr>T-drive dataset[6,7,8]</vt:lpstr>
      <vt:lpstr>Histogram of time b/w two consecutive points</vt:lpstr>
      <vt:lpstr>CDF for taxi 19</vt:lpstr>
      <vt:lpstr>Findings</vt:lpstr>
      <vt:lpstr>Findings</vt:lpstr>
      <vt:lpstr>Thank you! Tack så mycket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WORKLOAD CHARACTERIZATION</dc:title>
  <cp:lastModifiedBy>Mirza, Fatema (Student)</cp:lastModifiedBy>
  <cp:revision>67</cp:revision>
  <dcterms:modified xsi:type="dcterms:W3CDTF">2022-02-11T10:10:07Z</dcterms:modified>
</cp:coreProperties>
</file>