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2" r:id="rId6"/>
    <p:sldId id="261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0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7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9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2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70DF-7CB2-4001-AB44-D4082B1C1F0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A679-889B-4B5B-AD45-63E61ADC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Merchandise Management System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Created by : </a:t>
            </a:r>
            <a:r>
              <a:rPr lang="en-GB" dirty="0" err="1" smtClean="0"/>
              <a:t>Fatema</a:t>
            </a:r>
            <a:r>
              <a:rPr lang="en-GB" dirty="0" smtClean="0"/>
              <a:t> </a:t>
            </a:r>
            <a:r>
              <a:rPr lang="en-GB" dirty="0" err="1" smtClean="0"/>
              <a:t>Tuz</a:t>
            </a:r>
            <a:r>
              <a:rPr lang="en-GB" dirty="0" smtClean="0"/>
              <a:t> </a:t>
            </a:r>
            <a:r>
              <a:rPr lang="en-GB" dirty="0" err="1" smtClean="0"/>
              <a:t>Zohora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7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System</a:t>
            </a:r>
            <a:r>
              <a:rPr lang="en-GB" sz="4400" b="1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User Role</a:t>
            </a:r>
            <a:br>
              <a:rPr lang="en-GB" sz="4400" b="1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There will be 3 types of users in the system</a:t>
            </a:r>
          </a:p>
          <a:p>
            <a:pPr lvl="1"/>
            <a:r>
              <a:rPr lang="en-GB" dirty="0" smtClean="0"/>
              <a:t>Administration</a:t>
            </a:r>
          </a:p>
          <a:p>
            <a:pPr lvl="1"/>
            <a:r>
              <a:rPr lang="en-GB" dirty="0" smtClean="0"/>
              <a:t>Department Head</a:t>
            </a:r>
          </a:p>
          <a:p>
            <a:pPr lvl="1"/>
            <a:r>
              <a:rPr lang="en-GB" dirty="0" smtClean="0"/>
              <a:t>Buyers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625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Role of Administrator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new Style, </a:t>
            </a:r>
            <a:r>
              <a:rPr lang="en-GB" dirty="0" err="1"/>
              <a:t>TechPack</a:t>
            </a:r>
            <a:r>
              <a:rPr lang="en-GB" dirty="0"/>
              <a:t>, BOM.</a:t>
            </a:r>
          </a:p>
          <a:p>
            <a:r>
              <a:rPr lang="en-GB" dirty="0"/>
              <a:t>View all the Style, </a:t>
            </a:r>
            <a:r>
              <a:rPr lang="en-GB" dirty="0" err="1"/>
              <a:t>TechPack</a:t>
            </a:r>
            <a:r>
              <a:rPr lang="en-GB" dirty="0"/>
              <a:t>, BOM.</a:t>
            </a:r>
          </a:p>
          <a:p>
            <a:r>
              <a:rPr lang="en-GB" dirty="0"/>
              <a:t>Create new Vendor.</a:t>
            </a:r>
          </a:p>
          <a:p>
            <a:r>
              <a:rPr lang="en-GB" dirty="0"/>
              <a:t>View all the vendors.</a:t>
            </a:r>
          </a:p>
          <a:p>
            <a:r>
              <a:rPr lang="en-GB" dirty="0"/>
              <a:t>Create new Buyers.</a:t>
            </a:r>
          </a:p>
          <a:p>
            <a:r>
              <a:rPr lang="en-GB" dirty="0"/>
              <a:t>View All the Buyers.</a:t>
            </a:r>
          </a:p>
          <a:p>
            <a:r>
              <a:rPr lang="en-GB" dirty="0"/>
              <a:t>View All the Orders.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Role of </a:t>
            </a:r>
            <a:r>
              <a:rPr lang="en-GB" b="1" dirty="0" smtClean="0"/>
              <a:t>Buyer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out Style to give Order</a:t>
            </a:r>
          </a:p>
          <a:p>
            <a:r>
              <a:rPr lang="en-GB" dirty="0" smtClean="0"/>
              <a:t>Place order for different products and communicate with administration side.</a:t>
            </a:r>
          </a:p>
          <a:p>
            <a:r>
              <a:rPr lang="en-GB" dirty="0" smtClean="0"/>
              <a:t>Check out order status in buyer’s Dashboard.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Role of </a:t>
            </a:r>
            <a:r>
              <a:rPr lang="en-GB" b="1" dirty="0" smtClean="0"/>
              <a:t>Department Head</a:t>
            </a:r>
            <a:endParaRPr lang="en-GB" sz="4400" b="1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Tasks’ actual start and end date for Time &amp; Action plan.</a:t>
            </a:r>
          </a:p>
          <a:p>
            <a:r>
              <a:rPr lang="en-GB" dirty="0" smtClean="0"/>
              <a:t>Update time required to complete a task for individual style.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9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Technologies used</a:t>
            </a:r>
            <a:r>
              <a:rPr lang="en-GB" b="1" dirty="0" smtClean="0"/>
              <a:t>:-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Front-End Development:</a:t>
            </a:r>
          </a:p>
          <a:p>
            <a:pPr lvl="1"/>
            <a:r>
              <a:rPr lang="en-GB" dirty="0" smtClean="0"/>
              <a:t>Html</a:t>
            </a:r>
          </a:p>
          <a:p>
            <a:pPr lvl="1"/>
            <a:r>
              <a:rPr lang="en-GB" dirty="0" err="1" smtClean="0"/>
              <a:t>Css</a:t>
            </a:r>
            <a:endParaRPr lang="en-GB" dirty="0" smtClean="0"/>
          </a:p>
          <a:p>
            <a:pPr lvl="1"/>
            <a:r>
              <a:rPr lang="en-GB" dirty="0" err="1" smtClean="0"/>
              <a:t>Javascript</a:t>
            </a:r>
            <a:endParaRPr lang="en-GB" dirty="0" smtClean="0"/>
          </a:p>
          <a:p>
            <a:pPr lvl="1"/>
            <a:r>
              <a:rPr lang="en-GB" dirty="0" err="1" smtClean="0"/>
              <a:t>BootStrap</a:t>
            </a:r>
            <a:endParaRPr lang="en-GB" dirty="0" smtClean="0"/>
          </a:p>
          <a:p>
            <a:pPr lvl="1"/>
            <a:r>
              <a:rPr lang="en-GB" dirty="0" smtClean="0"/>
              <a:t>Angular</a:t>
            </a:r>
          </a:p>
          <a:p>
            <a:r>
              <a:rPr lang="en-GB" b="1" dirty="0" smtClean="0"/>
              <a:t>Back-End Development</a:t>
            </a:r>
          </a:p>
          <a:p>
            <a:pPr lvl="1"/>
            <a:r>
              <a:rPr lang="en-GB" dirty="0" smtClean="0"/>
              <a:t>Spring Boot</a:t>
            </a:r>
          </a:p>
          <a:p>
            <a:pPr lvl="1"/>
            <a:r>
              <a:rPr lang="en-GB" dirty="0" smtClean="0"/>
              <a:t>JDBC</a:t>
            </a:r>
          </a:p>
          <a:p>
            <a:pPr lvl="1"/>
            <a:r>
              <a:rPr lang="en-GB" dirty="0" smtClean="0"/>
              <a:t>Servlet</a:t>
            </a:r>
          </a:p>
          <a:p>
            <a:pPr lvl="1"/>
            <a:r>
              <a:rPr lang="en-GB" dirty="0" smtClean="0"/>
              <a:t>JSP</a:t>
            </a:r>
          </a:p>
          <a:p>
            <a:pPr lvl="1"/>
            <a:r>
              <a:rPr lang="en-GB" dirty="0" smtClean="0"/>
              <a:t>MySQL</a:t>
            </a:r>
          </a:p>
          <a:p>
            <a:pPr marL="457200" lvl="1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58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9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Merchandise Management System </vt:lpstr>
      <vt:lpstr>System User Role </vt:lpstr>
      <vt:lpstr>The Role of Administrator </vt:lpstr>
      <vt:lpstr>The Role of Buyer</vt:lpstr>
      <vt:lpstr>The Role of Department Head </vt:lpstr>
      <vt:lpstr>Technologies used:-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Merchandise Management System </dc:title>
  <dc:creator>user</dc:creator>
  <cp:lastModifiedBy>user</cp:lastModifiedBy>
  <cp:revision>5</cp:revision>
  <dcterms:created xsi:type="dcterms:W3CDTF">2024-02-01T04:03:09Z</dcterms:created>
  <dcterms:modified xsi:type="dcterms:W3CDTF">2024-02-01T04:55:53Z</dcterms:modified>
</cp:coreProperties>
</file>