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98" r:id="rId6"/>
    <p:sldId id="306" r:id="rId7"/>
    <p:sldId id="296" r:id="rId8"/>
    <p:sldId id="299" r:id="rId9"/>
    <p:sldId id="300" r:id="rId10"/>
    <p:sldId id="301" r:id="rId11"/>
    <p:sldId id="297" r:id="rId12"/>
    <p:sldId id="302" r:id="rId13"/>
    <p:sldId id="305" r:id="rId14"/>
    <p:sldId id="275" r:id="rId15"/>
    <p:sldId id="304" r:id="rId16"/>
    <p:sldId id="261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Space Grotesk" panose="020B0604020202020204" charset="0"/>
      <p:regular r:id="rId23"/>
      <p:bold r:id="rId24"/>
    </p:embeddedFont>
    <p:embeddedFont>
      <p:font typeface="Space Grotesk Medium" panose="020B0604020202020204" charset="0"/>
      <p:regular r:id="rId25"/>
      <p:bold r:id="rId26"/>
    </p:embeddedFont>
    <p:embeddedFont>
      <p:font typeface="Anaheim" panose="020B0604020202020204" charset="0"/>
      <p:regular r:id="rId27"/>
    </p:embeddedFont>
    <p:embeddedFont>
      <p:font typeface="Cairo" panose="020B0604020202020204" charset="-7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7360F-15B1-450F-AD55-B877E8947F4D}">
  <a:tblStyle styleId="{89E7360F-15B1-450F-AD55-B877E8947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3AE375-4026-48BB-A05E-D7F8E7201D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43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24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44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39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9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47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34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57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6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6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b="1" u="sng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6" r:id="rId11"/>
    <p:sldLayoutId id="2147483667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fatematuzzohora289@gmail.com" TargetMode="External"/><Relationship Id="rId4" Type="http://schemas.openxmlformats.org/officeDocument/2006/relationships/hyperlink" Target="https://github.com/fatemazoho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b3.4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oshaidul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410404"/>
            <a:ext cx="5257800" cy="2910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chemeClr val="dk1"/>
                </a:solidFill>
              </a:rPr>
              <a:t>Proposal for Merchandise Management System Project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341390"/>
            <a:ext cx="3690600" cy="97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Created by:Fatema Tuz Zohora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Batch: JEE/CCSL/-M/55/01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Trainee ID:1277609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Buyer Role</a:t>
            </a:r>
            <a:endParaRPr dirty="0"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1162025" y="2155695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 out Style to give </a:t>
            </a:r>
            <a:r>
              <a:rPr lang="en-GB" dirty="0" smtClean="0"/>
              <a:t>Order.</a:t>
            </a:r>
            <a:endParaRPr lang="en-GB"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3782975" y="2155693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Place order for different products and communicate with administration side.</a:t>
            </a:r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7"/>
          </p:nvPr>
        </p:nvSpPr>
        <p:spPr>
          <a:xfrm>
            <a:off x="1162025" y="1858009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</a:t>
            </a:r>
            <a:r>
              <a:rPr lang="en" dirty="0"/>
              <a:t>1</a:t>
            </a:r>
            <a:endParaRPr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8"/>
          </p:nvPr>
        </p:nvSpPr>
        <p:spPr>
          <a:xfrm>
            <a:off x="3782975" y="1858009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2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9"/>
          </p:nvPr>
        </p:nvSpPr>
        <p:spPr>
          <a:xfrm>
            <a:off x="6403925" y="1858009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3</a:t>
            </a:r>
            <a:endParaRPr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5"/>
          </p:nvPr>
        </p:nvSpPr>
        <p:spPr>
          <a:xfrm>
            <a:off x="6403925" y="2155695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 out order status in buyer’s Dashboard.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</a:endParaRPr>
          </a:p>
        </p:txBody>
      </p:sp>
      <p:grpSp>
        <p:nvGrpSpPr>
          <p:cNvPr id="378" name="Google Shape;378;p37"/>
          <p:cNvGrpSpPr/>
          <p:nvPr/>
        </p:nvGrpSpPr>
        <p:grpSpPr>
          <a:xfrm>
            <a:off x="3378784" y="1912953"/>
            <a:ext cx="329194" cy="329202"/>
            <a:chOff x="3282325" y="2035675"/>
            <a:chExt cx="459575" cy="454825"/>
          </a:xfrm>
        </p:grpSpPr>
        <p:sp>
          <p:nvSpPr>
            <p:cNvPr id="379" name="Google Shape;379;p3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764875" y="1912966"/>
            <a:ext cx="329177" cy="329180"/>
            <a:chOff x="-46401050" y="2333325"/>
            <a:chExt cx="300125" cy="300100"/>
          </a:xfrm>
        </p:grpSpPr>
        <p:sp>
          <p:nvSpPr>
            <p:cNvPr id="384" name="Google Shape;384;p37"/>
            <p:cNvSpPr/>
            <p:nvPr/>
          </p:nvSpPr>
          <p:spPr>
            <a:xfrm>
              <a:off x="-46401050" y="2333325"/>
              <a:ext cx="300125" cy="300100"/>
            </a:xfrm>
            <a:custGeom>
              <a:avLst/>
              <a:gdLst/>
              <a:ahLst/>
              <a:cxnLst/>
              <a:rect l="l" t="t" r="r" b="b"/>
              <a:pathLst>
                <a:path w="12005" h="12004" extrusionOk="0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-46366400" y="258065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-46313625" y="2457775"/>
              <a:ext cx="122900" cy="122100"/>
            </a:xfrm>
            <a:custGeom>
              <a:avLst/>
              <a:gdLst/>
              <a:ahLst/>
              <a:cxnLst/>
              <a:rect l="l" t="t" r="r" b="b"/>
              <a:pathLst>
                <a:path w="4916" h="4884" extrusionOk="0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-46278950" y="249322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8" name="Google Shape;388;p37"/>
          <p:cNvSpPr/>
          <p:nvPr/>
        </p:nvSpPr>
        <p:spPr>
          <a:xfrm>
            <a:off x="5997374" y="1912966"/>
            <a:ext cx="329184" cy="32917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Technologies used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361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Technologies used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JavaScript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Bootstrap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Angular</a:t>
            </a:r>
            <a:endParaRPr lang="en-GB" dirty="0">
              <a:effectLst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Spring Boot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JDBC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Servlet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JSP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/>
              <a:t>MySQL</a:t>
            </a: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Front-End Development:</a:t>
            </a:r>
            <a:endParaRPr lang="en-GB"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Back-End </a:t>
            </a:r>
            <a:r>
              <a:rPr lang="en-GB" b="1" dirty="0"/>
              <a:t>Development:</a:t>
            </a:r>
            <a:endParaRPr lang="en-GB" dirty="0"/>
          </a:p>
        </p:txBody>
      </p:sp>
      <p:sp>
        <p:nvSpPr>
          <p:cNvPr id="349" name="Google Shape;349;p36"/>
          <p:cNvSpPr/>
          <p:nvPr/>
        </p:nvSpPr>
        <p:spPr>
          <a:xfrm>
            <a:off x="804027" y="1425509"/>
            <a:ext cx="329170" cy="311403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34" name="Google Shape;350;p36"/>
          <p:cNvGrpSpPr/>
          <p:nvPr/>
        </p:nvGrpSpPr>
        <p:grpSpPr>
          <a:xfrm>
            <a:off x="4673281" y="1407726"/>
            <a:ext cx="338591" cy="329186"/>
            <a:chOff x="-31889075" y="2658950"/>
            <a:chExt cx="302475" cy="290775"/>
          </a:xfrm>
        </p:grpSpPr>
        <p:sp>
          <p:nvSpPr>
            <p:cNvPr id="35" name="Google Shape;351;p36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52;p36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879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1184564"/>
            <a:ext cx="8060318" cy="361603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10490" y="329047"/>
            <a:ext cx="7969828" cy="74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GB" dirty="0" smtClean="0"/>
              <a:t>ERD </a:t>
            </a:r>
            <a:r>
              <a:rPr lang="en-GB" dirty="0" err="1" smtClean="0"/>
              <a:t>Diagaram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5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"/>
          <p:cNvSpPr txBox="1"/>
          <p:nvPr/>
        </p:nvSpPr>
        <p:spPr>
          <a:xfrm>
            <a:off x="713225" y="4135838"/>
            <a:ext cx="3278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3225" y="3418609"/>
            <a:ext cx="3278700" cy="109104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sp>
        <p:nvSpPr>
          <p:cNvPr id="542" name="Google Shape;542;p48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1761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Fatema Tuz </a:t>
            </a:r>
            <a:r>
              <a:rPr lang="en-GB" b="1" dirty="0" smtClean="0"/>
              <a:t>Zohora</a:t>
            </a:r>
            <a:endParaRPr lang="en-GB" b="1" dirty="0"/>
          </a:p>
          <a:p>
            <a:r>
              <a:rPr lang="en-GB" dirty="0" smtClean="0"/>
              <a:t>Enterprise </a:t>
            </a:r>
            <a:r>
              <a:rPr lang="en-GB" dirty="0"/>
              <a:t>Systems Analysis &amp; </a:t>
            </a:r>
            <a:r>
              <a:rPr lang="en-GB" dirty="0" smtClean="0"/>
              <a:t>Design</a:t>
            </a:r>
          </a:p>
          <a:p>
            <a:r>
              <a:rPr lang="en-GB" dirty="0" smtClean="0"/>
              <a:t>JEE</a:t>
            </a:r>
            <a:r>
              <a:rPr lang="en-GB" dirty="0"/>
              <a:t> Trainee</a:t>
            </a:r>
          </a:p>
          <a:p>
            <a:r>
              <a:rPr lang="en-GB" dirty="0"/>
              <a:t>JEE/CCSL-M/55/01</a:t>
            </a:r>
            <a:br>
              <a:rPr lang="en-GB" dirty="0"/>
            </a:br>
            <a:endParaRPr lang="en-GB" dirty="0"/>
          </a:p>
          <a:p>
            <a:r>
              <a:rPr lang="en-GB" dirty="0"/>
              <a:t>IsDB-BISEW IT Scholarship </a:t>
            </a:r>
            <a:r>
              <a:rPr lang="en-GB" dirty="0" smtClean="0"/>
              <a:t>Programme,</a:t>
            </a:r>
          </a:p>
          <a:p>
            <a:r>
              <a:rPr lang="en-GB" dirty="0" smtClean="0"/>
              <a:t>Dhaka</a:t>
            </a:r>
            <a:r>
              <a:rPr lang="en-GB" dirty="0"/>
              <a:t>, Bangladesh.</a:t>
            </a:r>
          </a:p>
          <a:p>
            <a:r>
              <a:rPr lang="en-GB" dirty="0" smtClean="0"/>
              <a:t>GitHub:</a:t>
            </a:r>
            <a:r>
              <a:rPr lang="en-GB" dirty="0"/>
              <a:t> </a:t>
            </a:r>
            <a:r>
              <a:rPr lang="en-GB" dirty="0">
                <a:hlinkClick r:id="rId4"/>
              </a:rPr>
              <a:t>fatemazohor</a:t>
            </a:r>
            <a:endParaRPr lang="en-GB" dirty="0"/>
          </a:p>
          <a:p>
            <a:r>
              <a:rPr lang="en-GB" dirty="0"/>
              <a:t>Email: </a:t>
            </a:r>
            <a:r>
              <a:rPr lang="en-GB" dirty="0">
                <a:hlinkClick r:id="rId5"/>
              </a:rPr>
              <a:t>fatematuzzohora289@gmail.com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48"/>
          <p:cNvSpPr/>
          <p:nvPr/>
        </p:nvSpPr>
        <p:spPr>
          <a:xfrm>
            <a:off x="839175" y="3728455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5" name="Google Shape;545;p48"/>
          <p:cNvGrpSpPr/>
          <p:nvPr/>
        </p:nvGrpSpPr>
        <p:grpSpPr>
          <a:xfrm>
            <a:off x="1359715" y="3728393"/>
            <a:ext cx="407432" cy="407391"/>
            <a:chOff x="812101" y="2571761"/>
            <a:chExt cx="417066" cy="417024"/>
          </a:xfrm>
        </p:grpSpPr>
        <p:sp>
          <p:nvSpPr>
            <p:cNvPr id="546" name="Google Shape;546;p4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0" name="Google Shape;550;p48"/>
          <p:cNvGrpSpPr/>
          <p:nvPr/>
        </p:nvGrpSpPr>
        <p:grpSpPr>
          <a:xfrm>
            <a:off x="1880309" y="3728393"/>
            <a:ext cx="407391" cy="407391"/>
            <a:chOff x="1323129" y="2571761"/>
            <a:chExt cx="417024" cy="417024"/>
          </a:xfrm>
        </p:grpSpPr>
        <p:sp>
          <p:nvSpPr>
            <p:cNvPr id="551" name="Google Shape;551;p4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5" name="Google Shape;555;p48"/>
          <p:cNvSpPr/>
          <p:nvPr/>
        </p:nvSpPr>
        <p:spPr>
          <a:xfrm>
            <a:off x="2453813" y="3765205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445024"/>
            <a:ext cx="8060318" cy="4355575"/>
          </a:xfrm>
        </p:spPr>
        <p:txBody>
          <a:bodyPr/>
          <a:lstStyle/>
          <a:p>
            <a:r>
              <a:rPr lang="en-GB" dirty="0" smtClean="0">
                <a:hlinkClick r:id="rId3" action="ppaction://hlinkfile"/>
              </a:rPr>
              <a:t>ERD diagram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0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61" name="Google Shape;261;p30"/>
          <p:cNvGraphicFramePr/>
          <p:nvPr>
            <p:extLst>
              <p:ext uri="{D42A27DB-BD31-4B8C-83A1-F6EECF244321}">
                <p14:modId xmlns:p14="http://schemas.microsoft.com/office/powerpoint/2010/main" val="3704014874"/>
              </p:ext>
            </p:extLst>
          </p:nvPr>
        </p:nvGraphicFramePr>
        <p:xfrm>
          <a:off x="772388" y="1539710"/>
          <a:ext cx="7599224" cy="2052320"/>
        </p:xfrm>
        <a:graphic>
          <a:graphicData uri="http://schemas.openxmlformats.org/drawingml/2006/table">
            <a:tbl>
              <a:tblPr>
                <a:noFill/>
                <a:tableStyleId>{89E7360F-15B1-450F-AD55-B877E8947F4D}</a:tableStyleId>
              </a:tblPr>
              <a:tblGrid>
                <a:gridCol w="14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576">
                  <a:extLst>
                    <a:ext uri="{9D8B030D-6E8A-4147-A177-3AD203B41FA5}">
                      <a16:colId xmlns:a16="http://schemas.microsoft.com/office/drawing/2014/main" val="2613197387"/>
                    </a:ext>
                  </a:extLst>
                </a:gridCol>
              </a:tblGrid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 smtClean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Course Traineer</a:t>
                      </a:r>
                      <a:endParaRPr sz="1100" b="1" u="sng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i-FI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Muhammad Emran Hossain</a:t>
                      </a:r>
                      <a:r>
                        <a:rPr lang="fi-FI" sz="1000" dirty="0" smtClean="0"/>
                        <a:t/>
                      </a:r>
                      <a:br>
                        <a:rPr lang="fi-FI" sz="1000" dirty="0" smtClean="0"/>
                      </a:br>
                      <a:r>
                        <a:rPr lang="fi-FI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Java Trainer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IsDB-BISEW IT Scholarship Programme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Khilgaon</a:t>
                      </a: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Dhaka-1219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+8801619192323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emranhss@gmail.com</a:t>
                      </a:r>
                      <a:endParaRPr lang="en-GB" sz="800" dirty="0" smtClean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 smtClean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Project Consultant</a:t>
                      </a:r>
                      <a:endParaRPr sz="1100" b="1" u="sng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Md. </a:t>
                      </a:r>
                      <a:r>
                        <a:rPr lang="en-GB" sz="14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Moshaidul</a:t>
                      </a:r>
                      <a:r>
                        <a:rPr lang="en-GB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Islam</a:t>
                      </a:r>
                      <a:r>
                        <a:rPr lang="en-GB" sz="1000" dirty="0" smtClean="0"/>
                        <a:t/>
                      </a:r>
                      <a:br>
                        <a:rPr lang="en-GB" sz="1000" dirty="0" smtClean="0"/>
                      </a:br>
                      <a:r>
                        <a:rPr lang="en-GB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Consultant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Show &amp; Tell Consulting Ltd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IsDB-BISEW IT Scholarship Programme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01711071219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moshaidul@gmail.com</a:t>
                      </a:r>
                      <a:endParaRPr lang="en-GB" sz="800" dirty="0" smtClean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21043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21043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210434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64991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Overview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64991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System User	</a:t>
            </a:r>
            <a:endParaRPr dirty="0"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64991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Technologies used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Project Overview</a:t>
            </a: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8" r="27582"/>
          <a:stretch/>
        </p:blipFill>
        <p:spPr>
          <a:xfrm>
            <a:off x="5088475" y="770400"/>
            <a:ext cx="3081600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Overview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GB" dirty="0"/>
              <a:t>Merchandise management system with Spring Boot, </a:t>
            </a:r>
            <a:r>
              <a:rPr lang="en-GB" dirty="0" smtClean="0"/>
              <a:t>Thyme leaf </a:t>
            </a:r>
            <a:r>
              <a:rPr lang="en-GB" dirty="0"/>
              <a:t>and MySQL. </a:t>
            </a:r>
            <a:endParaRPr lang="en-GB" dirty="0" smtClean="0"/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en-GB" dirty="0" smtClean="0"/>
              <a:t>Different </a:t>
            </a:r>
            <a:r>
              <a:rPr lang="en-GB" dirty="0"/>
              <a:t>clothing materials (style codes) and TechPacks are created by the merchandise in accordance with the designer </a:t>
            </a:r>
            <a:r>
              <a:rPr lang="en-GB" dirty="0" smtClean="0"/>
              <a:t>plan. </a:t>
            </a:r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en-GB" dirty="0" smtClean="0"/>
              <a:t>Customers </a:t>
            </a:r>
            <a:r>
              <a:rPr lang="en-GB" dirty="0"/>
              <a:t>place orders for specific materials, specifying the size and quantity </a:t>
            </a:r>
            <a:r>
              <a:rPr lang="en-GB" dirty="0" smtClean="0"/>
              <a:t>needed. </a:t>
            </a:r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business will then produce a Bill of Material (BOM) that includes the cost of each material by size and </a:t>
            </a:r>
            <a:r>
              <a:rPr lang="en-GB" dirty="0" smtClean="0"/>
              <a:t>labour. </a:t>
            </a:r>
          </a:p>
        </p:txBody>
      </p:sp>
    </p:spTree>
    <p:extLst>
      <p:ext uri="{BB962C8B-B14F-4D97-AF65-F5344CB8AC3E}">
        <p14:creationId xmlns:p14="http://schemas.microsoft.com/office/powerpoint/2010/main" val="6456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Overview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en-GB" dirty="0"/>
              <a:t>The company also buys raw materials based on how much it requires for production. </a:t>
            </a:r>
            <a:endParaRPr lang="en-GB" dirty="0" smtClean="0"/>
          </a:p>
          <a:p>
            <a:pPr marL="171450" lvl="0" indent="-171450">
              <a:buSzPts val="1100"/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dirty="0"/>
              <a:t>a comprehensive picture of the business process, the order, sales, and revenue are displayed on the dashboard together with the order, buy, and stock tables.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1" r="312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6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System User	</a:t>
            </a:r>
            <a:endParaRPr lang="en-GB" dirty="0">
              <a:effectLst/>
            </a:endParaRPr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575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administrator's</a:t>
            </a:r>
            <a:r>
              <a:rPr lang="en" dirty="0" smtClean="0"/>
              <a:t> Role</a:t>
            </a:r>
            <a:endParaRPr dirty="0"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new Style, TechPack, BOM.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View all the Style, TechPack, BOM.</a:t>
            </a:r>
            <a:endParaRPr lang="en-GB" dirty="0">
              <a:effectLst/>
            </a:endParaRPr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new Vendor.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View all the vendors.</a:t>
            </a:r>
            <a:endParaRPr lang="en-GB" dirty="0">
              <a:effectLst/>
            </a:endParaRPr>
          </a:p>
        </p:txBody>
      </p:sp>
      <p:sp>
        <p:nvSpPr>
          <p:cNvPr id="368" name="Google Shape;368;p37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View All the Orders.</a:t>
            </a:r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</a:t>
            </a:r>
            <a:r>
              <a:rPr lang="en" dirty="0"/>
              <a:t>1</a:t>
            </a:r>
            <a:endParaRPr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2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3</a:t>
            </a:r>
            <a:endParaRPr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new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View All the Buyers.</a:t>
            </a:r>
            <a:endParaRPr lang="en-GB" dirty="0">
              <a:effectLst/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4</a:t>
            </a:r>
            <a:endParaRPr dirty="0"/>
          </a:p>
        </p:txBody>
      </p:sp>
      <p:grpSp>
        <p:nvGrpSpPr>
          <p:cNvPr id="378" name="Google Shape;378;p37"/>
          <p:cNvGrpSpPr/>
          <p:nvPr/>
        </p:nvGrpSpPr>
        <p:grpSpPr>
          <a:xfrm>
            <a:off x="3378784" y="1414185"/>
            <a:ext cx="329194" cy="329202"/>
            <a:chOff x="3282325" y="2035675"/>
            <a:chExt cx="459575" cy="454825"/>
          </a:xfrm>
        </p:grpSpPr>
        <p:sp>
          <p:nvSpPr>
            <p:cNvPr id="379" name="Google Shape;379;p3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764875" y="1414198"/>
            <a:ext cx="329177" cy="329180"/>
            <a:chOff x="-46401050" y="2333325"/>
            <a:chExt cx="300125" cy="300100"/>
          </a:xfrm>
        </p:grpSpPr>
        <p:sp>
          <p:nvSpPr>
            <p:cNvPr id="384" name="Google Shape;384;p37"/>
            <p:cNvSpPr/>
            <p:nvPr/>
          </p:nvSpPr>
          <p:spPr>
            <a:xfrm>
              <a:off x="-46401050" y="2333325"/>
              <a:ext cx="300125" cy="300100"/>
            </a:xfrm>
            <a:custGeom>
              <a:avLst/>
              <a:gdLst/>
              <a:ahLst/>
              <a:cxnLst/>
              <a:rect l="l" t="t" r="r" b="b"/>
              <a:pathLst>
                <a:path w="12005" h="12004" extrusionOk="0">
                  <a:moveTo>
                    <a:pt x="7719" y="725"/>
                  </a:moveTo>
                  <a:lnTo>
                    <a:pt x="7719" y="2111"/>
                  </a:lnTo>
                  <a:lnTo>
                    <a:pt x="7026" y="2111"/>
                  </a:lnTo>
                  <a:lnTo>
                    <a:pt x="7026" y="725"/>
                  </a:lnTo>
                  <a:close/>
                  <a:moveTo>
                    <a:pt x="9137" y="725"/>
                  </a:moveTo>
                  <a:lnTo>
                    <a:pt x="9137" y="3498"/>
                  </a:lnTo>
                  <a:lnTo>
                    <a:pt x="2805" y="3498"/>
                  </a:lnTo>
                  <a:lnTo>
                    <a:pt x="2805" y="725"/>
                  </a:lnTo>
                  <a:lnTo>
                    <a:pt x="6302" y="725"/>
                  </a:lnTo>
                  <a:lnTo>
                    <a:pt x="6302" y="2489"/>
                  </a:lnTo>
                  <a:cubicBezTo>
                    <a:pt x="6302" y="2678"/>
                    <a:pt x="6459" y="2836"/>
                    <a:pt x="6648" y="2836"/>
                  </a:cubicBezTo>
                  <a:lnTo>
                    <a:pt x="8066" y="2836"/>
                  </a:lnTo>
                  <a:cubicBezTo>
                    <a:pt x="8255" y="2836"/>
                    <a:pt x="8413" y="2678"/>
                    <a:pt x="8413" y="2489"/>
                  </a:cubicBezTo>
                  <a:lnTo>
                    <a:pt x="8413" y="725"/>
                  </a:lnTo>
                  <a:close/>
                  <a:moveTo>
                    <a:pt x="2080" y="725"/>
                  </a:moveTo>
                  <a:lnTo>
                    <a:pt x="2080" y="3876"/>
                  </a:lnTo>
                  <a:cubicBezTo>
                    <a:pt x="2080" y="4065"/>
                    <a:pt x="2238" y="4222"/>
                    <a:pt x="2427" y="4222"/>
                  </a:cubicBezTo>
                  <a:lnTo>
                    <a:pt x="9452" y="4222"/>
                  </a:lnTo>
                  <a:cubicBezTo>
                    <a:pt x="9641" y="4222"/>
                    <a:pt x="9799" y="4065"/>
                    <a:pt x="9799" y="3876"/>
                  </a:cubicBezTo>
                  <a:lnTo>
                    <a:pt x="9799" y="1166"/>
                  </a:lnTo>
                  <a:lnTo>
                    <a:pt x="11217" y="2584"/>
                  </a:lnTo>
                  <a:lnTo>
                    <a:pt x="11217" y="11311"/>
                  </a:lnTo>
                  <a:lnTo>
                    <a:pt x="662" y="11311"/>
                  </a:lnTo>
                  <a:lnTo>
                    <a:pt x="662" y="725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1657"/>
                  </a:lnTo>
                  <a:cubicBezTo>
                    <a:pt x="1" y="11846"/>
                    <a:pt x="158" y="12004"/>
                    <a:pt x="347" y="12004"/>
                  </a:cubicBezTo>
                  <a:lnTo>
                    <a:pt x="11658" y="12004"/>
                  </a:lnTo>
                  <a:cubicBezTo>
                    <a:pt x="11847" y="12004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41" y="2395"/>
                    <a:pt x="11878" y="2300"/>
                    <a:pt x="11847" y="2237"/>
                  </a:cubicBezTo>
                  <a:lnTo>
                    <a:pt x="9736" y="127"/>
                  </a:lnTo>
                  <a:cubicBezTo>
                    <a:pt x="9641" y="32"/>
                    <a:pt x="9578" y="1"/>
                    <a:pt x="9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-46366400" y="258065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8" y="0"/>
                  </a:moveTo>
                  <a:cubicBezTo>
                    <a:pt x="159" y="0"/>
                    <a:pt x="1" y="158"/>
                    <a:pt x="1" y="347"/>
                  </a:cubicBezTo>
                  <a:cubicBezTo>
                    <a:pt x="1" y="536"/>
                    <a:pt x="159" y="693"/>
                    <a:pt x="348" y="693"/>
                  </a:cubicBezTo>
                  <a:lnTo>
                    <a:pt x="1041" y="693"/>
                  </a:lnTo>
                  <a:cubicBezTo>
                    <a:pt x="1261" y="693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-46313625" y="2457775"/>
              <a:ext cx="122900" cy="122100"/>
            </a:xfrm>
            <a:custGeom>
              <a:avLst/>
              <a:gdLst/>
              <a:ahLst/>
              <a:cxnLst/>
              <a:rect l="l" t="t" r="r" b="b"/>
              <a:pathLst>
                <a:path w="4916" h="4884" extrusionOk="0">
                  <a:moveTo>
                    <a:pt x="2458" y="662"/>
                  </a:moveTo>
                  <a:cubicBezTo>
                    <a:pt x="3435" y="662"/>
                    <a:pt x="4222" y="1450"/>
                    <a:pt x="4222" y="2426"/>
                  </a:cubicBezTo>
                  <a:cubicBezTo>
                    <a:pt x="4222" y="3403"/>
                    <a:pt x="3435" y="4190"/>
                    <a:pt x="2458" y="4190"/>
                  </a:cubicBezTo>
                  <a:cubicBezTo>
                    <a:pt x="1450" y="4190"/>
                    <a:pt x="662" y="3403"/>
                    <a:pt x="662" y="2426"/>
                  </a:cubicBezTo>
                  <a:cubicBezTo>
                    <a:pt x="662" y="1450"/>
                    <a:pt x="1450" y="662"/>
                    <a:pt x="2458" y="662"/>
                  </a:cubicBezTo>
                  <a:close/>
                  <a:moveTo>
                    <a:pt x="2458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81"/>
                    <a:pt x="1103" y="4884"/>
                    <a:pt x="2458" y="4884"/>
                  </a:cubicBezTo>
                  <a:cubicBezTo>
                    <a:pt x="3781" y="4884"/>
                    <a:pt x="4884" y="3749"/>
                    <a:pt x="4884" y="2426"/>
                  </a:cubicBezTo>
                  <a:cubicBezTo>
                    <a:pt x="4916" y="1103"/>
                    <a:pt x="3813" y="0"/>
                    <a:pt x="2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-46278950" y="249322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662"/>
                  </a:moveTo>
                  <a:cubicBezTo>
                    <a:pt x="1260" y="662"/>
                    <a:pt x="1418" y="819"/>
                    <a:pt x="1418" y="1008"/>
                  </a:cubicBezTo>
                  <a:cubicBezTo>
                    <a:pt x="1418" y="1197"/>
                    <a:pt x="1260" y="1355"/>
                    <a:pt x="1071" y="1355"/>
                  </a:cubicBezTo>
                  <a:cubicBezTo>
                    <a:pt x="851" y="1355"/>
                    <a:pt x="693" y="1197"/>
                    <a:pt x="693" y="1008"/>
                  </a:cubicBezTo>
                  <a:cubicBezTo>
                    <a:pt x="693" y="819"/>
                    <a:pt x="851" y="662"/>
                    <a:pt x="1071" y="662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38" y="2111"/>
                    <a:pt x="2111" y="1638"/>
                    <a:pt x="2111" y="1040"/>
                  </a:cubicBezTo>
                  <a:cubicBezTo>
                    <a:pt x="2142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8" name="Google Shape;388;p37"/>
          <p:cNvSpPr/>
          <p:nvPr/>
        </p:nvSpPr>
        <p:spPr>
          <a:xfrm>
            <a:off x="5997374" y="1414198"/>
            <a:ext cx="329184" cy="32917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37"/>
          <p:cNvSpPr/>
          <p:nvPr/>
        </p:nvSpPr>
        <p:spPr>
          <a:xfrm>
            <a:off x="775510" y="3145484"/>
            <a:ext cx="314961" cy="357274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Department Superviser Task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Update Tasks’ actual start and end date for Time &amp; Action plan.</a:t>
            </a: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Update time required to complete a task for individual style.</a:t>
            </a:r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1</a:t>
            </a:r>
            <a:endParaRPr dirty="0"/>
          </a:p>
        </p:txBody>
      </p:sp>
      <p:sp>
        <p:nvSpPr>
          <p:cNvPr id="376" name="Google Shape;376;p37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Task 2</a:t>
            </a:r>
            <a:endParaRPr dirty="0"/>
          </a:p>
        </p:txBody>
      </p:sp>
      <p:grpSp>
        <p:nvGrpSpPr>
          <p:cNvPr id="378" name="Google Shape;378;p37"/>
          <p:cNvGrpSpPr/>
          <p:nvPr/>
        </p:nvGrpSpPr>
        <p:grpSpPr>
          <a:xfrm>
            <a:off x="3378784" y="1414185"/>
            <a:ext cx="329194" cy="329202"/>
            <a:chOff x="3282325" y="2035675"/>
            <a:chExt cx="459575" cy="454825"/>
          </a:xfrm>
        </p:grpSpPr>
        <p:sp>
          <p:nvSpPr>
            <p:cNvPr id="379" name="Google Shape;379;p3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8" name="Google Shape;388;p37"/>
          <p:cNvSpPr/>
          <p:nvPr/>
        </p:nvSpPr>
        <p:spPr>
          <a:xfrm>
            <a:off x="3376188" y="3159532"/>
            <a:ext cx="329184" cy="32917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338</Words>
  <Application>Microsoft Office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Raleway</vt:lpstr>
      <vt:lpstr>Space Grotesk</vt:lpstr>
      <vt:lpstr>Space Grotesk Medium</vt:lpstr>
      <vt:lpstr>Anaheim</vt:lpstr>
      <vt:lpstr>Open Sans</vt:lpstr>
      <vt:lpstr>Cairo</vt:lpstr>
      <vt:lpstr>Nunito Light</vt:lpstr>
      <vt:lpstr>Data Migration Project Proposal by Slidesgo</vt:lpstr>
      <vt:lpstr>Proposal for Merchandise Management System Project</vt:lpstr>
      <vt:lpstr>PowerPoint Presentation</vt:lpstr>
      <vt:lpstr>Table of contents</vt:lpstr>
      <vt:lpstr>Project Overview</vt:lpstr>
      <vt:lpstr>Project Overview</vt:lpstr>
      <vt:lpstr>Project Overview</vt:lpstr>
      <vt:lpstr>System User </vt:lpstr>
      <vt:lpstr>The administrator's Role</vt:lpstr>
      <vt:lpstr>Department Superviser Task</vt:lpstr>
      <vt:lpstr>Buyer Role</vt:lpstr>
      <vt:lpstr>Technologies used</vt:lpstr>
      <vt:lpstr>Technologies used</vt:lpstr>
      <vt:lpstr>PowerPoint Presentation</vt:lpstr>
      <vt:lpstr>Thanks!</vt:lpstr>
      <vt:lpstr>ERD diagram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Project Proposal</dc:title>
  <cp:lastModifiedBy>user</cp:lastModifiedBy>
  <cp:revision>22</cp:revision>
  <dcterms:modified xsi:type="dcterms:W3CDTF">2024-02-01T05:19:08Z</dcterms:modified>
</cp:coreProperties>
</file>