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9" r:id="rId4"/>
    <p:sldId id="262" r:id="rId5"/>
    <p:sldId id="261" r:id="rId6"/>
    <p:sldId id="271" r:id="rId7"/>
    <p:sldId id="272" r:id="rId8"/>
    <p:sldId id="274" r:id="rId9"/>
    <p:sldId id="273" r:id="rId10"/>
    <p:sldId id="266" r:id="rId11"/>
    <p:sldId id="275" r:id="rId12"/>
    <p:sldId id="276" r:id="rId13"/>
    <p:sldId id="27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4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4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7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97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90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6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9594-0A00-4F7A-9177-33F0A632023D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9" y="0"/>
            <a:ext cx="9031515" cy="56409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03724" y="5417140"/>
            <a:ext cx="8422783" cy="12170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296033" y="5752849"/>
            <a:ext cx="4616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err="1" smtClean="0">
                <a:solidFill>
                  <a:srgbClr val="FF0000"/>
                </a:solidFill>
              </a:rPr>
              <a:t>Fatemeh</a:t>
            </a:r>
            <a:r>
              <a:rPr lang="en-CA" sz="4400" dirty="0" smtClean="0">
                <a:solidFill>
                  <a:srgbClr val="FF0000"/>
                </a:solidFill>
              </a:rPr>
              <a:t> </a:t>
            </a:r>
            <a:r>
              <a:rPr lang="en-CA" sz="4400" dirty="0" err="1" smtClean="0">
                <a:solidFill>
                  <a:srgbClr val="FF0000"/>
                </a:solidFill>
              </a:rPr>
              <a:t>Kiaie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277" y="515708"/>
            <a:ext cx="12163723" cy="109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and Trends</a:t>
            </a:r>
          </a:p>
          <a:p>
            <a:pPr algn="ctr"/>
            <a:endParaRPr lang="en-US" sz="28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:\Metro College\R\Project\report\y_age_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7084" r="9287"/>
          <a:stretch/>
        </p:blipFill>
        <p:spPr bwMode="auto">
          <a:xfrm>
            <a:off x="752156" y="1718944"/>
            <a:ext cx="4734244" cy="3138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D:\Metro College\R\Project\report\y_balance_2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3" r="8238"/>
          <a:stretch/>
        </p:blipFill>
        <p:spPr bwMode="auto">
          <a:xfrm>
            <a:off x="5957252" y="1718944"/>
            <a:ext cx="5053648" cy="3138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66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277" y="515708"/>
            <a:ext cx="12163723" cy="109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and Trends</a:t>
            </a:r>
          </a:p>
          <a:p>
            <a:pPr algn="ctr"/>
            <a:endParaRPr lang="en-US" sz="28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:\Metro College\R\Project\report\y_job_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10347" r="4038" b="2750"/>
          <a:stretch/>
        </p:blipFill>
        <p:spPr bwMode="auto">
          <a:xfrm>
            <a:off x="548957" y="1810385"/>
            <a:ext cx="5527993" cy="32188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D:\Metro College\R\Project\report\y_ed_prop_2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8" t="3470" r="2877" b="17412"/>
          <a:stretch/>
        </p:blipFill>
        <p:spPr bwMode="auto">
          <a:xfrm>
            <a:off x="6321742" y="1810386"/>
            <a:ext cx="4936808" cy="32188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28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277" y="515708"/>
            <a:ext cx="12163723" cy="109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and Trends</a:t>
            </a:r>
          </a:p>
          <a:p>
            <a:pPr algn="ctr"/>
            <a:endParaRPr lang="en-US" sz="28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:\Metro College\R\Project\report\y_accepted_duration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62050"/>
            <a:ext cx="6019799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0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277" y="515708"/>
            <a:ext cx="12163723" cy="109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and Trends</a:t>
            </a:r>
          </a:p>
          <a:p>
            <a:pPr algn="ctr"/>
            <a:endParaRPr lang="en-US" sz="28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:\Metro College\R\Project\report\output_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4198" r="4884" b="34065"/>
          <a:stretch/>
        </p:blipFill>
        <p:spPr bwMode="auto">
          <a:xfrm>
            <a:off x="3400434" y="1458594"/>
            <a:ext cx="5724516" cy="3951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14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1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get the better results, higher education students with the average balance will more likely accept the offer with the average call duration of 537.29 second.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4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CA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Origination of the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information of the input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Relationship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trends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37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30" y="-140550"/>
            <a:ext cx="10204267" cy="1699125"/>
          </a:xfrm>
        </p:spPr>
        <p:txBody>
          <a:bodyPr>
            <a:normAutofit/>
          </a:bodyPr>
          <a:lstStyle/>
          <a:p>
            <a:r>
              <a:rPr lang="en-CA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 and Goal</a:t>
            </a:r>
            <a:endParaRPr lang="en-CA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2298" y="2071068"/>
            <a:ext cx="11229702" cy="3541714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UCI data set website</a:t>
            </a:r>
            <a:endParaRPr lang="en-CA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 of a Portuguese banking institution.</a:t>
            </a: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features: 20</a:t>
            </a:r>
            <a:endParaRPr lang="en-CA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entities: </a:t>
            </a:r>
            <a:r>
              <a:rPr 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45,211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8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06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Information of the input  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819" y="1440151"/>
            <a:ext cx="50876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 descr="D:\Metro College\R\Project\report\Age_density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9" y="2142847"/>
            <a:ext cx="3553473" cy="356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Metro College\R\Project\report\job_population_2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48" y="2142847"/>
            <a:ext cx="3955315" cy="347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Metro College\R\Project\report\education_pop_2.jpe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3445" r="2633" b="29716"/>
          <a:stretch/>
        </p:blipFill>
        <p:spPr bwMode="auto">
          <a:xfrm>
            <a:off x="8137519" y="2142847"/>
            <a:ext cx="3816588" cy="3479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0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Information of the input  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 descr="D:\Metro College\R\Project\report\has_loan_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t="2527" r="5603" b="33869"/>
          <a:stretch/>
        </p:blipFill>
        <p:spPr bwMode="auto">
          <a:xfrm>
            <a:off x="114216" y="2323226"/>
            <a:ext cx="3944154" cy="33073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D:\Metro College\R\Project\report\has_house_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2757" r="10214" b="28128"/>
          <a:stretch/>
        </p:blipFill>
        <p:spPr bwMode="auto">
          <a:xfrm>
            <a:off x="4443796" y="2323226"/>
            <a:ext cx="3406663" cy="346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D:\Metro College\R\Project\report\marital_pop_2.jpe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" t="3445" r="4236" b="31343"/>
          <a:stretch/>
        </p:blipFill>
        <p:spPr bwMode="auto">
          <a:xfrm>
            <a:off x="8102069" y="2249487"/>
            <a:ext cx="3852038" cy="33810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49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Information of the input  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 descr="D:\Metro College\R\Project\report\duration_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76" y="2320316"/>
            <a:ext cx="3475673" cy="315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Metro College\R\Project\report\campaign_no_contact_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"/>
          <a:stretch/>
        </p:blipFill>
        <p:spPr bwMode="auto">
          <a:xfrm>
            <a:off x="8572817" y="2320317"/>
            <a:ext cx="3368855" cy="31978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D:\Metro College\R\Project\report\month_pop_2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1" y="2320316"/>
            <a:ext cx="3973376" cy="315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9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2022476"/>
            <a:ext cx="9905999" cy="354171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8867" y="291148"/>
            <a:ext cx="9905998" cy="147857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CA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Relationship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:\Metro College\R\Project\report\duration_job_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81150"/>
            <a:ext cx="5276850" cy="261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Metro College\R\Project\report\duration_eduction_2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96" y="4450454"/>
            <a:ext cx="3639504" cy="214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Metro College\R\Project\report\duration_marital_2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50454"/>
            <a:ext cx="3695700" cy="2140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0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2022476"/>
            <a:ext cx="9905999" cy="354171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8867" y="291148"/>
            <a:ext cx="9905998" cy="147857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CA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Relationship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:\Metro College\R\Project\report\housing_ed_prop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0" r="7208" b="17579"/>
          <a:stretch/>
        </p:blipFill>
        <p:spPr bwMode="auto">
          <a:xfrm>
            <a:off x="1088866" y="2443797"/>
            <a:ext cx="4435633" cy="31203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D:\Metro College\R\Project\report\loan_ed_prop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1" r="29928" b="18931"/>
          <a:stretch/>
        </p:blipFill>
        <p:spPr bwMode="auto">
          <a:xfrm>
            <a:off x="6039642" y="2443796"/>
            <a:ext cx="4380708" cy="31203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76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8867" y="291148"/>
            <a:ext cx="9905998" cy="147857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CA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Relationship</a:t>
            </a:r>
            <a:endParaRPr lang="en-CA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:\Metro College\R\Project\report\housing_job_prop2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10194" r="4227" b="2963"/>
          <a:stretch/>
        </p:blipFill>
        <p:spPr bwMode="auto">
          <a:xfrm>
            <a:off x="6041866" y="2353945"/>
            <a:ext cx="5556250" cy="3260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D:\Metro College\R\Project\report\loan_jo_population3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10441" r="4489" b="2671"/>
          <a:stretch/>
        </p:blipFill>
        <p:spPr bwMode="auto">
          <a:xfrm>
            <a:off x="745967" y="2353945"/>
            <a:ext cx="5016658" cy="3260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18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ysClr val="window" lastClr="FFFFFF"/>
      </a:lt1>
      <a:dk2>
        <a:srgbClr val="CD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13477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1683</TotalTime>
  <Words>115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PowerPoint Presentation</vt:lpstr>
      <vt:lpstr>Outline</vt:lpstr>
      <vt:lpstr>Data Set Information and Goal</vt:lpstr>
      <vt:lpstr>PowerPoint Presentation</vt:lpstr>
      <vt:lpstr>Demographic Information of the input  </vt:lpstr>
      <vt:lpstr>Demographic Information of the input  </vt:lpstr>
      <vt:lpstr>Input Data Relationship</vt:lpstr>
      <vt:lpstr>Input Data Relationship</vt:lpstr>
      <vt:lpstr>Input Data Relationship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</dc:creator>
  <cp:lastModifiedBy>Kian</cp:lastModifiedBy>
  <cp:revision>41</cp:revision>
  <dcterms:created xsi:type="dcterms:W3CDTF">2019-04-06T00:39:08Z</dcterms:created>
  <dcterms:modified xsi:type="dcterms:W3CDTF">2019-06-19T03:20:17Z</dcterms:modified>
</cp:coreProperties>
</file>