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318" r:id="rId3"/>
    <p:sldId id="289" r:id="rId4"/>
    <p:sldId id="290" r:id="rId5"/>
    <p:sldId id="292" r:id="rId6"/>
    <p:sldId id="294" r:id="rId7"/>
    <p:sldId id="297" r:id="rId8"/>
    <p:sldId id="314" r:id="rId9"/>
    <p:sldId id="315" r:id="rId10"/>
    <p:sldId id="325" r:id="rId11"/>
    <p:sldId id="321" r:id="rId12"/>
    <p:sldId id="299" r:id="rId13"/>
    <p:sldId id="301" r:id="rId14"/>
    <p:sldId id="317" r:id="rId15"/>
    <p:sldId id="316" r:id="rId16"/>
    <p:sldId id="303" r:id="rId17"/>
    <p:sldId id="307" r:id="rId18"/>
    <p:sldId id="304" r:id="rId19"/>
    <p:sldId id="320" r:id="rId20"/>
    <p:sldId id="319" r:id="rId21"/>
    <p:sldId id="322" r:id="rId22"/>
    <p:sldId id="324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a2055dc5d412b7b" providerId="LiveId" clId="{19E57D31-9BDB-41C1-97E7-E20D7AA88D85}"/>
    <pc:docChg chg="undo custSel delSld modSld">
      <pc:chgData name=" " userId="0a2055dc5d412b7b" providerId="LiveId" clId="{19E57D31-9BDB-41C1-97E7-E20D7AA88D85}" dt="2019-10-07T03:13:17.383" v="32" actId="2696"/>
      <pc:docMkLst>
        <pc:docMk/>
      </pc:docMkLst>
      <pc:sldChg chg="addSp delSp modSp">
        <pc:chgData name=" " userId="0a2055dc5d412b7b" providerId="LiveId" clId="{19E57D31-9BDB-41C1-97E7-E20D7AA88D85}" dt="2019-10-07T03:12:30.001" v="31" actId="1076"/>
        <pc:sldMkLst>
          <pc:docMk/>
          <pc:sldMk cId="1037654630" sldId="256"/>
        </pc:sldMkLst>
        <pc:spChg chg="mod">
          <ac:chgData name=" " userId="0a2055dc5d412b7b" providerId="LiveId" clId="{19E57D31-9BDB-41C1-97E7-E20D7AA88D85}" dt="2019-10-07T03:12:30.001" v="31" actId="1076"/>
          <ac:spMkLst>
            <pc:docMk/>
            <pc:sldMk cId="1037654630" sldId="256"/>
            <ac:spMk id="7" creationId="{00000000-0000-0000-0000-000000000000}"/>
          </ac:spMkLst>
        </pc:spChg>
        <pc:picChg chg="add del mod">
          <ac:chgData name=" " userId="0a2055dc5d412b7b" providerId="LiveId" clId="{19E57D31-9BDB-41C1-97E7-E20D7AA88D85}" dt="2019-10-07T03:12:25.403" v="30" actId="1076"/>
          <ac:picMkLst>
            <pc:docMk/>
            <pc:sldMk cId="1037654630" sldId="256"/>
            <ac:picMk id="4" creationId="{00000000-0000-0000-0000-000000000000}"/>
          </ac:picMkLst>
        </pc:picChg>
      </pc:sldChg>
      <pc:sldChg chg="del">
        <pc:chgData name=" " userId="0a2055dc5d412b7b" providerId="LiveId" clId="{19E57D31-9BDB-41C1-97E7-E20D7AA88D85}" dt="2019-10-07T03:13:17.383" v="32" actId="2696"/>
        <pc:sldMkLst>
          <pc:docMk/>
          <pc:sldMk cId="315294251" sldId="323"/>
        </pc:sldMkLst>
      </pc:sldChg>
    </pc:docChg>
  </pc:docChgLst>
  <pc:docChgLst>
    <pc:chgData name=" " userId="0a2055dc5d412b7b" providerId="LiveId" clId="{A8C8AED6-A612-4FF2-9383-5ED0AF741DF6}"/>
    <pc:docChg chg="undo custSel addSld delSld modSld">
      <pc:chgData name=" " userId="0a2055dc5d412b7b" providerId="LiveId" clId="{A8C8AED6-A612-4FF2-9383-5ED0AF741DF6}" dt="2019-10-05T13:00:51.224" v="266" actId="20577"/>
      <pc:docMkLst>
        <pc:docMk/>
      </pc:docMkLst>
      <pc:sldChg chg="modSp">
        <pc:chgData name=" " userId="0a2055dc5d412b7b" providerId="LiveId" clId="{A8C8AED6-A612-4FF2-9383-5ED0AF741DF6}" dt="2019-10-05T11:39:53.131" v="70" actId="1076"/>
        <pc:sldMkLst>
          <pc:docMk/>
          <pc:sldMk cId="1037654630" sldId="256"/>
        </pc:sldMkLst>
        <pc:spChg chg="mod">
          <ac:chgData name=" " userId="0a2055dc5d412b7b" providerId="LiveId" clId="{A8C8AED6-A612-4FF2-9383-5ED0AF741DF6}" dt="2019-10-05T11:37:30.722" v="2" actId="1076"/>
          <ac:spMkLst>
            <pc:docMk/>
            <pc:sldMk cId="1037654630" sldId="256"/>
            <ac:spMk id="6" creationId="{00000000-0000-0000-0000-000000000000}"/>
          </ac:spMkLst>
        </pc:spChg>
        <pc:spChg chg="mod">
          <ac:chgData name=" " userId="0a2055dc5d412b7b" providerId="LiveId" clId="{A8C8AED6-A612-4FF2-9383-5ED0AF741DF6}" dt="2019-10-05T11:39:53.131" v="70" actId="1076"/>
          <ac:spMkLst>
            <pc:docMk/>
            <pc:sldMk cId="1037654630" sldId="256"/>
            <ac:spMk id="7" creationId="{00000000-0000-0000-0000-000000000000}"/>
          </ac:spMkLst>
        </pc:spChg>
      </pc:sldChg>
      <pc:sldChg chg="modSp">
        <pc:chgData name=" " userId="0a2055dc5d412b7b" providerId="LiveId" clId="{A8C8AED6-A612-4FF2-9383-5ED0AF741DF6}" dt="2019-10-05T11:46:12.121" v="102" actId="20577"/>
        <pc:sldMkLst>
          <pc:docMk/>
          <pc:sldMk cId="420401446" sldId="289"/>
        </pc:sldMkLst>
        <pc:spChg chg="mod">
          <ac:chgData name=" " userId="0a2055dc5d412b7b" providerId="LiveId" clId="{A8C8AED6-A612-4FF2-9383-5ED0AF741DF6}" dt="2019-10-05T11:46:12.121" v="102" actId="20577"/>
          <ac:spMkLst>
            <pc:docMk/>
            <pc:sldMk cId="420401446" sldId="289"/>
            <ac:spMk id="3" creationId="{00000000-0000-0000-0000-000000000000}"/>
          </ac:spMkLst>
        </pc:spChg>
      </pc:sldChg>
      <pc:sldChg chg="modSp">
        <pc:chgData name=" " userId="0a2055dc5d412b7b" providerId="LiveId" clId="{A8C8AED6-A612-4FF2-9383-5ED0AF741DF6}" dt="2019-10-05T11:46:24.828" v="121" actId="20577"/>
        <pc:sldMkLst>
          <pc:docMk/>
          <pc:sldMk cId="1404707" sldId="299"/>
        </pc:sldMkLst>
        <pc:spChg chg="mod">
          <ac:chgData name=" " userId="0a2055dc5d412b7b" providerId="LiveId" clId="{A8C8AED6-A612-4FF2-9383-5ED0AF741DF6}" dt="2019-10-05T11:46:24.828" v="121" actId="20577"/>
          <ac:spMkLst>
            <pc:docMk/>
            <pc:sldMk cId="1404707" sldId="299"/>
            <ac:spMk id="3" creationId="{00000000-0000-0000-0000-000000000000}"/>
          </ac:spMkLst>
        </pc:spChg>
      </pc:sldChg>
      <pc:sldChg chg="modSp">
        <pc:chgData name=" " userId="0a2055dc5d412b7b" providerId="LiveId" clId="{A8C8AED6-A612-4FF2-9383-5ED0AF741DF6}" dt="2019-10-05T11:46:56.969" v="140" actId="20577"/>
        <pc:sldMkLst>
          <pc:docMk/>
          <pc:sldMk cId="2914222330" sldId="303"/>
        </pc:sldMkLst>
        <pc:spChg chg="mod">
          <ac:chgData name=" " userId="0a2055dc5d412b7b" providerId="LiveId" clId="{A8C8AED6-A612-4FF2-9383-5ED0AF741DF6}" dt="2019-10-05T11:46:56.969" v="140" actId="20577"/>
          <ac:spMkLst>
            <pc:docMk/>
            <pc:sldMk cId="2914222330" sldId="303"/>
            <ac:spMk id="3" creationId="{00000000-0000-0000-0000-000000000000}"/>
          </ac:spMkLst>
        </pc:spChg>
      </pc:sldChg>
      <pc:sldChg chg="addSp modSp">
        <pc:chgData name=" " userId="0a2055dc5d412b7b" providerId="LiveId" clId="{A8C8AED6-A612-4FF2-9383-5ED0AF741DF6}" dt="2019-10-05T12:08:05.476" v="207" actId="20577"/>
        <pc:sldMkLst>
          <pc:docMk/>
          <pc:sldMk cId="251495085" sldId="304"/>
        </pc:sldMkLst>
        <pc:spChg chg="mod">
          <ac:chgData name=" " userId="0a2055dc5d412b7b" providerId="LiveId" clId="{A8C8AED6-A612-4FF2-9383-5ED0AF741DF6}" dt="2019-10-05T12:05:20.289" v="158" actId="20577"/>
          <ac:spMkLst>
            <pc:docMk/>
            <pc:sldMk cId="251495085" sldId="304"/>
            <ac:spMk id="4" creationId="{00000000-0000-0000-0000-000000000000}"/>
          </ac:spMkLst>
        </pc:spChg>
        <pc:spChg chg="add mod">
          <ac:chgData name=" " userId="0a2055dc5d412b7b" providerId="LiveId" clId="{A8C8AED6-A612-4FF2-9383-5ED0AF741DF6}" dt="2019-10-05T12:08:05.476" v="207" actId="20577"/>
          <ac:spMkLst>
            <pc:docMk/>
            <pc:sldMk cId="251495085" sldId="304"/>
            <ac:spMk id="5" creationId="{581B94EE-F032-473F-B5AB-85EF86E7DA6D}"/>
          </ac:spMkLst>
        </pc:spChg>
      </pc:sldChg>
      <pc:sldChg chg="modSp">
        <pc:chgData name=" " userId="0a2055dc5d412b7b" providerId="LiveId" clId="{A8C8AED6-A612-4FF2-9383-5ED0AF741DF6}" dt="2019-10-05T13:00:51.224" v="266" actId="20577"/>
        <pc:sldMkLst>
          <pc:docMk/>
          <pc:sldMk cId="1821962825" sldId="313"/>
        </pc:sldMkLst>
        <pc:spChg chg="mod">
          <ac:chgData name=" " userId="0a2055dc5d412b7b" providerId="LiveId" clId="{A8C8AED6-A612-4FF2-9383-5ED0AF741DF6}" dt="2019-10-05T13:00:51.224" v="266" actId="20577"/>
          <ac:spMkLst>
            <pc:docMk/>
            <pc:sldMk cId="1821962825" sldId="313"/>
            <ac:spMk id="3" creationId="{00000000-0000-0000-0000-000000000000}"/>
          </ac:spMkLst>
        </pc:spChg>
      </pc:sldChg>
      <pc:sldChg chg="addSp delSp modSp modAnim">
        <pc:chgData name=" " userId="0a2055dc5d412b7b" providerId="LiveId" clId="{A8C8AED6-A612-4FF2-9383-5ED0AF741DF6}" dt="2019-10-05T12:55:41.691" v="265" actId="207"/>
        <pc:sldMkLst>
          <pc:docMk/>
          <pc:sldMk cId="3915649454" sldId="316"/>
        </pc:sldMkLst>
        <pc:spChg chg="add mod">
          <ac:chgData name=" " userId="0a2055dc5d412b7b" providerId="LiveId" clId="{A8C8AED6-A612-4FF2-9383-5ED0AF741DF6}" dt="2019-10-05T12:14:49.715" v="252" actId="1035"/>
          <ac:spMkLst>
            <pc:docMk/>
            <pc:sldMk cId="3915649454" sldId="316"/>
            <ac:spMk id="3" creationId="{829E06F0-BAA0-4D0F-AB05-A22F68910772}"/>
          </ac:spMkLst>
        </pc:spChg>
        <pc:spChg chg="mod">
          <ac:chgData name=" " userId="0a2055dc5d412b7b" providerId="LiveId" clId="{A8C8AED6-A612-4FF2-9383-5ED0AF741DF6}" dt="2019-10-05T12:12:40.037" v="235" actId="13926"/>
          <ac:spMkLst>
            <pc:docMk/>
            <pc:sldMk cId="3915649454" sldId="316"/>
            <ac:spMk id="10" creationId="{00000000-0000-0000-0000-000000000000}"/>
          </ac:spMkLst>
        </pc:spChg>
        <pc:spChg chg="add del mod">
          <ac:chgData name=" " userId="0a2055dc5d412b7b" providerId="LiveId" clId="{A8C8AED6-A612-4FF2-9383-5ED0AF741DF6}" dt="2019-10-05T12:12:10.645" v="233" actId="478"/>
          <ac:spMkLst>
            <pc:docMk/>
            <pc:sldMk cId="3915649454" sldId="316"/>
            <ac:spMk id="12" creationId="{CF8D8B74-034D-46ED-B23E-D6783CEAAD10}"/>
          </ac:spMkLst>
        </pc:spChg>
        <pc:spChg chg="mod">
          <ac:chgData name=" " userId="0a2055dc5d412b7b" providerId="LiveId" clId="{A8C8AED6-A612-4FF2-9383-5ED0AF741DF6}" dt="2019-10-05T12:55:41.691" v="265" actId="207"/>
          <ac:spMkLst>
            <pc:docMk/>
            <pc:sldMk cId="3915649454" sldId="316"/>
            <ac:spMk id="23" creationId="{00000000-0000-0000-0000-000000000000}"/>
          </ac:spMkLst>
        </pc:spChg>
        <pc:picChg chg="mod">
          <ac:chgData name=" " userId="0a2055dc5d412b7b" providerId="LiveId" clId="{A8C8AED6-A612-4FF2-9383-5ED0AF741DF6}" dt="2019-10-05T12:11:16.114" v="222" actId="1038"/>
          <ac:picMkLst>
            <pc:docMk/>
            <pc:sldMk cId="3915649454" sldId="316"/>
            <ac:picMk id="16" creationId="{00000000-0000-0000-0000-000000000000}"/>
          </ac:picMkLst>
        </pc:picChg>
        <pc:picChg chg="mod">
          <ac:chgData name=" " userId="0a2055dc5d412b7b" providerId="LiveId" clId="{A8C8AED6-A612-4FF2-9383-5ED0AF741DF6}" dt="2019-10-05T12:11:13.595" v="218" actId="1038"/>
          <ac:picMkLst>
            <pc:docMk/>
            <pc:sldMk cId="3915649454" sldId="316"/>
            <ac:picMk id="19" creationId="{00000000-0000-0000-0000-000000000000}"/>
          </ac:picMkLst>
        </pc:picChg>
      </pc:sldChg>
      <pc:sldChg chg="modSp">
        <pc:chgData name=" " userId="0a2055dc5d412b7b" providerId="LiveId" clId="{A8C8AED6-A612-4FF2-9383-5ED0AF741DF6}" dt="2019-10-05T11:46:03.466" v="86" actId="20577"/>
        <pc:sldMkLst>
          <pc:docMk/>
          <pc:sldMk cId="3424519374" sldId="318"/>
        </pc:sldMkLst>
        <pc:spChg chg="mod">
          <ac:chgData name=" " userId="0a2055dc5d412b7b" providerId="LiveId" clId="{A8C8AED6-A612-4FF2-9383-5ED0AF741DF6}" dt="2019-10-05T11:46:03.466" v="86" actId="20577"/>
          <ac:spMkLst>
            <pc:docMk/>
            <pc:sldMk cId="3424519374" sldId="318"/>
            <ac:spMk id="3" creationId="{00000000-0000-0000-0000-000000000000}"/>
          </ac:spMkLst>
        </pc:spChg>
      </pc:sldChg>
      <pc:sldChg chg="addSp modSp">
        <pc:chgData name=" " userId="0a2055dc5d412b7b" providerId="LiveId" clId="{A8C8AED6-A612-4FF2-9383-5ED0AF741DF6}" dt="2019-10-05T12:08:19.259" v="212" actId="20577"/>
        <pc:sldMkLst>
          <pc:docMk/>
          <pc:sldMk cId="3584186103" sldId="320"/>
        </pc:sldMkLst>
        <pc:spChg chg="mod">
          <ac:chgData name=" " userId="0a2055dc5d412b7b" providerId="LiveId" clId="{A8C8AED6-A612-4FF2-9383-5ED0AF741DF6}" dt="2019-10-05T12:05:34.962" v="164" actId="20577"/>
          <ac:spMkLst>
            <pc:docMk/>
            <pc:sldMk cId="3584186103" sldId="320"/>
            <ac:spMk id="4" creationId="{00000000-0000-0000-0000-000000000000}"/>
          </ac:spMkLst>
        </pc:spChg>
        <pc:spChg chg="add mod">
          <ac:chgData name=" " userId="0a2055dc5d412b7b" providerId="LiveId" clId="{A8C8AED6-A612-4FF2-9383-5ED0AF741DF6}" dt="2019-10-05T12:08:19.259" v="212" actId="20577"/>
          <ac:spMkLst>
            <pc:docMk/>
            <pc:sldMk cId="3584186103" sldId="320"/>
            <ac:spMk id="5" creationId="{B9814CFF-D563-47A9-8E6A-96F3B725EC2C}"/>
          </ac:spMkLst>
        </pc:spChg>
      </pc:sldChg>
      <pc:sldChg chg="modSp add del">
        <pc:chgData name=" " userId="0a2055dc5d412b7b" providerId="LiveId" clId="{A8C8AED6-A612-4FF2-9383-5ED0AF741DF6}" dt="2019-10-05T11:47:54.141" v="148" actId="108"/>
        <pc:sldMkLst>
          <pc:docMk/>
          <pc:sldMk cId="3177596954" sldId="324"/>
        </pc:sldMkLst>
        <pc:spChg chg="mod">
          <ac:chgData name=" " userId="0a2055dc5d412b7b" providerId="LiveId" clId="{A8C8AED6-A612-4FF2-9383-5ED0AF741DF6}" dt="2019-10-05T11:47:54.141" v="148" actId="108"/>
          <ac:spMkLst>
            <pc:docMk/>
            <pc:sldMk cId="3177596954" sldId="32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4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7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1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9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57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1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97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1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6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6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26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0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908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60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3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9594-0A00-4F7A-9177-33F0A632023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projector.tensorflow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07" y="-292961"/>
            <a:ext cx="9031515" cy="56409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03724" y="5376799"/>
            <a:ext cx="8422783" cy="12170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739111" y="5804858"/>
            <a:ext cx="268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Fatemeh </a:t>
            </a:r>
            <a:r>
              <a:rPr lang="en-CA" sz="3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Kiaie</a:t>
            </a:r>
            <a:endParaRPr lang="en-CA" sz="3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801897" y="2990850"/>
            <a:ext cx="48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FAKE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103765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Generation</a:t>
            </a:r>
          </a:p>
        </p:txBody>
      </p:sp>
      <p:sp>
        <p:nvSpPr>
          <p:cNvPr id="5" name="AutoShape 2" descr="data:image/png;base64,iVBORw0KGgoAAAANSUhEUgAAAssAAAHHCAYAAABJIhU9AAAABHNCSVQICAgIfAhkiAAAAAlwSFlz%0AAAAPYQAAD2EBqD+naQAAADl0RVh0U29mdHdhcmUAbWF0cGxvdGxpYiB2ZXJzaW9uIDMuMC4zLCBo%0AdHRwOi8vbWF0cGxvdGxpYi5vcmcvnQurowAAIABJREFUeJzs3XtYFeX+///nUg5yRgIBzcAEBOKk%0AoH1EWGuZui1RM7VMsaRSq0+lkYe0dqnlIWu3Nf10sNgetiJlVGoeU3MWLN2mIRjKUoRMTc1TxmFL%0AgDC/P/w6P5ewEE1T8/24rrm265577nnPuLvWi9t7Bp2qqipCCCGEEEKIOprc6AKEEEIIIYS4WUlY%0AFkIIIYQQwgYJy0IIIYQQQtggYVkIIYQQQggbJCwLIYQQQghhg4RlIYQQQgghbJCwLIQQQgghhA0S%0AloUQQgghhLBBwrIQQgghhBA2SFgWQgghhBDCBgnLQgghromFCxei0+m0rVmzZoSEhPD8889z/Phx%0Aq76HDh3imWeeITAwEEdHR1q0aEG/fv3YsmVLnXEVRbEa197enrvvvpvHH3+cH3/8sU6/zMzMeut7%0A/vnn0el0Vm2BgYH07t270df4yCOPoNPpePnll+vdf2mtTZs2pUWLFgwcOBCLxVKnf0pKCq6urkDd%0A+2dra9WqFZGRkbRt25aKioo6Y/700084Ozvz8MMPN/q6hBC22d3oAoQQQvy1vPHGG7Rp04bff/8d%0As9nMhx9+yJo1a9i9ezfOzs5s2bKFXr16ATB8+HDCw8P55ZdfWLhwIYmJibz33nu88MILdcYdNWoU%0AHTt2pLq6mp07d/Lxxx+zevVq8vPzadmy5XW/rtLSUr7++msCAwPJyMjgrbfeqhO+66v1hx9+4KOP%0APkJRFHbv3o2fn1+9x+j1ehYvXmzVNnz4cDp16sTIkSO1NldXV3x9fenSpQtvvvkm06dPtzrm+eef%0Ax8HBgTlz5vzBKxZCAKAKIYQQ18CCBQtUQN2xY4dV+0svvaQC6tKlS9Vff/1V9fPzU319fdWioiKr%0AfmfPnlUTExPVJk2aqFu2bNHaN2/erALq559/btV/zpw5KqBOnz69wX4XPPfcc+qlX3sBAQFqUlJS%0Ao65v/vz5qr29vfrtt9+qgKooSp0+tmr48MMPVUCdOXOmVfuwYcNUFxcXm+d0cXFRhw0bVu++Z599%0AVrW3t1d3796ttWVmZqqA+sEHHzTqmoQQlyfLMIQQQlxX9913HwAHDhxg3rx5/PLLL7zzzju0bdvW%0Aqp+TkxOLFi1Cp9PxxhtvXNG4f4b09HR69OhB165dCQsLIz09vdHHJiYmAlBcXHzN6pkxYwbe3t48%0A88wzqKpKeXk5L774Ip07d+aZZ565ZucR4nYnYVkIIcR1dSEg3nHHHXz99dc0a9aMRx55pN6+bdq0%0AISEhgW+//bbe9bi2xr3ejh49yubNmxk8eDAAgwcPJjMzk6qqqkYd/9NPPwHQvHnza1aTh4cHc+bM%0AwWw2k5aWxmuvvcbx48f5+OOPbS4PEUJcOQnLQgghrqmSkhJOnTrFzz//zGeffcYbb7yBk5MTvXv3%0ApqCggHbt2uHo6Gjz+OjoaKqrqykqKrJqLysr49SpUxw7dow1a9YwevRodDodAwYMuN6XREZGBo6O%0Ajjz44IMAPProo5w5c4Y1a9bU2//iWtevX8+LL754XWodOHAgvXv3Zty4ccydO5exY8cSERFxTc8h%0AxO1OHvATQghxTXXv3t3qc0BAAOnp6bRq1YqysjLc3NwaPP7C/tLSUqv2J5980uqzj48PixYtIi4u%0A7hpU3bD09HSSkpK02oKDg4mNjSU9PZ1+/frV6V9frYsXL6Zjx47XvLb333+f0NBQWrduzWuvvXbN%0AxxfididhWQghxDX1/vvvExISgp2dHb6+vrRr144mTc7/Q6abmxtlZWUNHn9h/6Wh+vXXXycxMZGm%0ATZvi7e1NWFgYdnbX/2vMYrGQm5vL448/bjXbbTQaef/99yktLcXd3b3eWsvLy/nqq6/49NNPtXtw%0Ard111120aNGCe+65Bycnp+tyDiFuZxKWhRBCXFOdOnWyOdsbFhZGbm4ulZWVNpdi/PDDD9jb2xMc%0AHGzVHhkZWWfW+mLNmjUDsLnW+ezZs1qfK7FkyRIAUlNTSU1NrbP/iy++4IknnrBZa79+/Th79iwj%0ARowgISGB1q1bX3ENQogbR9YsCyGE+NP07t2b33//nc8//7ze/T/99BPZ2dncd999VzxLGhAQAMC+%0Affvq3b9v3z6tT2OpqsrSpUvp2rUrn3/+eZ0tKiqqUW/FeOutt/j999+ZNm3aFZ1fCHHjSVgWQgjx%0Ap3n66adp0aIF48aNs/rtewC///47TzzxBKqq8vrrr1/x2P7+/sTExLBkyRJ+++03q305OTls27aN%0ABx544IrG3LJlCz/99BNPPPEEAwcOrLMNGjSIzZs3c/To0QbHadu2LQMGDGDhwoX88ssvV3xtQogb%0AR5ZhCCGE+NPccccdZGZmkpSURIcOHer8Br+ioiLee+894uPjr2r8f/7zn/Ts2ZOYmBhSUlJo2bIl%0AFouFjz/+GH9/fyZOnFjnmKKiIqZOnVqnvX379qxatYqmTZuSlJRU7/n69u3Lq6++yqeffspLL73U%0AYG3jxo1j2bJlzJ49m7feeuuqrk8I8eeTsCyEEOJPlZiYyA8//MD06dP5/PPPOXbsGB4eHsTHxzN/%0A/nwSEhKueuyuXbuSnZ3N1KlTmTNnDmVlZfj6+jJkyBAmT55MixYt6hyzb9++et8i8eSTT7JixQri%0A4+Px8vKq93wRERG0adOGJUuWXDYsx8XFYTQa+fDDD5k4cSIeHh5Xd5FCiD+VTlVV9UYXIYQQQggh%0AxM1I1iwLIYQQQghhg4RlIYQQQgghbJCwLIQQQgghhA0SloUQQgghhLBBwrIQQgghhBA2SFgWQggh%0AhBDCBnnPshBXqLa2lqNHj+Lm5oZOp7vR5QghhBCiEVRVpaysjJYtW9KkSePniyUsC3GFjh49SuvW%0ArW90GUIIIYS4CocPH+bOO+9sdH8Jy0JcITc3N+D8f2zu7u43uBohhBBCNEZpaSmtW7fWvscbS8Ky%0AEFfowtILd3d3CctCCCHELeZKl1DKA35CCCGEEELYIGFZCCGEEEIIGyQsCyGEEEIIYYOEZSGEEEII%0AIWyQsCyEEEIIIYQNEpaFEEIIIYSwQcKyEEIIIYQQNkhYFkIIIYQQwgYJy0IIIYQQQtggYVkIIYQQ%0AQggbJCwLIYQQQghhg4RlIYQQQgghbJCwLIQQQgghhA0SloUQQgghhLDB7kYXIMQtKyQEmsjPm+Iv%0A4ujRG12BEELclOSbXgghhBBCCBskLAshhBBCCGGDhGVh08aNG9HpdJSXl9/oUoQQQgghbggJy38x%0Aqqpy7ty5G12GlZuxJiGEEEKIxpCw3EirVq3C09OTmpoaAPLy8tDpdEyYMEHrM3z4cJKTk/Hx8SEz%0AM1Nrj4mJwd/fX/tsNptxdHTk7NmzjB07lt69e2v7Zs+ejU6nY926dVpbUFAQaWlp9dZ1YfZ33bp1%0AdOjQAQcHB7Zt2wbAl19+Sfv27WnWrBlt27blzTff1EJrUVEROp2O3bt3a2OdOnUKnU6H2WymqKiI%0AHj16AODm5oZOp2P48OEA1NbWMm3aNNq0aYOTkxMxMTF8+eWXl60pNzcXo9GIm5sb7u7uxMXFkZub%0Aa/OenzlzhhEjRuDr64uTkxORkZGsXbtW2//5558THh6Og4MDgYGBzJo1y+r4O++8kxkzZpCcnIyr%0AqyuBgYGsXr2a48eP06dPH1xcXIiOjmbnzp02axBCCCHE7U3CciMlJiZSVlamhTuTyYS3tzeKomh9%0ATCYTXbt2Ra/Xa+1nzpzBYrFQUVHB3r17tX4dO3bE2dkZg8GA2WzWQvil4x45coTi4mKMRmOD9U2c%0AOJF33nmHvXv3cs8996AoCk8++SSpqakUFBTw4YcfkpaWxsyZMxt1vW3atGHZsmUAFBcXc+zYMf75%0Az38C8Oabb7J06VI+/vhjCgoKGDVqFIMHD2bLli0N1jR48GACAwP5/vvvycnJYfz48djZ1f9Clpqa%0AGnr27Mn27dtJT09n9+7dTJ8+nSb/7+0T27dv59FHHyU5OZndu3fz+uuv88orr7BkyRKrcd59912M%0ARiO5ubn07NmT5ORkUlJSSElJITc3l4CAAFJSUhq8F5WVlZSWllptQgghhLg9yKvjGsnDw4OYmBgU%0ARSEuLg5FUUhNTWXKlCmUl5dTUlJCUVERBoOBiooK5s2bB0BWVhbt27fHz88PRVEIDQ1FURQMBgNg%0AHcJjY2PJyspi3LhxLF++HABFUWjVqhVBQUEN1jd16lS6deumfZ48eTKvvvoqjz/+OAB33303U6ZM%0A4fXXX+fVV1+97PU2bdqU5s2bA9CiRQtcXV0BqKioYObMmVrgh/PBOisri3nz5tGlSxebNR0+fJjX%0AXnuNdu3aARAcHGzz/OvXr2fnzp3s27ePtm3bAmj/C+dDcM+ePbVrCQkJYffu3bzzzjsMHTpU69en%0ATx9GjBgBwGuvvcbHH39M586dGTBgAADjx48nMTGRU6dO4e3tXW8tM2bMYMqUKZe9Z0IIIYT465GZ%0A5StgMBhQFAVVVcnOzqZ///6EhYVhNpsxmUy0bNmS4OBgDAYDBQUFnDx5EpPJhNFoxGg0oigK1dXV%0AbN26VZsp9vT0JDo6GkVRyM/Px8HBgZEjR5Kbm0t5eTkmk0kL1g2Ji4uz+vzDDz/w+uuv4+rqqm3P%0APvssP//8M5WVlVd9DwoLC6moqKBr165WYy9dupTi4uIGa0pNTSUlJYUePXowc+ZMDhw4YPM8eXl5%0ABAQEWAXki1ksFqtgDtClSxcKCwtRVVVri4qK0v7s6+sLQGRkZJ22EydO2Kxl4sSJlJSUaNvhw4dt%0A9hVCCCHEX4vMLF8Bo9HI/Pnz2bVrF/b29oSGhmoh+MyZM1qojYyMxMvLC5PJhMlkYtq0afj5+TFz%0A5kx27NhBdXU18fHxVuMqioKjoyMGgwEvLy+rED5mzJjL1ubi4mL1uby8nBkzZvDggw/W6evg4KAt%0AZ7g4WFZXV1/2PBfejLFu3Tr8/Pys9jVr1qzBmqZOncrQoUNZs2YNa9euZdKkSSxbtoy+ffvWOY+T%0Ak9Nla6mPqqqoqopOpwPA3t5e29dQW21trc0xHR0dcXR0vKp6hBBCCHFrk7B8BS4smZg1a5YWjI1G%0AI2+99RZnzpzRQq1OpyMxMZEVK1awZ88eEhIScHZ2prKyknnz5hEXF2cVJA0GA/Pnz8fOzo77779f%0AGzcjI4PCwsLLrleuT/v27SksLLS5fMPHxweAY8eOaTOteXl5Vn0cHBwAtPXUABERETg4OHD48GES%0AEhKuuK7Q0FBCQ0N56aWXePjhh1m4cGG9YTkqKoqDBw9SXFxc7+xyWFhYnTXSW7ZsITQ0VPtBQAgh%0AhBDij5JUcQWaN29OVFQU6enpWoDV6/Xs3LmTwsJCq+USF8JuTEwMrq6uNGnSBL1eT3p6ep1lFXq9%0AnrKyMlatWqWNazQaSU9Px9/fn5CQEK1vZmYmERERl6110qRJzJ8/nzfffJOCggIKCgrIyMjg9ddf%0AB86/4SIuLo4ZM2ZgsVhQFIXXXnvNaoyAgADg/JtATp48SXl5OR4eHqSmpjJ69GgWL15McXExO3fu%0AZM6cOSxevNhmPeXl5YwaNQqTycTBgwcxm83k5OQQFhYGwKFDhwgNDdXeTNGtWzfi4+Pp378/Gzdu%0A5MCBA6xZs4ZvvvkGgDFjxrB+/XqmT59OYWEhCxYs4MMPP2Ts2LGXvTdCCCGEEI0lYfkKGQwGampq%0AtFDr5eVFeHg4fn5+2oNr9fWD8wH40jY4H8IjIyPx8fEhNDQUOB+ga2tr6wTr3377TXurRkN69erF%0AypUrWbt2LbGxsXTu3JnZs2cTGBio9Vm4cCEVFRXExsby0ksvMW3aNKsxAgICmDRpEmPGjMHX15cX%0AX3wROP/A28SJE5k2bRphYWHcf//9rF27ljZt2tisx87OjhMnTvDYY48REhLCo48+Sp8+fbTwXlVV%0Axb59+zh79qx2zIVX3w0aNIjw8HAmTJigLZfo1KkTn376KUuWLCEiIoIpU6Ywffp0q4f7hBBCCCH+%0AKJ168aJVIcRllZaW4uHhQYmvL+6y5EP8VRw9eqMrEEKI60r7/i4pwd3dvdHHyZplIa5WYSFcwX9s%0AQgghhLj1yLSYEEIIIYQQNkhYFkIIIYQQwgYJy0IIIYQQQtgga5aFuFohISAP+P355EE0IYQQfyL5%0AphdCCCGEEMIGCcuChIQE+WUeQgghhBD1kGUYt5GNGzfSo0cPysrKcHV11dpXrlyJvb39DaxMCCGE%0AEOLmJGFZ4OXldaNLEEIIIYS4KckyjEusWrUKT09PampqAMjLy0On0zFhwgStz/Dhw0lOTsbHx4fM%0AzEytPSYmBn9/f+2z2WzG0dGRs2fPMnbsWHr37q3tmz17NjqdjnXr1mltQUFBpKWl1VvXxo0b0el0%0AbN68mQ4dOuDi4kJCQgL79+8HoLi4mCZNmpCXl2d13D/+8Q/atm3L/v376dGjBwBubm7odDqGDx8O%0A1F2GceeddzJjxgySk5NxdXUlMDCQ1atXc/z4cfr06YOLiwvR0dHs3LnT6lxZWVl06dIFJycn7rrr%0ALlJTU61+ffXcuXMJCgrC0dERX19fBg0a1NBfBdnZ2ej1epydnWnevDn3338/paWlAFRUVPD888/j%0A4+NDs2bN0Ov15OTk1LlfGzZsIDo6GicnJ7p3786pU6dYtWoVoaGhuLu7M3ToUCoqKhqsQwghhBC3%0ALwnLl0hMTKSsrIzc3FwATCYT3t7eKIqi9TGZTHTt2hW9Xq+1nzlzBovFQkVFBXv37tX6dezYEWdn%0AZwwGA2azWQvhl4575MgRiouLMRqNDdb36quv8t5777F9+3ZUVdUCb9u2bTEajSxYsMCq/4IFC0hJ%0ASeHuu+9m2bJlwPlgfezYMf75z3/aPM+7776L0WgkNzeXnj17kpycTEpKCikpKeTm5hIQEEBKSorW%0Av7CwkF69ejFo0CDy8/PJyMhg8+bNjB49GoBt27bx0ksvMW3aNAoLC1m3bh0JCQk2z5+Tk0P37t2J%0Ajo5m27ZtZGdn06tXL86dOwfA2LFjWbFiBUuWLCEnJ4eAgAB69uxJSUmJ1TiTJ0/mo48+wmw2c+DA%0AAR5++GHef/99Pv30U77++mvWrl3LBx980OA9r6yspLS01GoTQgghxO1BwvIlPDw8iImJ0UKsoiik%0ApqaSm5tLeXk5R44coaioCIPBgNFo1PplZWXRvn17qzZFUTAYDIB1CFdVlaysLMaMGWPVt1WrVgQF%0ABTVY34wZM0hMTOSee+7h5Zdfxmw2U1VVBZyf8U5PT9c+b9++nb1795KSkkLTpk1p3rw5AC1atMDP%0Az6/B34vep08fRowYQXBwMK+99holJSV07tyZAQMGEBISwvjx48nPz+fUqVMATJ8+nWHDhjFq1CiC%0AgoLo0qULs2fPZsGCBVRVVXHo0CHc3NxISkoiICCA9u3b88ILL9g8/8yZM+ncuTNz584lKiqKiIgI%0ARo0ahZeXF6WlpXz88ce8++679OzZk3vuuYe0tDTs7e2ZP3++1TjTp0+nc+fOxMbG8sQTT6AoCvPm%0AzSMmJgaDwcBDDz3E5s2bL3vPPTw8tK1169YN9hdCCCHEX4eE5XoYDAYURUFVVbKzs+nfvz9hYWGY%0AzWZMJhMtW7YkODgYg8FAQUEBJ0+exGQyYTQatbBcXV3N1q1btZliT09PoqOjURSF/Px8HBwcGDly%0ApBbCTSaTFqwbEhUVpf3Z39+f2tpaLbAOGDAAVVVZuXIlAAsXLqR79+5XFe4uPo+vry8AkZGRddpO%0AnDgBwK5du0hLS8PV1VXbkpKSqKmp4eDBg9x///34+/tz99138/jjj7N06dIGlz/k5eXRrVu3evcV%0AFRVx7tw5unTporU5OjoSFxeHxWJp8Drc3d256667rNouXIMtEydOpKSkRNsOHz7cYH8hhBBC/HVI%0AWK6H0WjEbDaza9cu7O3tCQ0N1ULwxaE2MjISLy8vTCaTVVg2mUzs2LGD6upq4uPjrca9eAwvLy+r%0AEN6YsHzxWyt0Oh0AtbW1wPnAOHToUBYsWMDvv/9ORkYGTz755FXdg/rO09C5y8vLee6558jLy9O2%0AXbt2sX//fgICAnB3dycvL4/09HR8fX35+9//TkxMjM0lDU5OTldV9+Wu49K3fuh0Ou0abHF0dMTd%0A3d1qE0IIIcTtQcJyPS4smZg1a5YWYC8EXUVRtNlinU5HYmIiK1asYM+ePSQkJBAVFUVlZSXz5s0j%0ALi4OFxcXbdwL65Y3bdqkjWE0GsnIyKCwsPCy65UbY/jw4axfv54PP/yQJk2a0K9fP22fg4MDgLZu%0A+lrq0KEDe/bsISgoqM524bz29vb06NGDd955h127dlFUVGS1FvxiUVFRbNq0qd59QUFB2NnZsWXL%0AFq2tqqqK77//nvDw8Gt+bUIIIYS4fUlYrkfz5s2JiooiPT1dC7B6vZ6dO3dSWFhoNQN8IezGxMTg%0A6upKkyZN0Ov1pKen15kp1uv1lJWVsWrVKquwnJ6ejr+/PyEhIVrfzMxMIiIirrj2yMhIYmNjmTBh%0AAkOGDMHR0VHbFxAQAJx/48fJkycpLy+/4vFtmThxIiaTiVGjRmkzysuXL2fUqFEArFixgrlz57Jr%0A1y4OHjzIokWL0Ol02jW/99579OzZUxvvlVdeYevWrbzwwgvk5+djsVh4//33+fXXX3F3d+fpp59m%0AzJgxfPPNNxQUFPDUU09RXV3NE088cc2uSQghhBBCwrINBoOBmpoaLdR6eXkRHh6On58f7dq1s9kP%0AzgfgS9vgfAiPjIzEx8eH0NBQ4HyArq2trROsf/vtN+2tGlfqqaeeoqqqqs4SjICAACZNmsSYMWPw%0A9fXlxRdfvKrx6xMTE4PJZMJisdClSxc6dOjA5MmTadWqFXD+2jMzM+natSthYWGkpaXx6aefavfh%0A5MmTFBcXa+OFhYWxfv16cnJy6NixI126dGH16tXY2Z1/Nfg777zDgw8+SHJyMh06dOCnn35i/fr1%0AeHh4XLNrEkIIIYTQqaqq3ugixLU1adIkvv766zrvQRbXRmlpKR4eHpT4+uLeRH7e/NMdPXqjKxBC%0ACHEL0r6/S0qu6Pkj+Q1+fyHl5eX8+OOPfPDBB7z99ts3upy/vsJCkIf9hBBCiL80mRb7C3nmmWfo%0A1KkTPXr0YNiwYTe6HCGEEEKIW54swxDiCl3tP+MIIYQQ4sa52u9vmVkWQgghhBDCBlmzLMTVCgmB%0Aa/WAnzy0JoQQQtyUZGZZCCGEEEIIGyQs38Y2btyITqfTfjlJWloa3t7e12TshIQExo4de03GEkII%0AIYS4USQsC01ycjIFBQU3uoxr4loGfyGEEELcvmTNstA4OTnh5OR0o8sQQgghhLhpyMzyNbZq1So8%0APT2pqakBIC8vD51Ox4QJE7Q+w4cPJzk5GR8fHzIzM7X2mJgY/P39tc9msxlHR0fOnj3L2LFj6d27%0At7Zv9uzZ6HQ61q1bp7UFBQWRlpbWYG3BwcE4OTnRrVs3Dh48aLX/0tnY3NxcjEYjbm5uuLu7ExcX%0AR25urrY/OzsbvV6Ps7MzzZs35/7776e0tLTec//6668MHToUT09PXFxcSEpKsvr11gcOHKB37940%0Ab94cFxcXIiIiWL9+vbY/Pz+fnj174uLigp+fH8OGDeP06dP1nmvjxo2MGDGC06dPo9Pp0Ol0TJ06%0AlfHjx9OlS5c6/e+55x6mT59u874JIYQQ4vYlYfkaS0xMpKysTAuVJpMJb29vFEXR+phMJrp27Ype%0Ar9faz5w5g8VioaKigr1792r9OnbsiLOzMwaDAbPZrIXwS8c9cuQIxcXFGI3Geuv66aefGDBgAA89%0A9BB5eXkMGzaMV155pcFrGTx4MIGBgXz//ffk5OQwfvx47OzO/2NETk4O3bt3Jzo6mm3btpGdnU2v%0AXr04d+5cvWM99thj5OXlsXr1arZs2UJ1dTVJSUla/2effZaamhqysrLIz89nxowZODs7A+eDdteu%0AXenUqRM7d+5kzZo1/PzzzwwePLjec+n1et599128vLw4duwYx44dIzU1leTkZP7zn//w008/aX3z%0A8vKwWCwMGTLE5n2orKyktLTUahNCCCHE7UGWYVxjHh4exMTEoCgKcXFxKIpCamoqU6ZMoby8nJKS%0AEoqKijAYDFRUVDBv3jwAsrKyaN++PX5+fiiKQmhoKIqiYDAYAOsQHhsbS1ZWFuPGjWP58uUAKIpC%0Aq1atCAoKqreuDz74gNDQUO3XYLdr144ffviBd9991+a1HD58mNdee4127doBEBwcrO2bOXMmnTt3%0AZu7cuVpbREREveNYLBbWrFnDd999R6dOnQBYsmQJd911F19//TUPPfQQhw4dIjk5mcjISADuvvtu%0A7fg5c+Zw77338uabb2pt//rXv2jTpg0//vijVV8ABwcH3N3d0el0+Pn5ae3R0dGEh4eTkZHBxIkT%0AAVi6dCnx8fEEBgbavA8zZsxgypQpNvcLIYQQ4q9LZpavA4PBgKIoqKpKdnY2/fv3JywsDLPZjMlk%0AomXLlgQHB2MwGCgoKODkyZOYTCaMRiNGoxFFUaiurmbr1q3aTLGnpyfR0dEoikJ+fj4ODg6MHDmS%0A3NxcysvLMZlMWrCuj8Vi4d5777Vq69y5c4PXkZqaSkpKCj169GDmzJkcOHBA25eXl0e3bt0adT8s%0AFgsODg507NhRa2vRogXBwcFYLBYARo8ezeTJk0lISGDy5Mns3r1b67tr1y42bNiAq6urtl0I5hcv%0A5WiM5ORkli5dCoCqqmRkZJCcnNzgMRMnTqSkpETbDh8+fEXnFEIIIcStS8LydWA0GjGbzezatQt7%0Ae3tCQ0O1EHxxqI2MjMTLywuTyWQVlk0mEzt27KC6upr4+HircS8ew8vLyyqENxSWr8bUqVPJz8/n%0AgQceYOPGjYSFhbFy5UqAa/4g4NNPP01xcTHJycns2rWLDh068MEHHwBQXl5Ov379yMvLs9r2799f%0A7xrkhgwZMoQ9e/bwww8/kJWsB0L1AAAgAElEQVSVxfHjx3nkkUcaPMbR0RF3d3erTQghhBC3BwnL%0A18GFJROzZs3SAuyFoKsoijZbrNPpSExMZMWKFezZs4eEhASioqKorKxk3rx5xMXF4eLioo17Yd3y%0Apk2btDGMRiMZGRkUFhbaXK8MEBYWxvbt263atm3bdtlrCQ0N5aWXXmLDhg306dOHhQsXAhAVFcWm%0ATZsadT/CwsKoqqpix44dWtuJEyfYv38/4eHhWttdd93Fs88+y1dffcXo0aO1hxU7dOjAnj17aNOm%0ADUFBQVbbhXXNl3JwcNDWd18sICCALl26kJ6eTnp6Oj179uSOO+5o1HUIIYQQ4vYjYfk6aN68OVFR%0AUaSnp2sBVq/Xs3PnTgoLC61mgC+E3ZiYGFxdXWnSpAl6vZ709PQ6M8V6vZ6ysjJWrVplFZbT09Px%0A9/cnJCRE65uZmWm1hvjZZ5+loKCACRMmUFhYyJIlS1i8eLHNaygvL2fUqFGYTCYOHjyI2WwmJyeH%0AsLAwAF555RW2bt3KCy+8QH5+PhaLhffff59ff/21zlhhYWEkJSXx1FNPsXXrVnbt2sXQoUMJDAzU%0A3vAxatQovvnmGw4cOEBOTg6KomjneuGFFzh+/DjJycl8//33FBcXs27dOoYNG6ad47333qNnz57a%0A58DAQEpKSlAUhVOnTlFRUaHtS05OJiMjgy+++OKySzCEEEIIcXuTsHydGAwGampqtFDr5eVFeHg4%0Afn5+2gNz9fWD8wH40jY4H8IjIyPx8fEhNDQUOB+ga2tr6wTr3377TXurBkCbNm34/PPPyczMJCoq%0AirS0NKZNm2azfjs7O06cOMFjjz1GSEgIjz76KH369OH1118Hzgfg9evXk5OTQ8eOHenSpQurV6/W%0A3pZxqUWLFhEdHU2vXr2Ij4/Hzs7Oqv+5c+d49tlnCQsLo1evXoSHh2sPD955551s2bKFyspKunfv%0ATmRkJKmpqVYzwidPnrRav5yYmMjw4cMZOHAgPj4+Vg8yPvzww/zyyy9UVVXRt29fm/dACCGEEEKn%0Aqqp6o4sQ4lZSWlqKh4cHJb6+uDe5Rj9vHj16bcYRQgghRL207++Skit6/kheHSfE1SosBHnYTwgh%0AhPhLk2UYQgghhBBC2CBhWQghhBBCCBskLAshhBBCCGGDrFkW4mqFhMC1esBPXH/yEKUQQoirIN/0%0AQgghhBBC2CBhWQghhBBCCBskLAshhBBCCGGDhOWbyKpVq/D09KSmpgaAvLw8dDodEyZM0PoMHz6c%0A5ORkfHx8yMzM1NpjYmLw9/fXPpvNZhwdHTl79ixjx47Vfq00wOzZs9HpdKxbt05rCwoKIi0tzWZt%0Au3fvplevXri7u+Pu7o5er+fAgQMADB06lIEDBzJz5kz8/Pzw9vZm1KhRnDt3Tjv+zjvvZObMmaSk%0ApODm5kZAQAD/+te/GrwftbW1zJgxg7Zt2+Lo6EhAQABvvfWWtn/Xrl107doVJycnvL29eeaZZzh7%0A9qy2/0Jdb775Ji1atKB58+ZMmzaNc+fO8dJLL9G8eXNat27Nv//97wbrEEIIIcTtS8LyTSQxMZGy%0AsjJyc3MBMJlMeHt7oyiK1sdkMtG1a1f0er3WfubMGSwWCxUVFdqvuDaZTHTs2BFnZ2cMBgNms1kL%0A4ZeOe+TIEYqLi+v8eu0LDh06RGJiIi4uLmzevJkdO3aQkpJiFYY3bNjA4cOHURSF+fPn88knn7B4%0A8WKrcd555x3+53/+h9zcXEaOHMnTTz9NUVGRzfsxbtw4/vGPfzB58mQKCgpYsmQJPj4+AJSXl9Oz%0AZ098fHzYsWMHn376KevXr2fUqFFWY3zzzTecOnWK7Oxs3n77bf7+97/Tu3dvfH192b59O8OHD2fE%0AiBEcO3as4b8cIYQQQtyWJCzfRDw8PIiJidFCrKIopKamkpubS3l5OUeOHKGoqAiDwYDRaNT6ZWVl%0A0b59e6s2RVEwGAyAdQhXVZWsrCzGjBlj1bdVq1YEBQXVW9f//d//4e3tTUZGBrGxsbRr144nn3yS%0A4OBgrY+3tzdz5swhNDSUvn378sADD7Bp0yarcfr06cMzzzxDUFAQr7zyCp6enlY/CFyspKSEuXPn%0A8u677/LYY4/Rtm1bEhMTeeqppwBYvHgx586dY9GiRURERNC9e3fee+89Fi5cyKlTp7RxfHx8mDVr%0AFu3atWPEiBG0bduWqqoqXn75ZYKDg3n11Vdp0qQJW7Zssfn3UllZSWlpqdUmhBBCiNuDhOWbjMFg%0AQFEUVFUlOzub/v37ExYWhtlsxmQy0bJlS4KDgzEYDBQUFHDy5ElMJhNGo1ELy9XV1WzdulWbKfb0%0A9CQ6OhpFUcjPz8fBwYGRI0dqIdxkMmnBuj55eXno9Xrs7Gy/aTAiIoImF71Gzd/fnxMnTlj1iYqK%0A0v6s0+nw9fWt0+eCPXv2UF1dTbdu3erdb7FYaN++PU5OTlpbly5dqKmpobCw0GZdvr6+REZGap/t%0A7Ozw8vKyWQfAjBkz8PDw0LbWrVvb7CuEEEKIvxYJyzcZo9GI2Wxm165d2NvbExoaqoXgi0NtZGQk%0AXl5emEwmq7BsMpnYsWMH1dXVxMfHW4178RheXl5WIbyhsHxxILXF3t7e6rNOp6O2tvaK+1zJORuj%0AvnNeSR0AEydOpKSkRNsOHz58TWoTQgghxM1PwvJN5sKSiVmzZmkB9kLQVRRFmy3W6XQkJiayYsUK%0A9uzZQ0JCAlFRUVRWVjJv3jzi4uJwcXHRxr2wbnnTpk3aGEajkYyMDAoLC22uV4bzM8JZWVlWa5Sv%0At5CQEBwdHess5bggLCyM3NxcKioqtLYtW7bQtGlT2rVrd01rcXR01B5svLAJIYQQ4vYgYfkm07x5%0Ac6KiokhPT9cCrF6vZ+fOnRQWFlrNAF8IuzExMbi6utKkSRP0ej3p6el1Zor1ej1lZWWsWrXKKiyn%0Ap6fj7+9PSEiI1jczM5OIiAjt86hRozh9+jRDhgwhJyeH/fv3s2jRIvbv339Nr91oNPLRRx8B4OLi%0Awrhx4xgzZgxLlizhxx9/5D//+Q8LFiwA4LHHHsPOzo6UlBT27NnDpk2bGD16NCkpKdxxxx3XtC4h%0AhBBC3L4kLN+EDAYDNTU1Wqj18vIiPDwcPz8/q1nTS/vB+cB5aRucD+GRkZH4+PgQGhoKnA/QtbW1%0AdYL1b7/9pr1VA84/JPftt9/y22+/odfriY2NZcGCBXWWM/xRRUVFVg/nTZ48mdGjR/Pqq68SGhrK%0A4MGDOXnyJACurq6sX7+e48ePExsbyyOPPELPnj2ZM2fONa1JCCGEELc3naqq6o0uQohbSWlpKR4e%0AHpT4+uLeRH7evGUcPXqjKxBCCHEDad/fJSVXtKRSvumFEEIIIYSwwfa7wIQQDSssBHnYTwghhPhL%0Ak5llIYQQQgghbJCwLIQQQgghhA2yDEOIqxUSAvKA359HHtATQghxA8g3vRBCCCGEEDZIWBaXtXHj%0ARnQ6HeXl5Tb7pKWl4e3t/SdWJYQQQghx/UlYFkIIIYQQwgYJy0IIIYQQQtggYfkmsmrVKjw9Pamp%0AqQEgLy8PnU7HhAkTtD7Dhw8nOTkZHx8fMjMztfaYmBj8/f21z2azGUdHR86ePcvYsWPp3bu3tm/2%0A7NnodDrWrVuntQUFBZGWltZgfdnZ2URGRtKsWTPi4+MpKCio0+eLL74gKCiIZs2acf/993PkyBGr%0A/cuXLyc2NpZmzZrh4+PDww8/3OA5G+r/66+/MnToUDw9PXFxcSEpKYni4mJt/4WlIStXriQkJARn%0AZ2cGDRpERUUF8+fPJyAgAC8vL1JTU6mtrW2wDiGEEELcniQs30QSExMpKysjNzcXAJPJhLe3N4qi%0AaH1MJhNdu3ZFr9dr7WfOnMFisVBRUcHevXu1fh07dsTZ2RmDwYDZbNZC+KXjHjlyhOLiYoxGY4P1%0AjRs3jtmzZ7N9+3Y8PT3p27cv586d0/aXlZUxc+ZM0tPTMZvNnD59miFDhmj7V65cycCBA+nbty+5%0Aubls2LCB2NhYm+e7XP/HHnuMvLw8Vq9ezZYtW6iuriYpKalOTR988AHLli1j7dq1bNy4kX79+rFh%0AwwbWrl3LwoULef/99/nqq68avHYhhBBC3J7k1XE3EQ8PD2JiYlAUhbi4OBRFITU1lSlTplBeXk5J%0ASQlFRUUYDAYqKiqYN28eAFlZWbRv3x4/Pz8URSE0NBRFUTAYDIB1CI+NjSUrK4tx48axfPlyABRF%0AoVWrVgQFBTVY35QpU+jWrRsA//73v2ndujUrV66kf//+AFRVVfHhhx9qgXbBggVERkayc+dOOnTo%0AwNSpUxk6dCiTJk3SxoyJibF5vob6WywW1qxZw3fffUenTp0AWLJkCXfddRdff/01Dz30kFbTvHnz%0ACAgIAOChhx7is88+45dffsHFxYXw8HD0ej2bN29mwIAB9dZRWVlJZWWl9rm0tLTB+ySEEEKIvw6Z%0AWb7JGAwGFEVBVVWys7Pp378/YWFhmM1mTCYTLVu2JDg4GIPBQEFBASdPnsRkMmE0GjEajSiKQnV1%0ANVu3btVmij09PYmOjkZRFPLz83FwcGDkyJHk5uZSXl6OyWTSgnVDOnfurP3Z29uboKAgLBaL1ubg%0A4ECHDh20zxEREbi5uWl98vLytLDdGA31t1gsODg40LFjR62tRYsWBAcHW9Xk7u6uBWUAX19f7r77%0AblxcXKzaTpw4YbOOGTNm4OHhoW2tW7du9DUIIYQQ4tYmYfkmYzQaMZvN7Nq1C3t7e0JDQ7UQfHGo%0AjYyMxMvLC5PJZBWWTSYTO3bsoLq6mvj4eKtxLx7Dy8vLKoQ3Jiz/Uc7Ozte1f33s7e2tPut0unrb%0AGlqzPHHiREpKSrTt8OHDf7guIYQQQtwaJCzfZC4smZg1a5YWYC8EXUVRtNlinU5HYmIiK1asYM+e%0APSQkJBAVFUVlZSXz5s0jLi7Oavb0wrrlTZs2aWMYjUYyMjIoLCy87HplgG3btml/Pn36NEVFRYSF%0AhWltVVVV2nprgD179lBWVqb1iYyMZNOmTY2+Fw31DwsLo6qqih07dmhtJ06cYP/+/YSHhzf6HI3h%0A6OiIu7u71SaEEEKI24OE5ZtM8+bNiYqKIj09XQuwer2enTt3UlhYaDUDfCHsxsTE4OrqSpMmTdDr%0A9aSnp9eZKdbr9ZSVlbFq1SqrsJyeno6/vz8hISFa38zMTCIiIurUNnnyZDZv3kx+fj7Dhg3D39+f%0APn36aPsdHBz43//9X7Zv387333/Pk08+SUJCgrY0Y9KkSSxZsoQ33niDvXv3kp+fz9tvv60dP378%0AeJ588kntc0P9w8LCSEpK4qmnnmLr1q3s2rWLoUOHEhgYaPXmDyGEEEKIP0LC8k3IYDBQU1OjhVov%0ALy/Cw8Px8/OjXbt2NvvB+QB8aRucD+GRkZH4+PgQGhoKnA/QtbW1dYL1b7/9pr1V42IzZszg+eef%0AJy4ujlOnTrFy5UqrJQ1ubm6MGTOGQYMGkZCQgIeHBxkZGdr+7t278+mnn/LFF18QHR1Nt27dyMnJ%0A0fYfPXqUQ4cONbr/okWLiI6OplevXsTHx2NnZ8fq1auxs5PnVoUQQghxbehUVVVvdBFC3EpKS0vx%0A8PCgxNcX9yby8+af5ujRG12BEEKIW5j2/V1SckVLKuWbXgghhBBCCBvk36uFuFqFhSAP+wkhhBB/%0AaTKzLIQQQgghhA0SloUQQgghhLBBwrIQV+ui1+0JIYQQ4q9JwrIQQgghhBA2SFgWbNy4EZ1OR3l5%0Auc0+aWlpeHt7/4lVXR+NuVYhhBBCiAskLAshhBBCCGGDhGUhhBBCCCFskLD8J1q1ahWenp7U1NQA%0AkJeXh06nY8KECVqf4cOHk5ycjI+PD5mZmVp7TEwM/v7+2mez2YyjoyNnz55l7Nix9O7dW9s3e/Zs%0AdDod69at09qCgoJIS0trsL7s7GwiIyNp1qwZ8fHxFBQU1OnzxRdfEBQURLNmzbj//vs5cuSI1f7l%0Ay5cTGxtLs2bN8PHx4eGHH27wnA31//XXXxk6dCienp64uLiQlJREcXGxzbGKiorQ6XTs3r1bazt1%0A6hQ6nQ6z2VzvMf/973/529/+RmJiIiUlJQ3WKoQQQojbj4TlP1FiYiJlZWXk5uYCYDKZ8Pb2RlEU%0ArY/JZKJr167o9Xqt/cyZM1gsFioqKti7d6/Wr2PHjjg7O2MwGDCbzVoIv3TcI0eOUFxcjNFobLC+%0AcePGMXv2bLZv346npyd9+/bl3Llz2v6ysjJmzpxJeno6ZrOZ06dPM2TIEG3/ypUrGThwIH379iU3%0AN5cNGzYQGxtr83yX6//YY4+Rl5fH6tWr2bJlC9XV1SQlJVnV9EecOXOG7t27Y2dnxzfffIOHh0e9%0A/SorKyktLbXahBBCCHGbUMWfqkOHDuo777yjqqqq9uvXT502bZrq4OCglpWVqT///LMKqIWFheqc%0AOXPUe+65R1VVVV2+fLl67733qg8++KD64Ycfqqqqqt27d1dfeeUVVVVV9cyZM2qTJk3UHTt2qLW1%0AtaqXl5c6Y8YM9d5771VVVVWXLFmitmrVymZNGzZsUAE1MzNTazt58qTarFkz9YsvvlBVVVU/+eQT%0AFVC///57rU9+fr4KqDk5OaqqqmrHjh3VYcOGNfpeNNS/oKBABdTvvvtOazt+/Ljq6Oiofvnll/Ue%0As3//fhVQ8/Pzra4DULOzs62udd++fWpERIQ6aNAgtaqqqsE6J02apAJ1thJf30ZfqxBCCCFurJKS%0AkvPf3yUlV3SczCz/yQwGA4qioKoq2dnZ9O/fn7CwMMxmMyaTiZYtWxIcHIzBYKCgoICTJ09iMpkw%0AGo0YjUYURaG6upqtW7dqM8Wenp5ER0ejKAr5+fk4ODgwcuRIcnNzKS8vx2QyYTAYLltb586dtT97%0Ae3sTFBSExWLR2hwcHOjQoYP2OSIiAjc3N61PXl4e3bp1a/S9aKi/xWLBwcGBjh07am0tWrQgODjY%0Aqqar1a1bN8LCwli6dCn29vYN9p04cSIlJSXadvjw4T98fiGEEELcGiQs/8mMRiNms5ldu3Zhb29P%0AaGioFoIvDrWRkZF4eXlhMpmswrLJZGLHjh1UV1cTHx9vNe7FY3h5eVmF8MaE5T/K2dn5uva/nCZN%0Azv/fWVVVra26urrevklJSSiKoi1raYijoyPu7u5WmxBCCCFuDxKW/2QX1i3PmjVLC7AXgq6iKNps%0AsU6nIzExkRUrVrBnzx4SEhKIioqisrKSefPmERcXh4uLizbuhXXLmzZt0sYwGo1kZGRQWFh42fXK%0AANu2bdP+fPr0aYqKiggLC9PaqqqqtPXWAHv27KGsrEzrExkZyaZNmxp9LxrqHxYWRlVVFTt27NDa%0ATpw4wf79+wkPD6/3GB8fHwCOHTumteXl5dXb9x//+AdDhgzhvvvua1RgFkIIIcRt6rosChENiomJ%0AUZs2baqtPz59+rRqb2+vAurevXu1frNnz1abNm2qrT1WVVV98MEH1aZNm6oTJkywGvPXX39VmzRp%0AojZt2lS1WCyqqqrqV199pTZt2lT19/e36vv5559r66FV9f9fxxsZGal+++236g8//KAmJSWpbdq0%0A0dbzfvLJJ6qDg4N67733qt999526Y8cOtVOnTmpCQoLVOE2bNlWnTJmiWiwW9YcfflBnzpyp7R83%0Abpz6xBNPNLp/UlKSGhERoW7ZskXNy8tTe/ToobZr106trq5WVVVVDx48qLZr105bM62qqhoXF6ca%0AjUa1oKBA3bx5sxobG1vvmuWysjJVVVX1+eefV/39/dV9+/Zd/i/u/9HWPMmaZSGEEOKWIWuWbyEG%0Ag4GamhptttfLy4vw8HD8/Pxo166dzX5wfrb40jaA5s2bExkZiY+PD6GhoQDo9Xpqa2vrLMH47bff%0A6p1NnTFjBs8//zxxcXGcOnWKlStXWq3ndXNzY8yYMQwaNIiEhAQ8PDzIyMjQ9nfv3p1PP/2UL774%0AgujoaLp160ZOTo62/+jRoxw6dKjR/RctWkR0dDS9evUiPj4eOzs7Vq9ejZ2dHXB+pnvfvn2cPXtW%0AO2bhwoVUVFQQGxvLSy+9xLRp02z+PQDMnTuXhx56iPvuu4+ioqIG+wohhBDi9qNT1YsWeAohLqu0%0AtBQPDw9KfH1x/+WXG12OEEIIIRpB+/4uKbmi549kZlkIIYQQQggbJCwLcbUKC290BUIIIYS4ziQs%0ACyGEEEIIYYOEZSGEEEIIIWywu9EFCHHLCgmBJvLz5mUdPXqjKxBCCCGumnzTCyGEEEIIYYOE5Zvc%0A3//+d+Li4hrdPy0tDW9v7+tYkRBCCCHE7UPC8k3i3Llz6HQ6Vq1aZdU+YcIE1q9f3+hxkpOTKSgo%0AaFTfGxWsJdALIYQQ4lYha5Zvcq6urri6uja6v5OTE05OTtexIiGEEEKI28ctN7O8atUqPD09qamp%0AASAvLw+dTseECRO0PsOHDyc5ORkfHx8yMzO19piYGPz9/bXPZrMZR0dHzp49y9ixY+ndu7e2b/bs%0A2eh0OtatW6e1BQUFkZaWVm9d1dXVPPnkkwQGBuLk5ES7du2YO3dunX6ffPIJ4eHhODo60rJlS0aP%0AHg1AYGAgAH369EGn0xEUFARYL8NYs2YNTk5OlJWVWY353HPP8be//Q2oO2ubm5uL0WjEzc0Nd3d3%0A4uLiyM3NZePGjYwYMYLTp0+j0+nQ6XRMnToVgDvvvJNp06YxaNAgXFxcuPPOO/noo4+szvnTTz/R%0At29fXFxc8PDw4NFHH+XkyZN/6Lz1Wb58ObGxsTRr1gwfHx8efvhhbd+vv/7K0KFD8fT0xMXFhaSk%0AJIqLi7X9F+7FypUrCQkJwdnZmUGDBlFRUcH8+fMJCAjAy8uL1NRUamtrbdYghBBCiNvXLReWExMT%0AKSsrIzc3FwCTyYS3tzeKomh9TCYTXbt2Ra/Xa+1nzpzBYrFQUVHB3r17tX4dO3bE2dkZg8GA2WzW%0AQvil4x45coTi4mKMRmO9ddXU1HDXXXeRmZlJQUEBf//733n55Zf58ssvtT5z585l9OjRPPvss+ze%0AvZvly5fTtm1bAHbs2AHA4sWLOXbsGNu2batzjr/97W+4ublZjXnu3DmWLVtGcnJyvXUNHjyYwMBA%0Avv/+e3Jychg/fjx2dnbo9XreffddvLy8OHbsGMeOHSM1NVU77u233yY2Npbc3FzGjh3Lc889x+bN%0AmwGora2lb9++lJaWkp2dzfr169m3bx+DBw/+w+e92MqVKxk4cCB9+/YlNzeXDRs2EBsbq+1/7LHH%0AyMvLY/Xq1WzZsoXq6mqSkpI4d+6c1qesrIwPPviAZcuWsXbtWjZu3Ei/fv3YsGEDa9euZeHChbz/%0A/vt89dVX9dYAUFlZSWlpqdUmhBBCiNvDLbcMw8PDg5iYGBRFIS4uDkVRSE1NZcqUKZSXl1NSUkJR%0AUREGg4GKigrmzZsHQFZWFu3bt8fPzw9FUQgNDUVRFAwGA2AdwmNjY8nKymLcuHEsX74cAEVRaNWq%0AlTbje6lmzZoxefJk7XObNm3YsmULy5Yto3///qiqyrRp0xg/fjwvvPCC1q9Tp04A+Pj4AODp6Ymf%0An1+957Czs+ORRx5h6dKlDBs2DIBvvvmG//73v/Tv37/eYw4fPsxrr71Gu3btAAgODtb2ubu7o9Pp%0A6j2fXq9n/PjxAISEhGA2m5k1axZdu3Zl/fr1WCwWDh48SMuWLQFYtGgR0dHR5Obm0r59+6s+78Wm%0ATp3K0KFDmTRpktYWExMDgMViYc2aNXz33XfaPVyyZAl33XUXX3/9NQ899BAAVVVVzJs3j4CAAAAe%0AeughPvvsM3755RdcXFwIDw9Hr9ezefNmBgwYUG8dM2bMYMqUKQ3WKoQQQoi/pltuZhnAYDCgKAqq%0AqpKdnU3//v0JCwvDbDZjMplo2bIlwcHBGAwGCgoKOHnyJCaTCaPRiNFoRFEUqqur2bp1qzZT7Onp%0ASXR0NIqikJ+fj4ODAyNHjiQ3N5fy8nJMJpMWrG2ZO3cusbGxeHt74+rqyvz58zl06BAAx44d4/jx%0A43Tr1u0PXXtycjKbNm3i+PHjAKSnp9OnTx/c3Nzq7Z+amkpKSgo9evRg5syZHDhwoFHn6dy5c53P%0AFosFOB9UAwMDtaAMEBUVhaurq9bnas97sby8PJv3y2Kx4ODgQMeOHbW2Fi1aEBwcrNUA54P5haAM%0A4Ovry913342Li4tV24kTJ2zWMXHiREpKSrTt8OHDV3wtQgghhLg13ZJh2Wg0Yjab2bVrF/b29oSG%0Ahmoh+OJQGxkZiZeXFyaTySosm0wmduzYQXV1NfHx8VbjXjyGl5eXVQhvKCwvWbKEl19+mREjRrBh%0Awwby8vJ4/PHHqaqqArhmD9117tyZgIAAPvvsM/773/+yYsUKm0sw4PzsbH5+Pg888AAbN24kLCyM%0AlStXXpNaGnItzuvs7PyH67C3t7f6rNPp6m1raM2yo6Mj7u7uVpsQQgghbg+3ZFi+sGRi1qxZWoC9%0AEHQVRdFmi3U6HYmJiaxYsYI9e/aQkJBAVFQUlZWVzJs3j7i4uP+PvXuPy/n+/wf+uIquruRK0i6F%0Aukw6USiNatRki21NbI4RhhkzzKn1sRRmDpthbHPYPoU5z5BTDk0h5yinVFLYXD5hupKk0+v3h5/3%0A16WuVGMZj/vt9r7der+Oz/dbu13PXnu935fOCuPDfcuxsbHSGL6+vlizZg3S0tL07lcGgISEBHTo%0A0AEff/wx2rRpAzs7O1y8eFGqNzc3R+PGjREbG1tuf0NDQxgaGkp7pivSr18/rFq1Clu2bIFcLkfX%0Arl0rbO/o6Ihx48Zhz549CAgIQFRUFADAyMhI73yP75k+cuQInJycAABOTk7IysrCtUe+me306dPI%0Ay8uDs7Pz35r3US4uLnrvl5OTEwoLC6W93gCQnZ2N9PR0nRiIiIiI/o5/ZbJsbm4OV1dXrFq1Skpg%0AO3bsiJMnTyItLU1nBTVeabwAACAASURBVPhhstu6dWuYmprCwMAAHTt2xKpVq8qsFHfs2BF37tzB%0Atm3bdJLlVatWwcrKCvb29lLbX3/9FS1btpTOmzdvjqNHj2LPnj1IS0vDf/7zH+khxIciIiIwZ84c%0ALFq0COnp6UhMTMSiRYsAPEjsbWxssHfvXly/fh23b9/We/1BQUE4duwYZs+ejZ49e5ZZKX0oLy8P%0Ao0ePRnx8PC5fvoyDBw8iMTFRSnrVajW0Wi3i4uJw8+ZN3Lt3T+obHx+PuXPnIi0tDd999x02bdok%0AvbnD398fTk5OCAoKwqlTp3DkyBEMGjQIfn5+aN26dbXnnTRpEj788EMphvDwcPzyyy+YNm0aLly4%0AgDNnzmDOnDkAHiTL77zzDoYMGYJDhw4hOTkZ/fv3h1qt1nmrCREREdHf8a9MloEHq8AlJSVSUlu/%0Afn04OzujYcOG0kNl5bUDHiTAj5cBD5JwFxcXWFpawtHREcCDBLq0tLRMYp2TkyO9VQMARo4ciffe%0Aew89e/ZE+/btkZubi+HDh+v0GTJkCL755hssXLgQLVq0QEBAgM6rzr799lvExMSgSZMmOntxH+fo%0A6Ag3NzecPn26wi0YtWrVQnZ2NgYMGAB7e3v06dMHAQEBmDJlCoAHK/RDhw7FBx98AEtLS8ydO1fq%0AO2nSJBw+fBitW7fGrFmzsGDBAmn/sIGBAaKjo2FqaorXX38d/v7+sLe3x5o1a/7WvNeuXZP2eANA%0A586dsXbtWmzcuBGtWrWCn58fEhMTpfqHDxW+/fbb8PLyQq1atbB9+3bUqvWve26ViIiInlMyIYSo%0A6SDo+dK4cWN8/vnnGDVqVE2H8lzKzc2FmZkZtCoVlAb/2r83/zmPbNchIiKqKdLnt1ZbpeePuARH%0AVF1paQAf9iMiInqhcVmMiIiIiEgPrixTGX/88UdNh0BERET0XODKMhERERGRHkyWiYiIiIj0YLJM%0ARERERKTH30qW4+LiIJPJkJOT87eCkMlk2Lx5c6XbR0REoHXr1lWaozKxRkVFoV69elUa9+/y9fXF%0A2LFj/9E5iYiIiKhyqpQsM7Gjv6sm/iAhIiIiqi5uw3gBFRYWVqn8n1JUVFSj8xMRERFVVaWT5UGD%0ABiE+Ph4LFiyATCaDTCZDVlYWACAxMRFt27aFiYkJvLy8kJqaqtN3y5YtcHNzg7GxMV599VVMnToV%0AxcXFeucKCQmBvb09TExM8OqrryIsLKzcRGvJkiVo0qQJTExM0KtXL2i12ideR0JCAlxdXWFsbIz2%0A7dvj7NmzFbZ/UuzffvstXFxcUKdOHTRp0gQjR45EXl5emTl9fX1hYmICc3Nz+Pv74/bt21J9aWkp%0AJk2ahPr166Nhw4aIiIjQ6Z+Tk4OhQ4fC0tISSqUSnTp1QnJyslT/cFvKTz/9hKZNm8LY2BjAg/8T%0AMGrUKIwdOxYNGjSAv79/lcar6P6WlpZi2rRpaNy4MeRyOVq3bo2YmBipPisrCzKZDOvWrYOPjw+M%0AjY2xatUqDB48GFqtVvodevxaH7V161Z4eHjA2NgYDRo0QPfu3aW627dvIzg4GObm5jAxMUHXrl2R%0Anp4u1T9cwd62bRscHBxgYmKCDz74APn5+Vi+fDnUajXMzc0xevRolJSU6I2BiIiIXnKiknJycoSn%0Ap6cYNmyY0Gg0QqPRiL179woAol27diIuLk6cO3dOdOjQQXh5eUn99u/fL5RKpYiKihIZGRli9+7d%0AQq1Wi4iICKkNALFp0ybpfPr06SIhIUFkZmaK6OhooVKpxOzZs6X68PBwUadOHdGpUydx6tQpER8f%0AL+zs7ES/fv30xr9v3z4BQDg5OYndu3eL06dPi3fffVeo1WpRWFgohBAiMjJSmJmZVSn2efPmid9/%0A/11kZmaK2NhY4eDgIEaMGCHVnzp1SsjlcjFixAiRlJQkzp49KxYuXChu3LghhBDCx8dHKJVKERER%0AIdLS0sTy5cuFTCYTu3fvlsbo3LmzCAgIEMePHxdpaWli/PjxwsLCQty6dUvnfnTp0kWcPHlSJCcn%0AS2ObmpqKiRMnigsXLogLFy5UabyK7u+3334rlEqlWLNmjbhw4YKYNGmSqF27tkhLSxNCCJGZmSkA%0ACLVaLTZu3CguXboksrKyxPz584VSqZR+h+7cuVPuv9e2bduEoaGhmDJlijh//rxISkoSX331lVT/%0A3nvvCScnJ7F//36RlJQk/P39hZ2dnc6/Ze3atcWbb74pTp48KeLj44WFhYV46623RK9evcS5c+fE%0A1q1bhZGRkVi7dq3e3xshhCgoKBBarVY6rl69KgAIrVZbYT8iIiJ6fmi12mp9flc6WRbiQfI1ZswY%0A6fxhArp3716pbPv27QKAuHfvnhBCCD8/P50kRwghVq5cKaysrP4viMeS5cd9/fXXwt3dXToPDw8X%0AhoaG4o8//pDKdu7cKQwMDIRGoyl3jIexPpoY3bp1SygUCrFu3TohRNlkuTKxP27Dhg3CwsJCOu/b%0At6/w9vbW297Hx0e8/vrrOmUeHh4iJCRECCHEgQMHhFKpFAUFBTptmjVrJpYsWSKEeHA/ateuLbKz%0As8uM3aZNG52yyo73pPtrbW0tZsyYUSbukSNHCiH+L1meP3++TpvH77E+np6eIigoqNy6tLQ0AUAk%0AJCRIZTdv3hQKhUKsX79emgeAuHjxotRm+PDhwsTERCdB9/f3F8OHD68wlvDwcAGgzMFkmYiI6N+j%0AusnyU/kGP1dXV+lnKysrAEB2djZsbGyQnJyMhIQEzJgxQ2pTUlKCgoIC5Ofnw8TEpMx469atw3ff%0AfYeMjAzk5eWhuLgYSqVSp42NjQ0aNWoknXt6eqK0tBSpqalo2LCh3lg9PT2ln+vXrw8HBwekpKSU%0A27Yyse/duxczZ87EhQsXkJubi+LiYp36pKQk9OzZU288gO79Ax7cw+zsbCmGvLw8WFhY6LS5d+8e%0AMjIypHNbW1tYWlqWGdvd3b3MNVVmvIrur4mJCa5duwZvb2+dMby9vXW2cwBA27Zt9V53RZKSkjBs%0A2LBy61JSUlCrVi20a9dOKrOwsCjzb2liYoJmzZpJ5yqVCmq1GqampjplD++1PqGhoRg3bpx0npub%0AiyZNmlT5moiIiOjf56kky7Vr15Z+lslkAB7saQWAvLw8TJ06FT169CjT7+He2kcdPnwYQUFBmDp1%0AKvz9/WFmZoa1a9di7ty5TyPUKnlS7FlZWXj33XcxYsQIzJgxA/Xr18fBgwcxZMgQFBYWwsTEBAqF%0A4onzPHr/gAf38NH7Z2Vlhbi4uDL9Hn2rRJ06dcod+/Hyyo73tOiL60kqc9+epLz7WtG91kcul0Mu%0Al//teIiIiOjfp0rJspGRUZUfhnJzc0Nqairs7Owq1f7QoUOwtbXF5MmTpbLLly+XaXflyhVcu3YN%0A1tbWAIAjR47AwMAADg4OFY5/5MgR2NjYAHjwkFhaWhqcnJyqFXtiYiJKS0sxd+5cGBg8eFZy/fr1%0AOm1cXV0RGxuLqVOnVhiXPm5ubrh+/Tpq1aoFtVpdrTGqM15F91epVMLa2hoJCQnw8fGR+iQkJOC1%0A116rcP7K/g49vG+DBw8uU+fk5ITi4mIcPXoUXl5eAIBbt24hNTUVzs7OTxybiIiIqLKq9Oo4tVqN%0Ao0ePIisrCzdv3nziihwATJkyBStWrMDUqVNx7tw5pKSkYO3atfjiiy/Kbd+8eXNcuXIFa9euRUZG%0ABr777jts2rSpTDtjY2MMHDgQycnJOHDgAEaPHo1evXpJWzA2bdoER0fHMv2mTZuG2NhYnD17FoMG%0ADUKDBg0QGBhYrdjt7OxQVFSEhQsX4tKlS1i5ciUWL16sM0ZoaCiOHz+OkSNH4vTp07hw4QJ+/PFH%0A3Lx584n3DgA6d+4MT09PBAYGYvfu3cjKysKhQ4cwefJknDhxolJjVGe8J93fiRMnYvbs2Vi3bh1S%0AU1Px+eefIykpCWPGjKlwfrVajby8PMTGxuLmzZvIz8+X7lNwcLDULjw8HGvWrEF4eDhSUlJw5swZ%0AzJ49G8CD35Fu3bph2LBhOHjwIJKTk9G/f380atQI3bp1q/I9ISIiItKnSsnyhAkTYGhoCGdnZ1ha%0AWuLKlStP7OPv749t27Zh9+7d8PDwQPv27TFv3jzY2tqW2/69997DZ599hlGjRqF169Y4dOgQwsLC%0AyrSzs7NDjx498Pbbb+Ott96Cq6srfvjhB6leq9WWeYUdAMyaNQtjxoyBu7s7rl+/jq1bt8LIyKha%0Asbdq1QrffvstZs+ejZYtW2LVqlWYOXOmzhj29vbYvXs3kpOT8dprr8HT0xNbtmxBrVqVW9SXyWTY%0AsWMHOnbsiMGDB8Pe3h59+vTB5cuXoVKpKjVGdcZ70v0dPXo0xo0bh/Hjx8PFxQUxMTGIjo5G8+bN%0AK5zfy8sLH3/8MXr37g1LS0vMmTMHAKDRaHR+n3x9fbFhwwZER0ejdevW6NSpE44dOybVR0ZGwt3d%0AHe+++y48PT0hhMCOHTvKbLMgIiIi+jtkQghR00HQ8yUiIgKbN29GUlJSTYfyXMrNzYWZmRm0Wm2Z%0AB0+JiIjo+VTdz29+gx8RERERkR5MlomIiIiI9OA2DKIq4jYMIiKifx9uwyAiIiIiesqYLBMRERER%0A6cFkmYiIiIhIDybLRERERER6MFkmvXx9fTF27NiaDoOIiIioxjBZfgEVFhbWdAg6nrd4iIiIiCqL%0AyfILwNfXF6NGjcLYsWPRoEED+Pv7IycnB0OHDoWlpSWUSiU6deqE5ORkqc+gQYMQGBioM87YsWPh%0A6+sr1cfHx2PBggWQyWSQyWTIysoCAJw9exZdu3aFqakpVCoVBgwYgJs3b1YYjxACERERsLGxgVwu%0Ah7W1NUaPHl3hdW3duhUeHh4wNjZGgwYN0L17d6nu9u3bCA4Ohrm5OUxMTNC1a1ekp6dL9VFRUahX%0Arx62bdsGBwcHmJiY4IMPPkB+fj6WL18OtVoNc3NzjB49GiUlJdW99URERPSCY7L8gli+fDmMjIyQ%0AkJCAxYsXo2fPnsjOzsbOnTuRmJgINzc3+Pn54a+//qrUeAsWLICnpyeGDRsGjUYDjUaDJk2aICcn%0AB506dUKbNm1w4sQJxMTE4H//+x969epVYTwbN27EvHnzsGTJEqSnp2Pz5s1wcXHRO//27dvRvXt3%0AvP322zh16hRiY2Px2muvSfWDBg3CiRMnEB0djcOHD0MIgbfffhtFRUVSm/z8fHz33XdYu3YtYmJi%0AEBcXh+7du2PHjh3YsWMHVq5ciSVLluDXX3+t8F7cv38fubm5OgcRERG9JAT96/n4+Ig2bdpI5wcO%0AHBBKpVIUFBTotGvWrJlYsmSJEEKIgQMHim7duunUjxkzRvj4+OiMO2bMGJ0206dPF2+99ZZO2dWr%0AVwUAkZqaWm48Qggxd+5cYW9vLwoLCyt1TZ6eniIoKKjcurS0NAFAJCQkSGU3b94UCoVCrF+/Xggh%0ARGRkpAAgLl68KLUZPny4MDExEXfu3JHK/P39xfDhwyuMJTw8XAAoc2i12kpdCxEREdU8rVZbrc9v%0Ariy/INzd3aWfk5OTkZeXBwsLC5iamkpHZmYmMjIy/tY8ycnJ2Ldvn864jo6OAKAz9qPxAEDPnj1x%0A7949vPrqqxg2bBg2bdqE4uJivfMkJSXBz8+v3LqUlBTUqlUL7dq1k8osLCzg4OCAlJQUqczExATN%0AmjWTzlUqFdRqNUxNTXXKsrOzK7zm0NBQaLVa6bh69WqF7YmIiOjFUaumA6Cno06dOtLPeXl5sLKy%0AQlxcXJl29erVAwAYGBhAPPZN549uYdAnLy8PAQEBmD17dpk6KyurcuMBgCZNmiA1NRV79+7Fnj17%0AMHLkSHz99deIj49H7dq1y4ylUCieGMuTPD6uTCYrt6y0tLTCceRyOeRy+d+Oh4iIiP59mCy/gNzc%0A3HD9+nXUqlULarW63DaWlpY4e/asTllSUpJOMmlkZFTm4Tc3Nzds3LgRarUatWpV7ddHoVAgICAA%0AAQEB+OSTT+Do6IgzZ87Azc2tTFtXV1fExsZi8ODBZeqcnJxQXFyMo0ePwsvLCwBw69YtpKamwtnZ%0AuUoxEREREVWE2zBeQJ07d4anpycCAwOxe/duZGVl4dChQ5g8eTJOnDgBAOjUqRNOnDiBFStWID09%0AHeHh4WWSZ7VajaNHjyIrKws3b95EaWkpPvnkE/z111/o27cvjh8/joyMDOzatQuDBw+u8K0SUVFR%0A+Pnnn3H27FlcunQJv/zyCxQKBWxtbQE82OoQHBwstQ8PD8eaNWsQHh6OlJQUnDlzRlrNbt68Obp1%0A64Zhw4bh4MGDSE5ORv/+/dGoUSN069btad9OIiIieokxWX4ByWQy7NixAx07dsTgwYNhb2+PPn36%0A4PLly1CpVAAAf39/hIWFYdKkSfDw8MCdO3d0klUAmDBhAgwNDeHs7AxLS0tcuXIF1tbWSEhIQElJ%0ACd566y24uLhg7NixqFevHgwM9P861atXD8uWLYO3tzdcXV2xd+9ebN26FRYWFgAAjUaDK1euSO19%0AfX2xYcMGREdHo3Xr1ujUqROOHTsm1UdGRsLd3R3vvvsuPD09IYTAjh07yt3SQURERFRdMvH4xlUi%0AqlBubi7MzMyg1WqhVCprOhwiIiKqhOp+fnNlmYiIiIhIDybLRERERER6MFkmIiIiItKDyTIRERER%0AkR58zzJRddnbAxW8AaSMa9eeXSxERET0THBlmYiIiIhIDybLRERERER6MFkmIiIiItKDyTIRERER%0AkR5Mlp8RX19ffPrppxg7dizMzc2hUqmwbNky3L17F4MHD0bdunVhZ2eHnTt3Sn3i4+Px2muvQS6X%0Aw8rKCp9//jmKi4t1xhw9ejQmTZqE+vXro2HDhoiIiNCZNycnB0OHDoWlpSWUSiU6deqE5ORkAEBW%0AVhYMDAxw4sQJnT7z58+Hra0tSktLy72We/fuYfz48WjcuDHkcjns7e2xcuVKAEBMTAxkMhni4+PR%0Apk0b1KlTBx07dkRGRobU//PPP0f79u3x3//+FzY2NqhXrx4GDBiAu3fvVngP4+Pj0aFDB5iYmKB+%0A/fro2rUr8vLypJhGjhwJS0tLGBsbw8fHB6dOnZL6Poxr7969cHV1hUKhgL+/P/766y9ER0fDwcEB%0ASqUSAwcOREFBQYVxEBER0cuLyfIztHz5cjRo0ADHjh3Dp59+ihEjRqBnz57w8vLCyZMn8dZbb2HA%0AgAHIz8/Hn3/+ibfffhseHh5ITk7Gjz/+iJ9//hlffvllmTHr1KmDo0ePYs6cOZg2bRr27Nkj1ffs%0A2RPZ2dnYuXMnEhMT4ebmBj8/P/z1119Qq9Xo3LkzIiMjdcaMjIzEoEGDYKDnzQ59+vTBb7/9hh9+%0A+AEpKSn4/vvvoVAodNp88cUXWLhwIY4dO4bCwkJ89NFHOvXnz5/H7t27sXPnTmzatAkxMTH49ttv%0A9d67o0eP4s0334SbmxuOHj2K/fv3o0uXLigpKQEAjB07Ftu2bcOqVauQmJiIRo0awd/fH7m5uTrj%0ATJ06FUuXLsWBAweQlpaGnj17YvHixVi/fj22bNmC6OhoLFmyRG8cAHD//n3k5ubqHERERPSSEPRM%0A+Pj4iNdff106Ly4uFnXq1BEDBgyQyjQajQAgDh8+LP7zn/8IBwcHUVpaKtV///33wtTUVJSUlJQ7%0AphBCeHh4iJCQECGEEAcOHBBKpVIUFBTotGnWrJlYsmSJEEKIdevWCXNzc6lNYmKikMlkIjMzs9zr%0ASE5OFgDEgQMHyq3fuXOnACAOHjwolW3cuFEYGhqK4uJiIYQQISEhQqlUirt370ptPv30U+Hj41Pu%0AmEII0b17d+Hn51du3V9//SUMDQ3Fxo0bpbJ79+4JS0tL8d133+mNKzw8XAAQf/75p1Q2cOBA0a1b%0AN71xPNrv8UOrUglhZVX5g4iIiGqMVqt98Pmt1VapH1eWnyFXV1fpZ0NDQ1hYWMDFxUUqU6lUAIDs%0A7GykpKTA09MTMplMqvf29kZeXh7++OOPcscEACsrK2RnZwMAkpOTkZeXBwsLC5iamkpHZmamtC0i%0AMDAQhoaG2LRpEwAgKioKb7zxBtRqdbnXkJSUBGNjY3h7e1f6Wq2srFBSUoJbt25JZXZ2djAxMSk3%0Abn3z+vn5lVuXnp6OkpISnZiMjY3h7u6OlJQUvXGpVCrUr18f1tbWOmUVxQEAoaGh0Gq10nH16tUK%0A2xMREdGLg19K8gzVrl1b51wmk+mUPUyM9e0VruyYD/vn5eXBysoKcXFxZfrVq1cPAGBkZITg4GBE%0ARkaiR48eWL16NRYsWKB3vse3W1QmrvKuq6K4/868VY2rqnEAgFwuh1wufyrxEBER0b8LV5afE05O%0ATjh8+DCEEFJZQkIC6tati8aNG1dqDDc3N1y/fh21atWCnZ2dztGgQQOp3dChQ7F371788MMPKC4u%0ARo8ePfSO6erqioKCAiQkJFT/4qrB1dUVsbGx5dY1b94choaGOjEVFBQgMTERzs7O/1SIRERE9BJg%0AsvycGDlyJK5evYpPP/0UFy5cwJYtWxAeHo5x48bpffDucZ07d4anpycCAwOxe/duZGVl4dChQ5g8%0AebLOGzCcnJzQvn17hISEoG/fvjqruIWFhXB0dMSOHTsAAA4ODujTpw8GDBiArVu3IjMzE7///js2%0Abtz4VK//22+/xdtvvy2dT548GfHx8Rg7dizOnj2LlJQULFy4EFqtFubm5hg6dCg+++wz7NmzB+fO%0AncOHH34IABg4cOBTjYuIiIhebkyWnxONGjXCjh07cOzYMbRq1Qoff/wxhgwZgi+++KLSY8hkMuzY%0AsQMdO3bE4MGDYW9vjz59+uDy5cvS/uiHhgwZgsLCQinJfKi0tBSpqak6b3z46aefEBAQgGHDhsHJ%0AyQkjRox46q9by87OxqVLl6Tzli1bIiYmBkeOHEHbtm3h7e2NmJgYGBoaAniQXL/zzjvo27cv3N3d%0A8eeff2LXrl2oW7fuU42LiIiIXm4y8ej/96eXxvTp07FhwwacPn26pkP518nNzYWZmRm0KhWUlVz1%0ABwBcu/bsgiIiIqIKSZ/fWi2USmWl+/EBv5dMXl4esrKysGjRojLvcKYqSksDqvAfGxEREf37cBvG%0AS2bUqFFwd3eHr69vmS0YRERERKSL2zCIqqi6/xuHiIiIak51P7+5skxEREREpAf3LBNVl7098PAB%0APz68R0RE9ELiyjIRERERkR5MlqvB19cXY8eOrVTbrKwsyGQyJCUlPdOY4uLiIJPJkJOTU2E7tVqN%0A+fPnP9NYiIiIiF4U3IZRDb/99htq165d02FUKCoqCmPHjn1i8kxERERE+jFZrob69evXdAhERERE%0A9A/gNoxqeHQbhlqtxldffYUPP/wQdevWhY2NDZYuXVqmz6VLl/DGG2/AxMQErVq1wuHDh3XqDx48%0AiA4dOkChUKBJkyYYPXo07t69K9WvXLkSbdu2Rd26ddGwYUP069cP2dnZ5cYXFxeHwYMHQ6vVQiaT%0AQSaTISIiQqrPz89/YryPKi0txZw5c2BnZwe5XA4bGxvMmDEDwP9tM/ntt9/0Xl9UVBTq1auHXbt2%0AwcnJCaampujSpQs0Gk2F8547dw7vvvsulEol6tatiw4dOiAjI0OKadq0aWjcuDHkcjlat26NmJgY%0Aqe/DuNavXy/dVw8PD6SlpeH48eNo27YtTE1N0bVrV9y4caPCOIiIiOjlxWT5KZg7dy7atm2LU6dO%0AYeTIkRgxYgRSU1N12kyePBkTJkxAUlIS7O3t0bdvXxQXFwMAMjIy0KVLF7z//vs4ffo01q1bh4MH%0AD2LUqFFS/6KiIkyfPh3JycnYvHkzsrKyMGjQoHLj8fLywvz586FUKqHRaKDRaDBhwoQqxfuo0NBQ%0AzJo1C2FhYTh//jxWr14NlUpV6esDHiTo33zzDVauXIn9+/fjypUrOjE97s8//0THjh0hl8vx+++/%0AIzExER9++KE05oIFCzB37lx88803OH36NPz9/fHee+8hPT1dZ5zw8HB88cUXOHnyJGrVqoV+/fph%0A0qRJWLBgAQ4cOICLFy9iypQpeuMAgPv37yM3N1fnICIiopeEoCrz8fERY8aMEUIIYWtrK/r37y/V%0AlZaWildeeUX8+OOPQgghMjMzBQDx008/SW3OnTsnAIiUlBQhhBBDhgwRH330kc4cBw4cEAYGBuLe%0AvXvlxnD8+HEBQNy5c0cIIcS+ffsEAHH79m0hhBCRkZHCzMysTL8nxfu43NxcIZfLxbJly8qtr8z1%0ARUZGCgDi4sWLUpvvv/9eqFSqcscUQojQ0FDRtGlTUVhYWG69tbW1mDFjhk6Zh4eHGDlypN641qxZ%0AIwCI2NhYqWzmzJnCwcFBbxxCCBEeHi4AlDm0KpUQVlYPDiIiInquabXaB5/fWm2V+nFl+SlwdXWV%0AfpbJZGjYsGGZLRKPtrGysgIAqU1ycjKioqJgamoqHf7+/igtLUVmZiYAIDExEQEBAbCxsUHdunXh%0A4+MDALhy5cozifehlJQU3L9/H35+fpUe8/HrAwATExM0a9ZMp42+OQEgKSkJHTp0KPdBytzcXFy7%0Adg3e3t465d7e3khJSdEb18PVcBcXF52yiuIAHqysa7Va6bh69WqF7YmIiOjFwQf8noLHEzqZTIbS%0A0lK9bWQyGQBIbfLy8jB8+HCMHj26zNg2Nja4e/cu/P394e/vj1WrVsHS0hJXrlyBv78/CgsLn0m8%0ADykUiiqP+fj16ZtTVPBN65WdtzpxPV6m79ofksvlkMvlTyUeIiIi+nfhyvJzwM3NDefPn4ednV2Z%0Aw8jICBcuXMCtW7cwa9YsdOjQAY6Ojk9cDTUyMkJJScnfjq158+ZQKBSIjY3922NVhaurKw4cOICi%0AoqIydUqlEtbW1khISNApT0hIgLOz8z8VIhEREb0EmCw/B0JCQnDo0CGMGjUKSUlJSE9Px5YtW6QH%0A/GxsbGBkZISFUkRkhQAAIABJREFUCxfi0qVLiI6OxvTp0yscU61WIy8vD7Gxsbh58yby8/MrHY+f%0Anx8WLVoEADA2NkZISAgmTZqEFStWICMjA0eOHMHPP/9c/Qsux6ZNm+Do6Cidjxo1Crm5uejTpw9O%0AnDiB9PR0rFy5UnoQceLEiZg9ezbWrVuH1NRUfP7550hKSsKYMWOealxERET0cmOy/BxwdXVFfHw8%0A0tLS0KFDB7Rp0wZTpkyBtbU1AMDS0hJRUVHYsGEDnJ2dMWvWLHzzzTcVjunl5YWPP/4YvXv3hqWl%0AJebMmVPpeDIyMnDz5k3pPCwsDOPHj8eUKVPg5OSE3r17P3Flu6q0Wq3OGzksLCzw+++/Iy8vDz4+%0APnB3d8eyZcukLRSjR4/GuHHjMH78eLi4uCAmJgbR0dFo3rz5U42LiIiIXm4yUdHGUSIqIzc3F2Zm%0AZtCqVFAa/P+/N69dq9mgiIiIqELS57dWC6VSWel+fMCPqLrS0oAq/MdGRERE/z7chkFEREREpAeT%0AZSIiIiIiPZgsExERERHpwT3LRNVlbw/wAT8iIqIXGleWnxNxcXGQyWTIyckBAERFRaFevXpP7CeT%0AybB58+ZnHR4RERHRS4nJ8nOqd+/eSEtLk84jIiLQunXrMu00Gg26du36T4ZGRERE9NLgNoznlEKh%0AgEKheGK7hg0b/gPREBEREb2cuLL8jJSWlmLmzJlo2rQpFAoFWrVqhV9//VWq37FjB+zt7aFQKPDG%0AG28gKytLp/+j2zCioqIwdepUJCcnQyaTQSaTISoqCkDZbRhnzpxBp06doFAoYGFhgY8++gh5eXlS%0A/aBBgxAYGIhvvvkGVlZWsLCwwCeffIKioqIKr2fr1q3w8PCAsbExGjRogO7du0t1arUaX331FT78%0A8EPUrVsXNjY2WLp0qVSflZUFmUyG3377DW+88QZMTEzQqlUrHD58uMI5c3JyMHz4cKhUKhgbG6Nl%0Ay5bYtm2bVL9x40a0aNECcrkcarUac+fO1emvVqvx5ZdfIjg4GKamprC1tUV0dDRu3LiBbt26wdTU%0AFK6urjhx4kSFcRAREdHLi8nyMzJz5kysWLECixcvxrlz5/DZZ5+hf//+iI+Px9WrV9GjRw8EBAQg%0AKSkJQ4cOxeeff653rN69e2P8+PFo0aIFNBoNNBoNevfuXabd3bt34e/vD3Nzcxw/fhwbNmzA3r17%0AMWrUKJ12+/btQ0ZGBvbt24fly5cjKipKSr7Ls337dnTv3h1vv/02Tp06hdjYWLz22ms6bebOnYu2%0Abdvi1KlTGDlyJEaMGKHz9dUAMHnyZEyYMAFJSUmwt7dH3759UVxcXO6cpaWl6Nq1KxISEvDLL7/g%0A/PnzmDVrFgwNDQEAiYmJ6NWrF/r06YMzZ84gIiICYWFhZa5j3rx58Pb2xqlTp/DOO+9gwIABCA4O%0ARv/+/XHy5Ek0a9YMwcHB4BdZEhERUbkEPXUFBQXCxMREHDp0SKd8yJAhom/fviI0NFQ4Ozvr1IWE%0AhAgA4vbt20IIISIjI4WZmZlUHx4eLlq1alVmLgBi06ZNQgghli5dKszNzUVeXp5Uv337dmFgYCCu%0AX78uhBBi4MCBwtbWVhQXF0ttevbsKXr37q33ejw9PUVQUJDeeltbW9G/f3/pvLS0VLzyyivixx9/%0AFEIIkZmZKQCIn376SWpz7tw5AUCkpKSUO+auXbuEgYGBSE1NLbe+X79+4s0339Qpmzhxos59fTwu%0AjUYjAIiwsDCp7PDhwwKA0Gg0eq+voKBAaLVa6bh69aoAILQqlRBWVg8OIiIieq5ptdoHn99abZX6%0AcWX5Gbh48SLy8/Px5ptvwtTUVDpWrFiBjIwMpKSkoF27djp9PD09//a8KSkpaNWqFerUqSOVeXt7%0Ao7S0VGeVt0WLFtIKLQBYWVkhOztb77hJSUnw8/OrcG5XV1fpZ5lMhoYNG5YZ89E2VlZWAKB33qSk%0AJDRu3Bj29vbl1qekpMDb21unzNvbG+np6SgpKSl3TpVKBQBwcXEpU1bR9c+cORNmZmbS0aRJE71t%0AiYiI6MXCB/yegYd7hLdv345GjRrp1MnlcowePbomwpLUrl1b51wmk6G0tFRv+8o8aFiZMR9tI5PJ%0AAEDvvJWZszLKm7MqcQBAaGgoxo0bJ53n5uYyYSYiInpJcGX5GXB2doZcLseVK1dgZ2enczRp0gRO%0ATk44duyYTp8jR45UOKaRkZHOiml5nJyckJycjLt370plCQkJMDAwgIODQ7Wvx9XVFbGxsdXuX905%0A//jjD53X5z3KyckJCQkJOmUJCQmwt7fXWTV/GuRyOZRKpc5BRERELwcmy89A3bp1MWHCBHz22WdY%0Avnw5MjIycPLkSSxcuBDLly/Hxx9/jPT0dEycOBGpqalYvXp1hQ/YAQ/e7JCZmYmkpCTcvHkT9+/f%0AL9MmKCgIxsbGGDhwIM6ePYt9+/bh008/xYABA6TtBpURGhqK4OBg6Tw8PBxr1qxBeHg4UlJScObM%0AGcyePbvS41XGn3/+CUdHR+mPCB8fH3Ts2BHvv/8+9uzZg8zMTOzcuRMxMTEAgPHjxyM2NhbTp09H%0AWloali9fjkWLFmHChAlPNS4iIiJ6uTFZfkamT5+OsLAwzJw5E05OTujSpQu2b9+Opk2bwsbGBhs3%0AbsTmzZvRqlUrLF68GF999VWF473//vvo0qUL3njjDVhaWmLNmjVl2piYmGDXrl3466+/4OHhgQ8+%0A+AB+fn5YtGhRlWLXaDS4cuWKdO7r64sNGzYgOjoarVu3RqdOncqsjP9dRUVFSE1NRX5+vlS2ceNG%0AeHh4oG/fvnB2dsakSZOk1XU3NzesX78ea9euRcuWLTFlyhRMmzYNgwYNeqpxERER0ctNJgTfmUVU%0AFbm5uTAzM4NWpYLS4P//vXntWs0GRURERBWSPr+12iptqeTKMhERERGRHnwbBlF1paUBfNiPiIjo%0AhcaVZSIiIiIiPZgsExERERHpwW0YRNVlbw8Y/AN/b/LhQSIiohrDlWUiIiIiIj2YLFeTr68vxo4d%0AW6m2cXFxkMlkyMnJAQBERUWhXr16lZ7r8f41Qa1WY/78+dK5TCbD5s2bayweIiIion8Ct2H8A7y8%0AvKDRaGBmZlbToTw1Go0G5ubmNR0GERER0TPFZPkfYGRkhIYNG9Z0GE/Vi3Y9REREROXhNoxKuHv3%0ALoKDg2FqagorKyvMnTtXp37lypVo27Yt6tati4YNG6Jfv37Izs6W6ivaRpGVlQUDAwOcOHFCp3z+%0A/PmwtbVFaWmpVJaQkABXV1cYGxujffv2OHv2rFQXERGB1q1blxlDrVZL5zKZrMzxsH7QoEHl1sfF%0AxZV7Tx7dhuHl5YWQkBCd+hs3bqB27drYv38/AOD+/fuYMGECGjVqhDp16qBdu3Z6x34oJycHw4cP%0Ah0qlgrGxMVq2bIlt27ZJ9Rs3bkSLFi0gl8uhVqvL/Luo1Wp8+eWX0r+dra0toqOjcePGDXTr1g2m%0ApqZwdXUtc++JiIiIHmKyXAkTJ05EfHw8tmzZgt27dyMuLg4nT56U6ouKijB9+nQkJydj8+bNyMrK%0AwqBBgyo1tlqtRufOnREZGalTHhkZiUGDBsHgkbctTJw4EXPnzsXx48dhaWmJgIAAFBUVVfo6NBqN%0AdFy8eBF2dnbo2LEjAGDBggU69WPGjMErr7wCR0fHJ44bFBSEtWvX4tFvTl+3bh2sra3RoUMHAMCo%0AUaNw+PBhrF27FqdPn0bPnj3RpUsXpKenlztmaWkpunbtioSEBPzyyy84f/48Zs2aBUNDQwBAYmIi%0AevXqhT59+uDMmTOIiIhAWFgYoqKidMaZN28evL29cerUKbzzzjsYMGAAgoOD0b9/f5w8eRLNmjVD%0AcHAw+K3vREREVC5BFbpz544wMjIS69evl8pu3bolFAqFGDNmTLl9jh8/LgCIO3fuCCGE2LdvnwAg%0Abt++LYQQIjIyUpiZmUnt161bJ8zNzUVBQYEQQojExEQhk8lEZmamTv+1a9eWiWHdunVCCCHCw8NF%0Aq1atdOKYN2+esLW1LRNfaWmp6N69u3B3dxf5+fll6jdu3CiMjY3FwYMHpTJbW1sxb9486RyA2LRp%0AkxBCiOzsbFGrVi2xf/9+qd7T01OEhIQIIYS4fPmyMDQ0FH/++afOPH5+fiI0NLS8Wyh27dolDAwM%0ARGpqarn1/fr1E2+++aZO2cSJE4Wzs7NOzP3795fONRqNACDCwsKkssOHDwsAQqPRlDuPEEIUFBQI%0ArVYrHVevXhUAhFalEsLK6tkfRERE9LdptdoHn99abZX6cWX5CTIyMlBYWIh27dpJZfXr14eDg4N0%0AnpiYiICAANjY2KBu3brw8fEBAFy5cqVScwQGBsLQ0BCbNm0C8OBtGW+88YbOFgoA8PT0LBNDSkpK%0Ala/pP//5Dw4fPowtW7ZAoVDo1J06dQoDBgzAokWL4O3tXanxLC0t8dZbb2HVqlUAgMzMTBw+fBhB%0AQUEAgDNnzqCkpAT29vYwNTWVjvj4eGRkZJQ7ZlJSEho3bgx7e/ty61NSUsrE5+3tjfT0dJSUlEhl%0Arq6u0s8qlQoA4OLiUqbs0W0zj5s5cybMzMyko0mTJnrbEhER0YuFyfLfdPfuXfj7+0OpVGLVqlU4%0Afvy4lPQWFhZWagwjIyMEBwcjMjIShYWFWL16NT788MMqxWFgYFBmK0F5WzR++eUXzJs3D5s2bUKj%0ARo106q5fv4733nsPQ4cOxZAhQ6o0f1BQEH799VcUFRVh9erVcHFxkZLSvLw8GBoaIjExEUlJSdKR%0AkpKCBQsWlDve40l8ddWuXVv6WSaT6S17dG/440JDQ6HVaqXj6tWrTyU2IiIiev4xWX6CZs2aoXbt%0A2jh69KhUdvv2baSlpQEALly4gFu3bmHWrFno0KEDHB0dK1yl1Gfo0KHYu3cvfvjhBxQXF6NHjx5l%0A2hw5cqRMDE5OTgAerO5ev35dJ2FOSkrS6X/48GEMHToUS5YsQfv27XXqCgoK0K1bNzg6OuLbb7+t%0AcvzdunVDQUEBYmJisHr1amlVGQDatGmDkpISZGdnw87OTufQ91YNV1dX/PHHH9J9fpyTkxMSEhJ0%0AyhISEmBvby/ta35a5HI5lEqlzkFEREQvBybLT2BqaoohQ4Zg4sSJ+P3333H27FmdB+9sbGxgZGSE%0AhQsX4tKlS4iOjsb06dOrPI+TkxPat2+PkJAQ9O3bt9yV1WnTpiE2NlaKoUGDBggMDATw4EtSbty4%0AgTlz5iAjIwPff/89du7cKfW9fv06unfvjj59+sDf3x/Xr1/H9evXcePGDQDA8OHDcfXqVXz33Xe4%0AceOGVF/Z1fE6deogMDAQYWFhSElJQd++faU6e3t7BAUFITg4GL/99hsyMzNx7NgxzJw5E9u3bwcA%0A/Pnnn3B0dMSxY8cAAD4+PujYsSPef/997NmzB5mZmdi5cydiYmIAAOPHj0dsbCymT5+OtLQ0LF++%0AHIsWLcKECROqfO+JiIiI9GGyXAlff/01OnTogICAAHTu3Bmvv/463N3dATxY0Y2KisKGDRvg7OyM%0AWbNm4ZtvvqnWPEOGDEFhYaHeLRizZs3CmDFj4O7ujuvXr2Pr1q0wMjIC8CDZ/uGHH/D999+jVatW%0AOHbsmE7ieOHCBfzvf//D8uXLYWVlJR0eHh4AgPj4eGg0Gjg7O+vUHzp0qNLxBwUFITk5GR06dICN%0AjY1OXWRkJIKDgzF+/Hg4ODggMDAQx48fl9oVFRUhNTUV+fn5Up+NGzfCw8MDffv2hbOzMyZNmiTt%0AR3Zzc8P69euxdu1atGzZElOmTMG0adMq/RYSIiIiosqQicc3ulKNmT59OjZs2IDTp0/XdChUgdzc%0AXJiZmUGrUkFp8A/8vXnt2rOfg4iI6AUnfX5rtVXaUsmV5edAXl4ezp49i0WLFuHTTz+t6XCIiIiI%0A6P/j110/B0aNGoU1a9YgMDCwym/BoBqUlgbwYT8iIqIXGrdhEFVRdf83DhEREdUcbsMgIiIiInrK%0AmCwTEREREenBZJmIiIiISA8my/TSiIuLg0wmQ05OTk2HQkRERP8STJbppeHl5QWNRgMzMzMAQFRU%0AFOrVq1fDUREREdHzjK+Oo5eGkZERGjZsWNNhEBER0b8IV5apxpSWlmLOnDmws7ODXC6HjY0NZsyY%0AgaysLMhkMvz222944403YGJiglatWuHw4cNS34erwrt27YKTkxNMTU3RpUsXaDQavfM9ug0jLi4O%0AgwcPhlarhUwmg0wmQ0RExD9w1URERPRvwmSZakxoaChmzZqFsLAwnD9/HqtXr4ZKpZLqJ0+ejAkT%0AJiApKQn29vbo27cviouLpfr8/Hx88803WLlyJfbv348rV65gwoQJlZrby8sL8+fPh1KphEajgUaj%0A0dv3/v37yM3N1TmIiIjo5cBtGFQj7ty5gwULFmDRokUYOHAgAKBZs2Z4/fXXkZWVBQCYMGEC3nnn%0AHQDA1KlT0aJFC1y8eBGOjo4AgKKiIixevBjNmjUD8OCbEKdNm1ap+Y2MjGBmZgaZTPbErRkzZ87E%0A1KlTq3OZRERE9C/HlWWqESkpKbh//z78/Pz0tnF1dZV+trKyAgBkZ2dLZSYmJlKi/LDNo/VPS2ho%0AKLRarXRcvXr1qc9BREREzyeuLFONUCgUT2xTu3Zt6WeZTAbgwT7n8uoftnkW394ul8shl8uf+rhE%0ARET0/OPKMtWI5s2bQ6FQIDY2tsZiMDIyQklJSY3NT0RERM8/JstUI4yNjRESEoJJkyZhxYoVyMjI%0AwJEjR/Dzzz8/tTk2bdok7W8uj1qtRl5eHmJjY3Hz5k3k5+c/tbmJiIjoxcBkmWpMWFgYxo8fjylT%0ApsDJyQm9e/d+qnuOtVotUlNT9dZ7eXnh448/Ru/evWFpaYk5c+Y8tbmJiIjoxSATz2KTJ9ELLDc3%0AF2ZmZtBqtVAqlTUdDhEREVVCdT+/ubJMRERERKQHk2UiIiIiIj2YLBMRERER6cFkmYiIiIhIDybL%0ARERERER6MFkmIiIiItKDyfK/UFZWFmQyGZKSkv72WGq1GvPnz38KURERERG9eGrVdABUs44fP446%0Adeo8tfGysrLQtGlTnDp1Cq1bt35q4xIRERHVBCbLL6nCwkIYGRnB0tKypkMhIiIiem5xG8ZzrLS0%0AFHPmzIGdnR3kcjlsbGwwY8aMMu1KSkowZMgQNG3aFAqFAg4ODliwYIFOm0GDBiEwMBAzZsyAtbU1%0AHBwcAOhuw+jXrx969+6t06+oqAgNGjTAihUrAAAxMTF4/fXXUa9ePVhYWODdd99FRkaG1L5p06YA%0AgDZt2kAmk8HX11eq++mnn+Dk5ARjY2M4Ojrihx9++FvXf+bMGXTq1AkKhQIWFhb46KOPkJeXV+aa%0Av/rqK6hUKtSrVw/Tpk1DcXExJk6ciPr166Nx48aIjIysMA4iIiJ6eXFl+TkWGhqKZcuWYd68eXj9%0A9deh0Whw4cKFMu1KS0vRuHFjbNiwARYWFjh06BA++ugjWFlZoVevXlK72NhYKJVK7Nmzp9z5goKC%0A0LNnT+Tl5cHU1BQAsGvXLuTn56N79+4AgLt372LcuHFwdXVFXl4epkyZgu7duyMpKQkGBgY4duwY%0AXnvtNezduxctWrSAkZERAGDVqlWYMmUKFi1ahDZt2uDUqVMYNmwY6tSpg4EDB1b5+u/evQt/f394%0Aenri+PHjyM7OxtChQzFq1ChERUVJY/z+++9o3Lgx9u/fj4SEBAwZMgSHDh1Cx44dcfToUaxbtw7D%0Ahw/Hm2++icaNG5cbx/3793H//n3pPDc3V98/GREREb1oBD2XcnNzhVwuF8uWLStTl5mZKQCIU6dO%0A6e3/ySefiPfff186HzhwoFCpVOL+/fs67WxtbcW8efOEEEIUFRWJBg0aiBUrVkj1ffv2Fb1799Y7%0Az40bNwQAcebMmQpja9asmVi9erVO2fTp04Wnp2e541Z0/UIIsXTpUmFubi7y8vKksu3btwsDAwNx%0A/fp16ZptbW1FSUmJ1MbBwUF06NBBOi8uLhZ16tQRa9as0XuN4eHhAkCZQ6vV6u1DREREzxetVlut%0Az29uw3hOpaSk4P79+/Dz86tU+++//x7u7u6wtLSEqakpli5diitXrui0cXFxkVZ6y1OrVi306tUL%0Aq1atAvBg9XbLli0ICgqS2qSnp6Nv37549dVXoVQqoVarAaDMXI+6e/cuMjIyMGTIEJiamkrHl19+%0AqbOFoyrXn5KSglatWuk8nOjt7Y3S0lKkpqZKZS1atICBwf/9mqtUKri4uEjnhoaGsLCwQHZ2tt74%0AQ0NDodVqpePq1at62xIREdGLhdswnlMKhaLSbdeuXYsJEyZg7ty58PT0RN26dfH111/j6NGjOu0q%0A89aLoKAg+Pj4IDs7G3v27IFCoUCXLl2k+oCAANja2mLZsmWwtrZGaWkpWrZsicLCQr1jPtxHvGzZ%0AMrRr106nztDQsNw+Vbn+itSuXVvnXCaTlVtWWlqqdwy5XA65XP5U4iEiIqJ/F64sP6eaN28OhUKB%0A2NjYJ7ZNSEiAl5cXRo4ciTZt2sDOzk7viu2TeHl5oUmTJli3bh1WrVqFnj17SsnlrVu3kJqaii++%0A+AJ+fn5wcnLC7du3dfo/XLkuKSmRylQqFaytrXHp0iXY2dnpHA8fCKzq9Ts5OSE5ORl3797VuQ8G%0ABgbSw4tEREREfxdXlp9TxsbGCAkJwaRJk2BkZARvb2/cuHED586dK7M1oXnz5lixYgV27dqFpk2b%0AYuXKlTh+/LjeRPRJ+vXrh8WLFyMtLQ379u2Tys3NzWFhYYGlS5fCysoKV65cweeff67T95VXXoFC%0AoUBMTAwaN24MY2NjmJmZYerUqRg9ejTMzMzQpUsX3L9/HydOnMDt27cxbtw4AICfnx+6d++OUaNG%0AVXj9Q4YMQVBQEMLDwzFw4EBERETgxo0b+PTTTzFgwACoVKpqXTcRERHR47iy/BwLCwvD+PHjMWXK%0AFDg5OaF3797l7q0dPnw4evTogd69e6Ndu3a4desWRo4cWe15g4KCcP78eTRq1Aje3t5SuYGBAdau%0AXYvExES0bNkSn332Gb7++mudvrVq1cJ3332HJUuWwNraGt26dQMADB06FD/99BMiIyPh4uICHx8f%0AREVF6ST0GRkZuHnzZqWu38TEBLt27cJff/0FDw8PfPDBB/Dz88OiRYuqfd1EREREj5MJIURNB0H0%0Ab5KbmwszMzNotVoolcqaDoeIiIgqobqf31xZJiIiIiLSg8kyEREREZEeTJaJiIiIiPRgskxERERE%0ApAeTZaLqsrev6QiIiIjoGWOyTERERESkx0uXLPv6+mLs2LF669VqNebPn/+PxRMXFweZTIacnJx/%0AbE4iIiIiqpyXLlmmmvdP/0FCREREVF1Mll9QRUVFZcqEECguLq6BaB4oLCyssbmJiIiIquOlTJaL%0Ai4sxatQomJmZoUGDBggLC4O+LzLMycnB0KFDYWlpCaVSiU6dOiE5OVmqz8jIQLdu3aBSqWBqagoP%0ADw/s3btXZ4z79+8jJCQETZo0gVwuh52dHX7++WedNomJiWjbti1MTEzg5eWF1NRUnfotW7bAzc0N%0AxsbGePXVVzF16lSdxFcmk+HHH3/Ee++9hzp16mDGjBnSFo+dO3fC3d0dcrkcBw8erNJ4Xbt2hUKh%0AwKuvvopff/1VJ6YzZ86gU6dOUCgUsLCwwEcffYS8vDypftCgQQgMDMSMGTNgbW0NBwcH+Pr64vLl%0Ay/jss88gk8kgk8n0/jvl5ORg+PDhUKlUMDY2RsuWLbFt2zapfuPGjWjRogXkcjnUajXmzp2r01+t%0AVuPLL79EcHAwTE1NYWtri+joaNy4cQPdunWDqakpXF1dceLECb0xEBER0UtOvGR8fHyEqampGDNm%0AjLhw4YL45ZdfhImJiVi6dKkQQghbW1sxb948qX3nzp1FQECAOH78uEhLSxPjx48XFhYW4tatW0II%0AIZKSksTixYvFmTNnRFpamvjiiy+EsbGxuHz5sjRGr169RJMmTcRvv/0mMjIyxN69e8XatWuFEELs%0A27dPABDt2rUTcXFx4ty5c6JDhw7Cy8tL6r9//36hVCpFVFSUyMjIELt37xZqtVpERERIbQCIV155%0ARfz3v/8VGRkZ4vLly9LYrq6uYvfu3eLixYvi1q1blR7PwsJCLFu2TKSmpoovvvhCGBoaivPnzwsh%0AhMjLyxNWVlaiR48e4syZMyI2NlY0bdpUDBw4UBpj4MCBwtTUVAwYMECcPXtWnD17Vty6dUs0btxY%0ATJs2TWg0GqHRaMr9dyopKRHt27cXLVq0ELt37xYZGRli69atYseOHUIIIU6cOCEMDAzEtGnTRGpq%0AqoiMjBQKhUJERkZKY9ja2or69euLxYsXi7S0NDFixAihVCpFly5dxPr160VqaqoIDAwUTk5OorS0%0AVO/vTEFBgdBqtdJx9epVAUBoVSq9fYiIiOj5otVqH3x+a7VV6vdSJsuPJ0chISHCyclJCKGbLB84%0AcEAolUpRUFCgM0azZs3EkiVL9M7RokULsXDhQiGEEKmpqQKA2LNnT7ltHya0e/fulcq2b98uAIh7%0A9+4JIcT/a+/Ow6Iq3/+Bv4dBhmHflEUETERBQDFREVlM/KCfXLKyMhItWyxNzSXzU+4blmkupamF%0AtomZimbuyKASipK4gYAKbkGoCYgrMM/vD3+cr0cYHJCiyffrus51cZ7nOc/c90Fmbo7POYju3buL%0A2bNny4779ttvhbOzs7QPQIwePbrauePj42Xt+s43bNgw2ZhOnTqJt99+WwghxPLly4Wtra0oLS2V%0AxW1kZCQKCgqEEPeKZUdHR3Hnzh3ZPA/+QlKdHTt2CCMjI5GVlVVt/8svvyx69Oghaxs/frzw8fGR%0Avc4rr7wi7efn5wsAYtKkSVJbSkqKAKCzaBdCiClTpggAVTYWy0RERIajrsXyY7kMo3PnzrL//g8K%0ACkJOTg7W8d5HAAAgAElEQVQqKipk444ePYrS0lLY29vDwsJC2nJzc3HmzBkAQGlpKcaNGwdvb2/Y%0A2NjAwsICmZmZOH/+PAAgPT0dSqUSYWFhNcbk7+8vfe3s7AwAKCwslOKYPn26LIY33ngD+fn5uHnz%0ApnRchw4dqp37wXZ95wsKCpIdFxQUhMzMTABAZmYm2rZtC3Nzc6k/ODgYWq1WtoTEz88PJiYmNeZe%0AnfT0dLi6usJLx7OMMzMzERwcLGsLDg6u8n28/7w6OjpKMT3YVnmuqzNx4kQUFxdL24ULF2qdDxER%0AERkm44YO4J+stLQUzs7O0Gg0VfpsbGwAAOPGjcOuXbswb948eHp6Qq1W4/nnn5duZlOr1Xq9VqNG%0AjaSvKwt5rVYrxTFt2jQ8++yzVY4zNTWVvr6/cL3fg+36zlcfdMX0MPqet4ep7rzWdK6ro1KpoFKp%0A6iUeIiIiMiyPZbF88OBB2f6BAwfQsmVLKJVKWXv79u1RUFAAY2NjeHh4VDtXcnIyhgwZgv79+wO4%0AV4jm5eVJ/X5+ftBqtUhKSkJERESd4m3fvj2ysrLg6elZp+PrOt+BAwcQHR0t2w8ICAAAeHt7Y9Wq%0AVbhx44ZUECcnJ8PIyAitWrWqcV4TE5MqV/Ef5O/vj4sXLyI7O7vaq8ve3t5ITk6WtSUnJ8PLy6vK%0A95GIiIiorh7LZRjnz5/HmDFjkJWVhTVr1mDx4sUYNWpUlXEREREICgrCM888g507dyIvLw+//vor%0APvzwQ+kJCi1btsSGDRuQnp6Oo0eP4uWXX5ZdpfTw8MDgwYPx2muvIT4+Hrm5udBoNPjxxx/1jnfy%0A5Mn45ptvMG3aNJw8eRKZmZmIi4vDRx99VKf89Z1v3bp1+Prrr5GdnY0pU6YgNTUVI0aMAABERUXB%0A1NQUgwcPxokTJ5CYmIh3330XgwYNkpY26OLh4YG9e/fi0qVLuHLlCgDg0qVLaN26NVJTUwEAYWFh%0ACA0NxXPPPYddu3YhNzcX27Ztw/bt2wEAY8eORUJCAmbMmIHs7GysXr0aS5Yswbhx4+p0ToiIiIiq%0A81gWy9HR0bh16xY6duyI4cOHY9SoUXjzzTerjFMoFNi6dStCQ0Px6quvwsvLCy+99BLOnTsnFYTz%0A58+Hra0tunTpgj59+iAyMhLt27eXzbN06VI8//zzeOedd9C6dWu88cYbuHHjht7xRkZGYsuWLdi5%0AcycCAwPRuXNnLFiwAO7u7nXKX9/5pk2bhri4OPj7++Obb77BmjVr4OPjAwAwMzPDjh078OeffyIw%0AMBDPP/88unfvjiVLljz09adPn468vDy0aNECjRs3BnDvudBZWVmyNdPr169HYGAgBg4cCB8fH7z/%0A/vvSFen27dvjxx9/RFxcHHx9fTF58mRMnz4dQ4YMqdM5ISIiIqqOQggdDximx5pCocDGjRvxzDPP%0ANHQo/zglJSWwtrZGsaMjrAoKGjocIiIi0oP0+V1cDCsrK72PeyyvLBPVi+zsho6AiIiI/mIslomI%0AiIiIdHgsn4ZBD8fVOURERES8skxEREREpBOvLBPVlZcXYMTfN4mIiOrN7783dARV8JOeiIiIiEgH%0AFsv/X3h4OEaPHv1Ic8THx8PT0xNKpfKR53qYIUOG8LFuRERERH8xLsOoR2+99RZeffVVjBw5EpaW%0Aln/pay1cuFB2E154eDjatWuHzz777C99XSIiIqLHCYvlelJaWorCwkJERkbCxcWlzvPcvXsXJiYm%0ADx1nbW1d59cgIiIiIv1wGcZ9ysvLMWLECFhbW8PBwQGTJk2Srt7euXMH48aNQ9OmTWFubo5OnTpB%0Ao9EAADQajXQl+amnnoJCoZD61q9fjzZt2kClUsHDwwOffvqp7DU9PDwwY8YMREdHw8rKSvqz2xcu%0AXMALL7wAGxsb2NnZoV+/fsjLy5OOu38ZxpAhQ5CUlISFCxdCoVBAoVAgLy8P165dQ1RUFBo3bgy1%0AWo2WLVsiNjYWAJCXlweFQoENGzagW7duMDMzQ9u2bZGSkiKLb//+/QgJCYFarUazZs0wcuRI6U91%0AL1myBL6+vtLY+Ph4KBQKLFu2TGqLiIjARx99BAA4evQounXrBktLS1hZWeHJJ5/E4cOHdX4/ioqK%0A8NZbb8HR0RGmpqbw9fXFli1bpH59zu3MmTMRHR0NCwsLuLu7Y/Pmzbh8+TL69esHCwsL+Pv71xgD%0AERERPd5YLN9n9erVMDY2RmpqKhYuXIj58+dj5cqVAIARI0YgJSUFcXFxOHbsGAYMGICePXsiJycH%0AXbp0QVZWFoB7BVx+fj66dOmCtLQ0vPDCC3jppZdw/PhxTJ06FZMmTcKqVatkrztv3jy0bdsWR44c%0AwaRJk1BWVobIyEhYWlpi3759SE5OhoWFBXr27Im7d+9WiXvhwoUICgrCG2+8gfz8fOTn56NZs2aY%0ANGkSMjIysG3bNmRmZmLp0qVwcHCQHfvhhx9i3LhxSE9Ph5eXFwYOHIjy8nIAwJkzZ9CzZ08899xz%0AOHbsGNauXYv9+/djxIgRAICwsDBkZGTg8uXLAICkpCQ4ODhIvyiUlZUhJSUF4eHhAICoqCi4urri%0A0KFDSEtLwwcffIBGjRpV+73QarXo1asXkpOT8d133yEjIwMxMTFQKpUAoPe5XbBgAYKDg3HkyBE8%0A/fTTGDRoEKKjo/HKK6/gt99+Q4sWLRAdHV3jc6Xv3LmDkpIS2UZERESPB4XgX58AcG/Nb2FhIU6e%0APAmFQgEA+OCDD7B582Zs374dTzzxBM6fPy9bYhEREYGOHTti9uzZKCoqgq2tLRITE2XF4eXLl7Fz%0A507pmPfffx+//PILTp48CeDe1c+AgABs3LhRGvPdd99h5syZyMzMlGK5e/cubGxsEB8fj//85z8Y%0AMmQIioqKEB8fL8X/4Jrlvn37wsHBAV9//XWVfPPy8tC8eXOsXLkSQ4cOBQBkZGSgTZs2yMzMROvW%0ArfH6669DqVTiyy+/lI7bv38/wsLCcOPGDahUKjRu3BjLli3D888/j4CAALz44otYuHAh8vPzkZyc%0AjG7duqGoqAhmZmawsrLC4sWLMXjw4Id+P3bu3IlevXohMzMTXl5eVfr1PbchISH49ttvAQAFBQVw%0AdnbGpEmTMH36dADAgQMHEBQUhPz8fDg5OVUby9SpUzFt2rQq7cWOjrDio+OIiIjqz1/46LiSkhJY%0AW1ujuLgYVlZWeh/HT/r7dO7cWSpOASAoKAg5OTk4fvw4Kioq4OXlBQsLC2lLSkrCmTNndM6XmZmJ%0A4OBgWVtwcDBycnJQUVEhtXXo0EE25ujRozh9+jQsLS2l17Kzs8Pt27drfL0Hvf3224iLi0O7du3w%0A/vvv49dff60yxt/fX/ra2dkZAFBYWCjFsWrVKlnOkZGR0Gq1yM3NhUKhQGhoKDQaDYqKipCRkYF3%0A3nkHd+7cwalTp5CUlITAwECYmZkBAMaMGYPXX38dERERiImJqTGX9PR0uLq6VlsoA/qf2/vzc3R0%0ABAD4+flVaavMuToTJ05EcXGxtF24cEHnWCIiIvp34Q1+eigtLYVSqURaWpq0DKCShYXFI89vbm5e%0A5fWefPJJfP/991XGNm7cWO95e/XqhXPnzmHr1q3YtWsXunfvjuHDh2PevHnSmPuXQVT+oqDVaqU4%0A3nrrLYwcObLK3G5ubgDuXdFevnw59u3bh4CAAFhZWUkFdFJSEsLCwqRjpk6dipdffhm//PILtm3b%0AhilTpiAuLg79+/evMr9ardY7z5pUl19NOVdHpVJBpVLVSzxERERkWFgs3+fgwYOy/QMHDqBly5YI%0ACAhARUUFCgsLERISovd83t7eSE5OlrUlJyfDy8urStF9v/bt22Pt2rVo0qSJ3v9NYGJiIruiWqlx%0A48YYPHgwBg8ejJCQEIwfP15WLNekffv2yMjIgKenp84xYWFhGD16NNatWyctPwkPD8fu3buRnJyM%0AsWPHysZ7eXnBy8sL7733HgYOHIjY2Nhqi2V/f39cvHgR2dnZ1V5druu5JSIiIqoNLsO4z/nz5zFm%0AzBhkZWVhzZo1WLx4MUaNGgUvLy9ERUUhOjoaGzZsQG5uLlJTUzFnzhz88ssvOucbO3YsEhISMGPG%0ADGRnZ2P16tVYsmQJxo0bV2McUVFRcHBwQL9+/bBv3z7k5uZCo9Fg5MiRuHjxYrXHeHh44ODBg8jL%0Ay8OVK1eg1WoxefJkbNq0CadPn8bJkyexZcsWeHt7630+JkyYgF9//RUjRoxAeno6cnJysGnTJukG%0AP+BeUWtra4sffvhBVizHx8fjzp070lKJW7duYcSIEdBoNDh37hySk5Nx6NAhKZ5Lly6hdevWSE1N%0ABXCvCA8NDcVzzz2HXbt2ITc3F9u2bcP27dsf6dwSERER1QaL5ftER0fj1q1b6NixI4YPH45Ro0ZJ%0Aj3KLjY1FdHQ0xo4di1atWuGZZ57BoUOHpOUI1Wnfvj1+/PFHxMXFwdfXF5MnT8b06dMxZMiQGuMw%0AMzPD3r174ebmhmeffRbe3t4YOnQobt++rfNK87hx46BUKuHj44PGjRvj/PnzMDExwcSJE+Hv74/Q%0A0FAolUrExcXpfT78/f2RlJSE7OxshISEICAgAJMnT5bd5KhQKBASEgKFQoGuXbtKx1lZWaFDhw7S%0AEhOlUomrV68iOjoaXl5eeOGFF9CrVy/pxrmysjJkZWXh5s2b0tzr169HYGAgBg4cCB8fH7z//vvS%0A1fO6nlsiIiKi2uDTMIhqSbqblk/DICIiql//wKdhcM0yUV1lZwO1+GEjIiIiw8PLYkREREREOrBY%0AJiIiIiLSgcUyEREREZEOLJaJiIiIiHRgsUxEREREpAOL5b+ARqOBQqFAUVFRQ4dikFatWgUbG5uG%0ADoOIiIiIxfJfoUuXLsjPz4e1tXWDxZCXlweFQoH09PR6n/vfUsx6eHjgs88+a+gwiIiI6B+Mz1n+%0AC5iYmMDJyamhwyAiIiKiR8Qry9XYvn07unbtChsbG9jb26N37944c+YMgP+7YhsXF4cuXbrA1NQU%0Avr6+SEpKko7XZxlGUVER3nrrLTg6OkpzbNmyRepfv3492rRpA5VKBQ8PD3z66aey4z08PDB79my8%0A9tprsLS0hJubG5YvXy71N2/eHAAQEBAAhUKB8PBwqW/lypXw9vaGqakpWrdujS+++ELqq8xvw4YN%0A6NatG8zMzNC2bVukpKRIub366qsoLi6GQqGAQqHA1KlTdeY5f/58+Pn5wdzcHM2aNcM777yD0tJS%0A2ZhVq1bBzc0NZmZm6N+/P65evapzPn1irLR//36EhIRArVajWbNmGDlyJG7cuAEACA8Px7lz5/De%0Ae+9JeRARERFVIaiKn376Saxfv17k5OSII0eOiD59+gg/Pz9RUVEhcnNzBQDh6uoqfvrpJ5GRkSFe%0Af/11YWlpKa5cuSKEECIxMVEAENeuXat2/oqKCtG5c2fRpk0bsXPnTnHmzBnx888/i61btwohhDh8%0A+LAwMjIS06dPF1lZWSI2Nlao1WoRGxsrzeHu7i7s7OzE559/LnJycsScOXOEkZGROHXqlBBCiNTU%0AVAFA7N69W+Tn54urV68KIYT47rvvhLOzs1i/fr04e/asWL9+vbCzsxOrVq0SQggpv9atW4stW7aI%0ArKws8fzzzwt3d3dRVlYm7ty5Iz777DNhZWUl8vPzRX5+vrh+/brOc7lgwQKxZ88ekZubKxISEkSr%0AVq3E22+/LfUfOHBAGBkZiblz54qsrCyxcOFCYWNjI6ytrXXO+bAYhRDi9OnTwtzcXCxYsEBkZ2eL%0A5ORkERAQIIYMGSKEEOLq1avC1dVVTJ8+XcpDl9u3b4vi4mJpu3DhggAgiouLdR5DRERE/yzFxcV1%0A+vxmsayHy5cvCwDi+PHjUqEWExMj9ZeVlQlXV1cxd+5cIcTDi+UdO3YIIyMjkZWVVW3/yy+/LHr0%0A6CFrGz9+vPDx8ZH23d3dxSuvvCLta7Va0aRJE7F06VIhxP8VlEeOHJHN06JFC/HDDz/I2mbMmCGC%0AgoJkx61cuVLqP3nypAAgMjMzhRBCxMbG1ljM1mTdunXC3t5e2h84cKD473//Kxvz4osv6lUs1xTj%0A0KFDxZtvvik7bt++fcLIyEjcunVLCHHvHC5YsOChMU+ZMkUAqLKxWCYiIjIcdS2WuQyjGjk5ORg4%0AcCCeeOIJWFlZwcPDAwBw/vx5aUxQUJD0tbGxMTp06IDMzEy95k9PT4erqyu8vLyq7c/MzERwcLCs%0ALTg4GDk5OaioqJDa/P39pa8VCgWcnJxQWFio83Vv3LiBM2fOYOjQobCwsJC2mTNnSstMqpvb2dkZ%0AAGqce/bs2bI5K8/V7t270b17dzRt2hSWlpYYNGgQrl69ips3b0q5durUSTbX/ee2JjXFePToUaxa%0AtUoWU2RkJLRaLXJzc/Wav9LEiRNRXFwsbRcuXKjV8URERGS4eINfNfr06QN3d3esWLECLi4u0Gq1%0A8PX1xd27d+tlfrVaXS/zNGrUSLavUCig1Wp1jq9cK7xixYoqBapSqdQ5d+V63prmHjZsGF544QVp%0A38XFBXl5eejduzfefvttzJo1C3Z2dti/fz+GDh2Ku3fvwszM7CEZ1qymGEtLS/HWW29h5MiRVY5z%0Ac3Or1euoVCqoVKpHiJSIiIgMFYvlB1y9ehVZWVlYsWIFQkJCANy7UexBBw4cQGhoKACgvLwcaWlp%0AGDFihF6v4e/vj4sXLyI7O7vaq8ve3t5ITk6WtSUnJ8PLy6tKUauLiYkJAMiuRDs6OsLFxQVnz55F%0AVFSUXvPomvv+eQHAzs4OdnZ2sra0tDRotVp8+umnMDK6958YP/74o2yMt7c3Dh48KGs7cOBAnWOr%0A1L59e2RkZMDT01PnmOryICIiIrofl2E8wNbWFvb29li+fDlOnz6NPXv2YMyYMVXGff7559i4cSNO%0AnTqF4cOH49q1a3jttdeqnfPSpUto3bo1UlNTAQBhYWEIDQ3Fc889h127diE3Nxfbtm3D9u3bAQBj%0Ax45FQkICZsyYgezsbKxevRpLlizBuHHj9M6jSZMmUKvV2L59O/744w8UFxcDAKZNm4Y5c+Zg0aJF%0AyM7OxvHjxxEbG4v58+frPbeHhwdKS0uRkJCAK1euSEsqHuTp6YmysjIsXrwYZ8+exbfffotly5bJ%0AxowcORLbt2/HvHnzkJOTgyVLlkjnoVJqaipat26NS5cu6R3jhAkT8Ouvv2LEiBFIT09HTk4ONm3a%0AJPuFxsPDA3v37sWlS5dw5coVvecmIiKix8hftIbaoO3atUt4e3sLlUol/P39hUajEQDExo0bpZvL%0AfvjhB9GxY0dhYmIifHx8xJ49e6TjH7zBr/KYxMREaczVq1fFq6++Kuzt7YWpqanw9fUVW7Zskfp/%0A+ukn4ePjIxo1aiTc3NzEJ598IouxupvT2rZtK6ZMmSLtr1ixQjRr1kwYGRmJsLAwqf37778X7dq1%0AEyYmJsLW1laEhoaKDRs2yGK9/8bAa9euVYl/2LBhwt7eXgCQveaD5s+fL5ydnYVarRaRkZHim2++%0AqXLz41dffSVcXV2FWq0Wffr0EfPmzZPd4Fd5PnNzc2sVY2pqqujRo4ewsLAQ5ubmwt/fX8yaNUvq%0AT0lJEf7+/kKlUona/CjU9QYBIiIiajh1/fxWCCFEQxTphiovLw/NmzfHkSNH0K5du4YOhxpASUkJ%0ArK2tUVxcDCsrq4YOh4iIiPRQ189vLsMgIiIiItKBxTIRERERkQ58GkYteXh4gCtXiIiIiB4PvLJM%0ARERERKQDrywT1ZWXF2BUx983f/+9fmMhIiKivwSvLP/F8vLyoFAokJ6e3tChEBEREVEtsVgmIiIi%0AItKBxTIRERERkQ4sluvB9u3b0bVrV9jY2MDe3h69e/fGmTNnZGNOnTqFLl26wNTUFL6+vkhKSpL1%0Anzx5Er1794aVlRUsLS0REhIizTFkyBA888wzmDdvHpydnWFvb4/hw4ejrKxMOv7OnTsYN24cmjZt%0ACnNzc3Tq1AkajQYAIIRA48aN8dNPP0nj27VrB2dnZ2l///79UKlUuHnzJoQQmDp1Ktzc3KBSqeDi%0A4oKRI0fWeA5mzpyJJk2awNLSEq+//jo++OAD2R9t0Wq1mD59OlxdXaFSqdCuXbsqf9b6QVqtFh9/%0A/DE8PT2hUqng5uaGWbNmSf3Hjx/HU089BbVaDXt7e7z55psoLS2V+ivP2+zZs+Ho6AgbGxtMnz4d%0A5eXlGD9+POzs7ODq6orY2Nga4yAiIqLHF4vlenDjxg2MGTMGhw8fRkJCAoyMjNC/f39otVppzPjx%0A4zF27FgcOXIEQUFB6NOnD65evQoAuHTpEkJDQ6FSqbBnzx6kpaXhtddeQ3l5uXR8YmIizpw5g8TE%0ARKxevRqrVq3CqlWrpP4RI0YgJSUFcXFxOHbsGAYMGICePXsiJycHCoUCoaGhUvF87do1ZGZm4tat%0AWzh16hQAICkpCYGBgTAzM8P69euxYMECfPnll8jJyUF8fDz8/Px05v/9999j1qxZmDt3LtLS0uDm%0A5oalS5fKxixcuBCffvop5s2bh2PHjiEyMhJ9+/ZFTk6OznknTpyImJgYTJo0CRkZGfjhhx/g6Ogo%0AnfPIyEjY2tri0KFDWLduHXbv3o0RI0bI5tizZw9+//137N27F/Pnz8eUKVPQu3dv2Nra4uDBgxg2%0AbBjeeustXLx4sYbvMBERET226v8vb9Ply5cFAHH8+HGRm5srAIiYmBipv6ysTLi6uoq5c+cKIYSY%0AOHGiaN68ubh792618w0ePFi4u7uL8vJyqW3AgAHixRdfFEIIce7cOaFUKsWlS5dkx3Xv3l1MnDhR%0ACCHEokWLRJs2bYQQQsTHx4tOnTqJfv36iaVLlwohhIiIiBD/+9//hBBCfPrpp8LLy0tnPA/q1KmT%0AGD58uKwtODhYtG3bVtp3cXERs2bNko0JDAwU77zzTrVzlpSUCJVKJVasWFFt//Lly4Wtra0oLS2V%0A2n755RdhZGQkCgoKhBD/d94qKiqkMa1atRIhISHSfnl5uTA3Nxdr1qzRmd/t27dFcXGxtF24cOHe%0A35Z3dBTC2bluGxEREf2tiouL731+FxfX6jheWa4HOTk5GDhwIJ544glYWVnBw8MDAHD+/HlpTFBQ%0AkPS1sbExOnTogMzMTABAeno6QkJC0KhRI52v0aZNGyiVSmnf2dkZhYWFAO4tR6ioqICXlxcsLCyk%0ALSkpSVrKERYWhoyMDFy+fBlJSUkIDw9HeHg4NBoNysrK8OuvvyI8PBwAMGDAANy6dQtPPPEE3njj%0ADWzcuFF2lftBWVlZ6Nixo6zt/v2SkhL8/vvvCA4Olo0JDg6WzsGDMjMzcefOHXTv3l1nf9u2bWFu%0Abi6bT6vVIisrS3bejO57vJujo6PsKrlSqYS9vb10LqszZ84cWFtbS1uzZs10jiUiIqJ/Fz5nuR70%0A6dMH7u7uWLFiBVxcXKDVauHr64u7d+/qdbxarX7omAcLaYVCIS3zKC0thVKpRFpamqygBgALCwsA%0AgJ+fH+zs7JCUlISkpCTMmjULTk5OmDt3Lg4dOoSysjJ06dIFANCsWTNkZWVh9+7d2LVrF9555x18%0A8sknSEpKqrGgr0/6nBN9VHfeajqX1Zk4cSLGjBkj7ZeUlLBgJiIiekzwyvIjunr1KrKysvDRRx+h%0Ae/fu8Pb2xrVr16qMO3DggPR1eXk50tLS4O3tDQDw9/fHvn37ZDfs1UZAQAAqKipQWFgIT09P2ebk%0A5ATgXkEYEhKCTZs24eTJk+jatSv8/f1x584dfPnll+jQoYPsKq1arUafPn2waNEiaDQapKSk4Pjx%0A49W+fqtWrXDo0CFZ2/37VlZWcHFxQXJysmxMcnIyfHx8qp2zZcuWUKvVSEhIqLbf29sbR48exY0b%0AN2TzGRkZoVWrVjWcrdpTqVSwsrKSbURERPR4YLH8iGxtbWFvb4/ly5fj9OnT2LNnj+wqZKXPP/8c%0AGzduxKlTpzB8+HBcu3YNr732GoB7N+eVlJTgpZdewuHDh5GTk4Nvv/1WtpygJl5eXoiKikJ0dDQ2%0AbNiA3NxcpKamYs6cOfjll1+kceHh4VizZg3atWsHCwsLGBkZITQ0FN9//z3CwsKkcatWrcJXX32F%0AEydO4OzZs/juu++gVqvh7u4O4N6V1ujoaGn8u+++i6+++gqrV69GTk4OZs6ciWPHjkGhUEhjxo8f%0Aj7lz52Lt2rXIysrCBx98gPT0dIwaNUoa0717dyxZsgQAYGpqigkTJuD999/HN998gzNnzuDAgQP4%0A6quvAABRUVEwNTXF4MGDceLECSQmJuLdd9/FoEGDpJsAiYiIiB4Vl2E8IiMjI8TFxWHkyJHw9fVF%0Aq1atsGjRImn9b6WYmBjExMQgPT0dnp6e2Lx5MxwcHAAA9vb22LNnD8aPH4+wsDAolUq0a9euyhrf%0AmsTGxmLmzJkYO3YsLl26BAcHB3Tu3Bm9e/eWxoSFhaGiokIWW3h4ODZt2iRrs7GxQUxMDMaMGYOK%0Aigr4+fnh559/hr29PQAgPz9fth47KioKZ8+exbhx43D79m288MILGDJkCFJTU6UxI0eORHFxMcaO%0AHYvCwkL4+Phg8+bNaNmypTTmzJkzuHLlirQ/adIkGBsbY/Lkyfj999/h7OyMYcOGAQDMzMywY8cO%0AjBo1SnqKx3PPPYf58+frfc6IiIiIHkYhhBANHQT9+/To0QNOTk749ttvGzqUeldSUgJra2sUOzrC%0AyqiO/znz++/1GxQRERHVSPr8Li6u1ZJKXlmmR3bz5k0sW7YMkZGRUCqVWLNmjXRzIBEREZEhY7FM%0Aj0yhUGDr1q2YNWsWbt++jVatWmH9+vWIiIho6ND+WtnZAG/2IyIi+ldjsUyPTK1WY/fu3Q0dBhER%0AEVG949MwiIiIiIh0YLFMRERERKQDi2UiIiIiIh1YLBMRERER6cBimYiIiIhIBxbLREREREQ6sFgm%0AIjRJVcoAABP2SURBVCIiItKBxTIRERERkQ4slomIiIiIdGCxTERERESkA4tlIiIiIiIdWCwTERER%0AEenAYpmIiIiISAcWy0REREREOhg3dABEhkYIAQAoKSlp4EiIiIhIX5Wf25Wf4/pisUxUS1evXgUA%0ANGvWrIEjISIiotq6fv06rK2t9R7PYpmoluzs7AAA58+fr9UPm6EoKSlBs2bNcOHCBVhZWTV0OPWO%0A+Rm2f3t+wL8/R+Zn2Aw5PyEErl+/DhcXl1odx2KZqJaMjO4t9be2tja4N4rasLKyYn4GjPkZvn97%0AjszPsBlqfnW5yMUb/IiIiIiIdGCxTERERESkg3Lq1KlTGzoIIkOjVCoRHh4OY+N/50om5mfYmJ/h%0A+7fnyPwM2789vwcpRG2fn0FERERE9JjgMgwiIiIiIh1YLBMRERER6cBimYiIiIhIBxbLREREREQ6%0AsFgmqoXPP/8cHh4eMDU1RadOnZCamtrQIellzpw5CAwMhKWlJZo0aYJnnnkGWVlZsjG3b9/G8OHD%0AYW9vDwsLCzz33HP4448/ZGPOnz+Pp59+GmZmZmjSpAnGjx+P8vLyvzMVvcTExEChUGD06NFSm6Hn%0Ad+nSJbzyyiuwt7eHWq2Gn58fDh8+LPULITB58mQ4OztDrVYjIiICOTk5sjn+/PNPREVFwcrKCjY2%0ANhg6dChKS0v/7lSqqKiowKRJk9C8eXOo1Wq0aNECM2bMwP33nxtafnv37kWfPn3g4uIChUKB+Ph4%0AWX995XPs2DGEhITA1NQUzZo1w8cff/yX5wbUnF9ZWRkmTJgAPz8/mJubw8XFBdHR0fj999//Ffk9%0AaNiwYVAoFPjss89k7YaeX2ZmJvr27Qtra2uYm5sjMDAQ58+fl/oN/T21VgQR6SUuLk6YmJiIr7/+%0AWpw8eVK88cYbwsbGRvzxxx8NHdpDRUZGitjYWHHixAmRnp4u/vvf/wo3NzdRWloqjRk2bJho1qyZ%0ASEhIEIcPHxadO3cWXbp0kfrLy8uFr6+viIiIEEeOHBFbt24VDg4OYuLEiQ2Rkk6pqanCw8ND+Pv7%0Ai1GjRknthpzfn3/+Kdzd3cWQIUPEwYMHxdmzZ8WOHTvE6dOnpTExMTHC2tpaxMfHi6NHj4q+ffuK%0A5s2bi1u3bkljevbsKdq2bSsOHDgg9u3bJzw9PcXAgQMbIiWZWbNmCXt7e7FlyxaRm5sr1q1bJyws%0ALMTChQulMYaW39atW8WHH34oNmzYIACIjRs3yvrrI5/i4mLh6OgooqKixIkTJ8SaNWuEWq0WX375%0AZYPmV1RUJCIiIsTatWvFqVOnREpKiujYsaN48sknZXMYan7327Bhg2jbtq1wcXERCxYskPUZcn6n%0AT58WdnZ2Yvz48eK3334Tp0+fFps2bZJ93hnye2ptsVgm0lPHjh3F8OHDpf2Kigrh4uIi5syZ04BR%0A1U1hYaEAIJKSkoQQ9z7cGjVqJNatWyeNyczMFABESkqKEOLem6uRkZEoKCiQxixdulRYWVmJO3fu%0A/L0J6HD9+nXRsmVLsWvXLhEWFiYVy4ae34QJE0TXrl119mu1WuHk5CQ++eQTqa2oqEioVCqxZs0a%0AIYQQGRkZAoA4dOiQNGbbtm1CoVCIS5cu/XXB6+Hpp58Wr732mqzt2WefFVFRUUIIw8/vwWKkvvL5%0A4osvhK2trezf54QJE0SrVq3+6pRkaiomK6WmpgoA4ty5c0KIf0d+Fy9eFE2bNhUnTpwQ7u7usmLZ%0A0PN78cUXxSuvvKLzGEN/T60tLsMg0sPdu3eRlpaGiIgIqc3IyAgRERFISUlpwMjqpri4GABgZ2cH%0AAEhLS0NZWZksv9atW8PNzU3KLyUlBX5+fnB0dJTGREZGoqSkBCdPnvwbo9dt+PDhePrpp2V5AIaf%0A3+bNm9GhQwcMGDAATZo0QUBAAFasWCH15+bmoqCgQJaftbU1OnXqJMvPxsYGHTp0kMZERETAyMgI%0ABw8e/PuSqUaXLl2QkJCA7OxsAMDRo0exf/9+9OrVC4Dh5/eg+sonJSUFoaGhMDExkcZERkYiKysL%0A165d+5uy0U9xcTEUCgVsbGwAGH5+Wq0WgwYNwvjx49GmTZsq/Yacn1arxS+//AIvLy9ERkaiSZMm%0A6NSpk2yphqG/p9YWi2UiPVy5cgUVFRWyH3oAcHR0REFBQQNFVTdarRajR49GcHAwfH19AQAFBQUw%0AMTGRPsgq3Z9fQUFBtflX9jW0uLg4/Pbbb5gzZ06VPkPP7+zZs1i6dClatmyJHTt24O2338bIkSOx%0AevVqWXw1/fssKChAkyZNZP3Gxsaws7Nr8Pw++OADvPTSS2jdujUaNWqEgIAAjB49GlFRUQAMP78H%0A1Vc+/+R/s/e7ffs2JkyYgIEDB8LKygqA4ec3d+5cGBsbY+TIkdX2G3J+hYWFKC0tRUxMDHr27Imd%0AO3eif//+ePbZZ5GUlCTFZ8jvqbX1ePydQiKSDB8+HCdOnMD+/fsbOpR6c+HCBYwaNQq7du2Cqalp%0AQ4dT77RaLTp06IDZs2cDAAICAnDixAksW7YMgwcPbuDoHt2PP/6I77//Hj/88APatGmD9PR0jB49%0AGi4uLv+K/B5nZWVleOGFFyCEwNKlSxs6nHqRlpaGhQsX4rfffoNCoWjocOqdVqsFAPTr1w/vvfce%0AAKBdu3b49ddfsWzZMoSFhTVkeA2CV5aJ9ODg4AClUlnlTt8//vgDTk5ODRRV7Y0YMQJbtmxBYmIi%0AXF1dpXYnJyfcvXsXRUVFsvH35+fk5FRt/pV9DSktLQ2FhYVo3749jI2NYWxsjKSkJCxatAjGxsZw%0AdHQ06PycnZ3h4+Mja/P29pbuTK+Mr6Z/n05OTigsLJT1l5eX488//2zw/MaPHy9dXfbz88OgQYPw%0A3nvvSf9LYOj5Pai+8vkn/5sF/q9QPnfuHHbt2iVdVQYMO799+/ahsLAQbm5u0vvNuXPnMHbsWHh4%0AeEjxGWp+Dg4OMDY2fuh7jiG/p9YWi2UiPZiYmODJJ59EQkKC1KbVapGQkICgoKAGjEw/QgiMGDEC%0AGzduxJ49e9C8eXNZ/5NPPolGjRrJ8svKysL58+el/IKCgnD8+HHZB0DlB+CDb6p/t+7du+P48eNI%0AT0+Xtg4dOiAqKkr62pDzCw4OrvKov+zsbLi7uwMAmjdvDicnJ1l+JSUlOHjwoCy/oqIipKWlSWP2%0A7NkDrVaLTp06/Q1Z6Hbz5k0YGck/jpRKpXSFy9Dze1B95RMUFIS9e/eirKxMGrNr1y60atUKtra2%0Af1M21asslHNycrB7927Y29vL+g05v0GDBuHYsWOy9xsXFxeMHz8eO3bsAGDY+ZmYmCAwMLDG9xxD%0A/8yotYa+w5DIUMTFxQmVSiVWrVolMjIyxJtvvilsbGxkd/r+U7399tvC2tpaaDQakZ+fL203b96U%0AxgwbNky4ubmJPXv2iMOHD4ugoCARFBQk9Vc+Bug///mPSE9PF9u3bxeNGzf+xz4G6P6nYQhh2Pml%0ApqYKY2NjMWvWLJGTkyO+//57YWZmJr777jtpTExMjLCxsRGbNm0Sx44dE/369av2UWQBAQHi4MGD%0AYv/+/aJly5b/iEfHDR48WDRt2lR6dNyGDRuEg4ODeP/996Uxhpbf9evXxZEjR8SRI0cEADF//nxx%0A5MgR6WkQ9ZFPUVGRcHR0FIMGDRInTpwQcXFxwszM7G959FhN+d29e1f07dtXuLq6ivT0dNl7zv1P%0AQTDU/Krz4NMwhDDs/DZs2CAaNWokli9fLnJycsTixYuFUqkU+/btk+Yw5PfU2mKxTFQLixcvFm5u%0AbsLExER07NhRHDhwoKFD0guAarfY2FhpzK1bt8Q777wjbG1thZmZmejfv7/Iz8+XzZOXlyd69eol%0A1Gq1cHBwEGPHjhVlZWV/czb6ebBYNvT8fv75Z+Hr6ytUKpVo3bq1WL58uaxfq9WKSZMmCUdHR6FS%0AqUT37t1FVlaWbMzVq1fFwIEDhYWFhbCyshKvvvqquH79+t+ZRrVKSkrEqFGjhJubmzA1NRVPPPGE%0A+PDDD2WFlaHll5iYWO3P3ODBg4UQ9ZfP0aNHRdeuXYVKpRJNmzYVMTExDZ5fbm6uzvecxMREg8+v%0AOtUVy4ae31dffSU8PT2FqampaNu2rYiPj5fNYejvqbWhEOK+P5FEREREREQSrlkmIiIiItKBxTIR%0AERERkQ4slomIiIiIdGCxTERERESkA4tlIiIiIiIdWCwTEREREenAYpmIiIiISAcWy0REREREOrBY%0AJiKiOhkyZAgUCgViYmJk7fHx8VAoFAAAjUYDhUJR7VZQUIDt27dLX9/P2dkZHh4esra8vDwoFAok%0AJCQAAHJzc/Hyyy/DxcUFpqamcHV1Rb9+/XDq1KmHxt65c2cMGzZM1rZs2TIoFAqsWrWqSp4hISF6%0A5QMAU6dOlbVbW1sjJCQESUlJsnmPHj2Kvn37okmTJjA1NYWHhwdefPFFFBYWyvJNT0+vMmd12/3f%0Akwe3nj17PvScEFH1WCwTEVGdmZqaYu7cubh27VqN47KyspCfny/bmjRpgq5du8LY2BgajUYam5mZ%0AiVu3buHatWvIy8uT2hMTE6FSqRAcHIyysjL06NEDxcXF2LBhA7KysrB27Vr4+fmhqKjooXF369ZN%0A9pqV8zdr1qxKu0ajwVNPPaVXPpXatGkjtaekpKBly5bo3bs3iouLAQCXL19G9+7dYWdnhx07diAz%0AMxOxsbFwcXHBjRs3qsQ7btw42Wu5urpi+vTpsrZKPXv2rBLbmjVrHnpOiKh6xg0dABERGa6IiAic%0APn0ac+bMwccff6xzXJMmTWBjY1Ol3cLCAoGBgdBoNHjppZcA3CtOu3btCq1WC41GgyFDhkjtnTt3%0AhqmpKdLT03HmzBkkJCTA3d0dAODu7o7g4GC94u7WrRtiYmJQUFAAJycnAEBSUhImT54syyM3Nxfn%0Azp1Dt27d9MqnkrGxsTSvk5MTpk+fjtjYWGRnZyMwMBDJyckoLi7GypUrYWx876O4efPmVV7n/vNk%0AYWEh7SuVSlhaWkqvcT+VSlVtOxHVDa8sExFRnSmVSsyePRuLFy/GxYsX6zRHt27dkJiYKO0nJiYi%0APDwcYWFhsnaNRiMVk40bN4aRkRF++uknVFRU1Po1g4OD0ahRI2n+jIwM3Lp1C0OHDsXVq1eRm5sr%0AxWJqaoqgoKA65QYAd+7cQWxsLGxsbNCqVSsA9wro8vJybNy4EUKIOs9NRH89FstERPRI+vfvj3bt%0A2mHKlCk6x7i6ukpXRy0sLNCmTRupr1u3bsjOzpaWEiQlJSEsLAyhoaHSOt+zZ8/i/PnzUrHctGlT%0ALFq0CJMnT4atrS2eeuopzJgxA2fPntUrZnNzc3Ts2FFaclF5NVulUqFLly6y9qCgIKhUKr3zAYDj%0Ax49LfWq1GvPmzcOaNWtgZWUF4N6a6f/97394+eWX4eDggF69euGTTz7BH3/8oVf8NdmyZYssNgsL%0AC8yePfuR5yV6XHEZBhERPbK5c+fiqaeewrhx46rt37dvHywtLaX9Ro0aSV936dIFJiYm0Gg0aNu2%0ALW7duoX27dtDq9Xi8uXLyM3NhUajgVqtRufOnaXjhg8fjujoaGg0Ghw4cADr1q3D7NmzsXnzZvTo%0A0eOhMYeHh2PdunUA7hXF4eHhAICwsDBoNBq8+uqr0Gg0eOONN2qVDwC0atUKmzdvBgBcv34da9eu%0AxYABA5CYmIgOHToAAGbNmoUxY8Zgz549OHjwIJYtW4bZs2dj79698PPze2j8unTr1g1Lly6VtdnZ%0A2dV5PqLHHa8sExHRIwsNDUVkZCQmTpxYbX/z5s3h6ekpbZXrjAHAzMwMHTt2RGJiIhITE9G1a1co%0AlUo0atQIXbp0kdqDg4NhYmIim9fS0hJ9+vTBrFmzcPToUYSEhGDmzJl6xVx5RfvSpUvQaDQICwsD%0A8H/F8pkzZ3DhwoUqN/c9LB8AMDExkfoCAgIQExODpk2b4rPPPpONs7e3x4ABAzBv3jxkZmbCxcUF%0A8+bN0yt+XczNzWWxeXp6slgmegQslomIqF7ExMTg559/RkpKSq2PrXw6xf1XeIF7RbhGo0FSUpLO%0Am98qKRQKtG7dutqnSVSn8or2F198gdu3b+PJJ58EAAQGBuLy5cv4+uuvpeUa9UGpVOLWrVs6+01M%0ATNCiRQu94yeivweXYRARUb3w8/NDVFQUFi1aVKWvsLAQt2/flrXZ29tLyxe6deuGGTNmoKCgQLaU%0AIywsDJ988gmuX78uK5bT09MxZcoUDBo0CD4+PjAxMUFSUhK+/vprTJgwQa94K5d1LF68GMHBwVAq%0AlQDuFa33tz+4xEKffMrLy6XnLlcuw8jIyJBi27JlC+Li4vDSSy/By8sLQgj8/PPP2Lp1K2JjY/WK%0AX5c7d+5UeW61sbExHBwcHmleoscVi2UiIqo306dPx9q1a6u0Vz4F4n4pKSnSGuTKm+iEENIVXgDo%0A1KkTysrKpEfMVXJ1dYWHhwemTZsm/fGOyv333ntP73i7deuGvXv3yq5mA5CexKHravbD8jl58iSc%0AnZ0B3Ftm0qJFCyxduhTR0dEAAB8fH5iZmWHs2LG4cOECVCoVWrZsiZUrV2LQoEF6x1+d7du3S699%0Af7z6/LEWIqpKIfjMGiIiIiKianHNMhERERGRDiyWiYjoX2f27NlVnjVcufXq1auhwyMiA8JlGERE%0A9K/z559/4s8//6y2T61Wo2nTpn9zRERkqFgsExERERHpwGUYREREREQ6sFgmIiIiItKBxTIRERER%0AkQ4slomIiIiIdGCxTERERESkA4tlIiIiIiIdWCwTEREREenAYpmIiIiISIf/BxDqP15LN9tLAAAA%0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4" descr="data:image/png;base64,iVBORw0KGgoAAAANSUhEUgAAAssAAAHHCAYAAABJIhU9AAAABHNCSVQICAgIfAhkiAAAAAlwSFlz%0AAAAPYQAAD2EBqD+naQAAADl0RVh0U29mdHdhcmUAbWF0cGxvdGxpYiB2ZXJzaW9uIDMuMC4zLCBo%0AdHRwOi8vbWF0cGxvdGxpYi5vcmcvnQurowAAIABJREFUeJzs3XtYFeX+///nUg5yRgIBzcAEBOKk%0AoH1EWGuZui1RM7VMsaRSq0+lkYe0dqnlIWu3Nf10sNgetiJlVGoeU3MWLN2mIRjKUoRMTc1TxmFL%0AgDC/P/w6P5ewEE1T8/24rrm265577nnPuLvWi9t7Bp2qqipCCCGEEEKIOprc6AKEEEIIIYS4WUlY%0AFkIIIYQQwgYJy0IIIYQQQtggYVkIIYQQQggbJCwLIYQQQghhg4RlIYQQQgghbJCwLIQQQgghhA0S%0AloUQQgghhLBBwrIQQgghhBA2SFgWQgghhBDCBgnLQgghromFCxei0+m0rVmzZoSEhPD8889z/Phx%0Aq76HDh3imWeeITAwEEdHR1q0aEG/fv3YsmVLnXEVRbEa197enrvvvpvHH3+cH3/8sU6/zMzMeut7%0A/vnn0el0Vm2BgYH07t270df4yCOPoNPpePnll+vdf2mtTZs2pUWLFgwcOBCLxVKnf0pKCq6urkDd%0A+2dra9WqFZGRkbRt25aKioo6Y/700084Ozvz8MMPN/q6hBC22d3oAoQQQvy1vPHGG7Rp04bff/8d%0As9nMhx9+yJo1a9i9ezfOzs5s2bKFXr16ATB8+HDCw8P55ZdfWLhwIYmJibz33nu88MILdcYdNWoU%0AHTt2pLq6mp07d/Lxxx+zevVq8vPzadmy5XW/rtLSUr7++msCAwPJyMjgrbfeqhO+66v1hx9+4KOP%0APkJRFHbv3o2fn1+9x+j1ehYvXmzVNnz4cDp16sTIkSO1NldXV3x9fenSpQtvvvkm06dPtzrm+eef%0Ax8HBgTlz5vzBKxZCAKAKIYQQ18CCBQtUQN2xY4dV+0svvaQC6tKlS9Vff/1V9fPzU319fdWioiKr%0AfmfPnlUTExPVJk2aqFu2bNHaN2/erALq559/btV/zpw5KqBOnz69wX4XPPfcc+qlX3sBAQFqUlJS%0Ao65v/vz5qr29vfrtt9+qgKooSp0+tmr48MMPVUCdOXOmVfuwYcNUFxcXm+d0cXFRhw0bVu++Z599%0AVrW3t1d3796ttWVmZqqA+sEHHzTqmoQQlyfLMIQQQlxX9913HwAHDhxg3rx5/PLLL7zzzju0bdvW%0Aqp+TkxOLFi1Cp9PxxhtvXNG4f4b09HR69OhB165dCQsLIz09vdHHJiYmAlBcXHzN6pkxYwbe3t48%0A88wzqKpKeXk5L774Ip07d+aZZ565ZucR4nYnYVkIIcR1dSEg3nHHHXz99dc0a9aMRx55pN6+bdq0%0AISEhgW+//bbe9bi2xr3ejh49yubNmxk8eDAAgwcPJjMzk6qqqkYd/9NPPwHQvHnza1aTh4cHc+bM%0AwWw2k5aWxmuvvcbx48f5+OOPbS4PEUJcOQnLQgghrqmSkhJOnTrFzz//zGeffcYbb7yBk5MTvXv3%0ApqCggHbt2uHo6Gjz+OjoaKqrqykqKrJqLysr49SpUxw7dow1a9YwevRodDodAwYMuN6XREZGBo6O%0Ajjz44IMAPProo5w5c4Y1a9bU2//iWtevX8+LL754XWodOHAgvXv3Zty4ccydO5exY8cSERFxTc8h%0AxO1OHvATQghxTXXv3t3qc0BAAOnp6bRq1YqysjLc3NwaPP7C/tLSUqv2J5980uqzj48PixYtIi4u%0A7hpU3bD09HSSkpK02oKDg4mNjSU9PZ1+/frV6V9frYsXL6Zjx47XvLb333+f0NBQWrduzWuvvXbN%0AxxfididhWQghxDX1/vvvExISgp2dHb6+vrRr144mTc7/Q6abmxtlZWUNHn9h/6Wh+vXXXycxMZGm%0ATZvi7e1NWFgYdnbX/2vMYrGQm5vL448/bjXbbTQaef/99yktLcXd3b3eWsvLy/nqq6/49NNPtXtw%0Ard111120aNGCe+65Bycnp+tyDiFuZxKWhRBCXFOdOnWyOdsbFhZGbm4ulZWVNpdi/PDDD9jb2xMc%0AHGzVHhkZWWfW+mLNmjUDsLnW+ezZs1qfK7FkyRIAUlNTSU1NrbP/iy++4IknnrBZa79+/Th79iwj%0ARowgISGB1q1bX3ENQogbR9YsCyGE+NP07t2b33//nc8//7ze/T/99BPZ2dncd999VzxLGhAQAMC+%0Affvq3b9v3z6tT2OpqsrSpUvp2rUrn3/+eZ0tKiqqUW/FeOutt/j999+ZNm3aFZ1fCHHjSVgWQgjx%0Ap3n66adp0aIF48aNs/rtewC///47TzzxBKqq8vrrr1/x2P7+/sTExLBkyRJ+++03q305OTls27aN%0ABx544IrG3LJlCz/99BNPPPEEAwcOrLMNGjSIzZs3c/To0QbHadu2LQMGDGDhwoX88ssvV3xtQogb%0AR5ZhCCGE+NPccccdZGZmkpSURIcOHer8Br+ioiLee+894uPjr2r8f/7zn/Ts2ZOYmBhSUlJo2bIl%0AFouFjz/+GH9/fyZOnFjnmKKiIqZOnVqnvX379qxatYqmTZuSlJRU7/n69u3Lq6++yqeffspLL73U%0AYG3jxo1j2bJlzJ49m7feeuuqrk8I8eeTsCyEEOJPlZiYyA8//MD06dP5/PPPOXbsGB4eHsTHxzN/%0A/nwSEhKueuyuXbuSnZ3N1KlTmTNnDmVlZfj6+jJkyBAmT55MixYt6hyzb9++et8i8eSTT7JixQri%0A4+Px8vKq93wRERG0adOGJUuWXDYsx8XFYTQa+fDDD5k4cSIeHh5Xd5FCiD+VTlVV9UYXIYQQQggh%0AxM1I1iwLIYQQQghhg4RlIYQQQgghbJCwLIQQQgghhA0SloUQQgghhLBBwrIQQgghhBA2SFgWQggh%0AhBDCBnnPshBXqLa2lqNHj+Lm5oZOp7vR5QghhBCiEVRVpaysjJYtW9KkSePniyUsC3GFjh49SuvW%0ArW90GUIIIYS4CocPH+bOO+9sdH8Jy0JcITc3N+D8f2zu7u43uBohhBBCNEZpaSmtW7fWvscbS8Ky%0AEFfowtILd3d3CctCCCHELeZKl1DKA35CCCGEEELYIGFZCCGEEEIIGyQsCyGEEEIIYYOEZSGEEEII%0AIWyQsCyEEEIIIYQNEpaFEEIIIYSwQcKyEEIIIYQQNkhYFkIIIYQQwgYJy0IIIYQQQtggYVkIIYQQ%0AQggbJCwLIYQQQghhg4RlIYQQQgghbJCwLIQQQgghhA0SloUQQgghhLDB7kYXIMQtKyQEmsjPm+Iv%0A4ujRG12BEELclOSbXgghhBBCCBskLAshhBBCCGGDhGVh08aNG9HpdJSXl9/oUoQQQgghbggJy38x%0Aqqpy7ty5G12GlZuxJiGEEEKIxpCw3EirVq3C09OTmpoaAPLy8tDpdEyYMEHrM3z4cJKTk/Hx8SEz%0AM1Nrj4mJwd/fX/tsNptxdHTk7NmzjB07lt69e2v7Zs+ejU6nY926dVpbUFAQaWlp9dZ1YfZ33bp1%0AdOjQAQcHB7Zt2wbAl19+Sfv27WnWrBlt27blzTff1EJrUVEROp2O3bt3a2OdOnUKnU6H2WymqKiI%0AHj16AODm5oZOp2P48OEA1NbWMm3aNNq0aYOTkxMxMTF8+eWXl60pNzcXo9GIm5sb7u7uxMXFkZub%0Aa/OenzlzhhEjRuDr64uTkxORkZGsXbtW2//5558THh6Og4MDgYGBzJo1y+r4O++8kxkzZpCcnIyr%0AqyuBgYGsXr2a48eP06dPH1xcXIiOjmbnzp02axBCCCHE7U3CciMlJiZSVlamhTuTyYS3tzeKomh9%0ATCYTXbt2Ra/Xa+1nzpzBYrFQUVHB3r17tX4dO3bE2dkZg8GA2WzWQvil4x45coTi4mKMRmOD9U2c%0AOJF33nmHvXv3cs8996AoCk8++SSpqakUFBTw4YcfkpaWxsyZMxt1vW3atGHZsmUAFBcXc+zYMf75%0Az38C8Oabb7J06VI+/vhjCgoKGDVqFIMHD2bLli0N1jR48GACAwP5/vvvycnJYfz48djZ1f9Clpqa%0AGnr27Mn27dtJT09n9+7dTJ8+nSb/7+0T27dv59FHHyU5OZndu3fz+uuv88orr7BkyRKrcd59912M%0ARiO5ubn07NmT5ORkUlJSSElJITc3l4CAAFJSUhq8F5WVlZSWllptQgghhLg9yKvjGsnDw4OYmBgU%0ARSEuLg5FUUhNTWXKlCmUl5dTUlJCUVERBoOBiooK5s2bB0BWVhbt27fHz88PRVEIDQ1FURQMBgNg%0AHcJjY2PJyspi3LhxLF++HABFUWjVqhVBQUEN1jd16lS6deumfZ48eTKvvvoqjz/+OAB33303U6ZM%0A4fXXX+fVV1+97PU2bdqU5s2bA9CiRQtcXV0BqKioYObMmVrgh/PBOisri3nz5tGlSxebNR0+fJjX%0AXnuNdu3aARAcHGzz/OvXr2fnzp3s27ePtm3bAmj/C+dDcM+ePbVrCQkJYffu3bzzzjsMHTpU69en%0ATx9GjBgBwGuvvcbHH39M586dGTBgAADjx48nMTGRU6dO4e3tXW8tM2bMYMqUKZe9Z0IIIYT465GZ%0A5StgMBhQFAVVVcnOzqZ///6EhYVhNpsxmUy0bNmS4OBgDAYDBQUFnDx5EpPJhNFoxGg0oigK1dXV%0AbN26VZsp9vT0JDo6GkVRyM/Px8HBgZEjR5Kbm0t5eTkmk0kL1g2Ji4uz+vzDDz/w+uuv4+rqqm3P%0APvssP//8M5WVlVd9DwoLC6moqKBr165WYy9dupTi4uIGa0pNTSUlJYUePXowc+ZMDhw4YPM8eXl5%0ABAQEWAXki1ksFqtgDtClSxcKCwtRVVVri4qK0v7s6+sLQGRkZJ22EydO2Kxl4sSJlJSUaNvhw4dt%0A9hVCCCHEX4vMLF8Bo9HI/Pnz2bVrF/b29oSGhmoh+MyZM1qojYyMxMvLC5PJhMlkYtq0afj5+TFz%0A5kx27NhBdXU18fHxVuMqioKjoyMGgwEvLy+rED5mzJjL1ubi4mL1uby8nBkzZvDggw/W6evg4KAt%0AZ7g4WFZXV1/2PBfejLFu3Tr8/Pys9jVr1qzBmqZOncrQoUNZs2YNa9euZdKkSSxbtoy+ffvWOY+T%0Ak9Nla6mPqqqoqopOpwPA3t5e29dQW21trc0xHR0dcXR0vKp6hBBCCHFrk7B8BS4smZg1a5YWjI1G%0AI2+99RZnzpzRQq1OpyMxMZEVK1awZ88eEhIScHZ2prKyknnz5hEXF2cVJA0GA/Pnz8fOzo77779f%0AGzcjI4PCwsLLrleuT/v27SksLLS5fMPHxweAY8eOaTOteXl5Vn0cHBwAtPXUABERETg4OHD48GES%0AEhKuuK7Q0FBCQ0N56aWXePjhh1m4cGG9YTkqKoqDBw9SXFxc7+xyWFhYnTXSW7ZsITQ0VPtBQAgh%0AhBDij5JUcQWaN29OVFQU6enpWoDV6/Xs3LmTwsJCq+USF8JuTEwMrq6uNGnSBL1eT3p6ep1lFXq9%0AnrKyMlatWqWNazQaSU9Px9/fn5CQEK1vZmYmERERl6110qRJzJ8/nzfffJOCggIKCgrIyMjg9ddf%0AB86/4SIuLo4ZM2ZgsVhQFIXXXnvNaoyAgADg/JtATp48SXl5OR4eHqSmpjJ69GgWL15McXExO3fu%0AZM6cOSxevNhmPeXl5YwaNQqTycTBgwcxm83k5OQQFhYGwKFDhwgNDdXeTNGtWzfi4+Pp378/Gzdu%0A5MCBA6xZs4ZvvvkGgDFjxrB+/XqmT59OYWEhCxYs4MMPP2Ts2LGXvTdCCCGEEI0lYfkKGQwGampq%0AtFDr5eVFeHg4fn5+2oNr9fWD8wH40jY4H8IjIyPx8fEhNDQUOB+ga2tr6wTr3377TXurRkN69erF%0AypUrWbt2LbGxsXTu3JnZs2cTGBio9Vm4cCEVFRXExsby0ksvMW3aNKsxAgICmDRpEmPGjMHX15cX%0AX3wROP/A28SJE5k2bRphYWHcf//9rF27ljZt2tisx87OjhMnTvDYY48REhLCo48+Sp8+fbTwXlVV%0Axb59+zh79qx2zIVX3w0aNIjw8HAmTJigLZfo1KkTn376KUuWLCEiIoIpU6Ywffp0q4f7hBBCCCH+%0AKJ168aJVIcRllZaW4uHhQYmvL+6y5EP8VRw9eqMrEEKI60r7/i4pwd3dvdHHyZplIa5WYSFcwX9s%0AQgghhLj1yLSYEEIIIYQQNkhYFkIIIYQQwgYJy0IIIYQQQtgga5aFuFohISAP+P355EE0IYQQfyL5%0AphdCCCGEEMIGCcuChIQE+WUeQgghhBD1kGUYt5GNGzfSo0cPysrKcHV11dpXrlyJvb39DaxMCCGE%0AEOLmJGFZ4OXldaNLEEIIIYS4KckyjEusWrUKT09PampqAMjLy0On0zFhwgStz/Dhw0lOTsbHx4fM%0AzEytPSYmBn9/f+2z2WzG0dGRs2fPMnbsWHr37q3tmz17NjqdjnXr1mltQUFBpKWl1VvXxo0b0el0%0AbN68mQ4dOuDi4kJCQgL79+8HoLi4mCZNmpCXl2d13D/+8Q/atm3L/v376dGjBwBubm7odDqGDx8O%0A1F2GceeddzJjxgySk5NxdXUlMDCQ1atXc/z4cfr06YOLiwvR0dHs3LnT6lxZWVl06dIFJycn7rrr%0ALlJTU61+ffXcuXMJCgrC0dERX19fBg0a1NBfBdnZ2ej1epydnWnevDn3338/paWlAFRUVPD888/j%0A4+NDs2bN0Ov15OTk1LlfGzZsIDo6GicnJ7p3786pU6dYtWoVoaGhuLu7M3ToUCoqKhqsQwghhBC3%0ALwnLl0hMTKSsrIzc3FwATCYT3t7eKIqi9TGZTHTt2hW9Xq+1nzlzBovFQkVFBXv37tX6dezYEWdn%0AZwwGA2azWQvhl4575MgRiouLMRqNDdb36quv8t5777F9+3ZUVdUCb9u2bTEajSxYsMCq/4IFC0hJ%0ASeHuu+9m2bJlwPlgfezYMf75z3/aPM+7776L0WgkNzeXnj17kpycTEpKCikpKeTm5hIQEEBKSorW%0Av7CwkF69ejFo0CDy8/PJyMhg8+bNjB49GoBt27bx0ksvMW3aNAoLC1m3bh0JCQk2z5+Tk0P37t2J%0Ajo5m27ZtZGdn06tXL86dOwfA2LFjWbFiBUuWLCEnJ4eAgAB69uxJSUmJ1TiTJ0/mo48+wmw2c+DA%0AAR5++GHef/99Pv30U77++mvWrl3LBx980OA9r6yspLS01GoTQgghxO1BwvIlPDw8iImJ0UKsoiik%0ApqaSm5tLeXk5R44coaioCIPBgNFo1PplZWXRvn17qzZFUTAYDIB1CFdVlaysLMaMGWPVt1WrVgQF%0ABTVY34wZM0hMTOSee+7h5Zdfxmw2U1VVBZyf8U5PT9c+b9++nb1795KSkkLTpk1p3rw5AC1atMDP%0Az6/B34vep08fRowYQXBwMK+99holJSV07tyZAQMGEBISwvjx48nPz+fUqVMATJ8+nWHDhjFq1CiC%0AgoLo0qULs2fPZsGCBVRVVXHo0CHc3NxISkoiICCA9u3b88ILL9g8/8yZM+ncuTNz584lKiqKiIgI%0ARo0ahZeXF6WlpXz88ce8++679OzZk3vuuYe0tDTs7e2ZP3++1TjTp0+nc+fOxMbG8sQTT6AoCvPm%0AzSMmJgaDwcBDDz3E5s2bL3vPPTw8tK1169YN9hdCCCHEX4eE5XoYDAYURUFVVbKzs+nfvz9hYWGY%0AzWZMJhMtW7YkODgYg8FAQUEBJ0+exGQyYTQatbBcXV3N1q1btZliT09PoqOjURSF/Px8HBwcGDly%0ApBbCTSaTFqwbEhUVpf3Z39+f2tpaLbAOGDAAVVVZuXIlAAsXLqR79+5XFe4uPo+vry8AkZGRddpO%0AnDgBwK5du0hLS8PV1VXbkpKSqKmp4eDBg9x///34+/tz99138/jjj7N06dIGlz/k5eXRrVu3evcV%0AFRVx7tw5unTporU5OjoSFxeHxWJp8Drc3d256667rNouXIMtEydOpKSkRNsOHz7cYH8hhBBC/HVI%0AWK6H0WjEbDaza9cu7O3tCQ0N1ULwxaE2MjISLy8vTCaTVVg2mUzs2LGD6upq4uPjrca9eAwvLy+r%0AEN6YsHzxWyt0Oh0AtbW1wPnAOHToUBYsWMDvv/9ORkYGTz755FXdg/rO09C5y8vLee6558jLy9O2%0AXbt2sX//fgICAnB3dycvL4/09HR8fX35+9//TkxMjM0lDU5OTldV9+Wu49K3fuh0Ou0abHF0dMTd%0A3d1qE0IIIcTtQcJyPS4smZg1a5YWYC8EXUVRtNlinU5HYmIiK1asYM+ePSQkJBAVFUVlZSXz5s0j%0ALi4OFxcXbdwL65Y3bdqkjWE0GsnIyKCwsPCy65UbY/jw4axfv54PP/yQJk2a0K9fP22fg4MDgLZu%0A+lrq0KEDe/bsISgoqM524bz29vb06NGDd955h127dlFUVGS1FvxiUVFRbNq0qd59QUFB2NnZsWXL%0AFq2tqqqK77//nvDw8Gt+bUIIIYS4fUlYrkfz5s2JiooiPT1dC7B6vZ6dO3dSWFhoNQN8IezGxMTg%0A6upKkyZN0Ov1pKen15kp1uv1lJWVsWrVKquwnJ6ejr+/PyEhIVrfzMxMIiIirrj2yMhIYmNjmTBh%0AAkOGDMHR0VHbFxAQAJx/48fJkycpLy+/4vFtmThxIiaTiVGjRmkzysuXL2fUqFEArFixgrlz57Jr%0A1y4OHjzIokWL0Ol02jW/99579OzZUxvvlVdeYevWrbzwwgvk5+djsVh4//33+fXXX3F3d+fpp59m%0AzJgxfPPNNxQUFPDUU09RXV3NE088cc2uSQghhBBCwrINBoOBmpoaLdR6eXkRHh6On58f7dq1s9kP%0AzgfgS9vgfAiPjIzEx8eH0NBQ4HyArq2trROsf/vtN+2tGlfqqaeeoqqqqs4SjICAACZNmsSYMWPw%0A9fXlxRdfvKrx6xMTE4PJZMJisdClSxc6dOjA5MmTadWqFXD+2jMzM+natSthYWGkpaXx6aefavfh%0A5MmTFBcXa+OFhYWxfv16cnJy6NixI126dGH16tXY2Z1/Nfg777zDgw8+SHJyMh06dOCnn35i/fr1%0AeHh4XLNrEkIIIYTQqaqq3ugixLU1adIkvv766zrvQRbXRmlpKR4eHpT4+uLeRH7e/NMdPXqjKxBC%0ACHEL0r6/S0qu6Pkj+Q1+fyHl5eX8+OOPfPDBB7z99ts3upy/vsJCkIf9hBBCiL80mRb7C3nmmWfo%0A1KkTPXr0YNiwYTe6HCGEEEKIW54swxDiCl3tP+MIIYQQ4sa52u9vmVkWQgghhBDCBlmzLMTVCgmB%0Aa/WAnzy0JoQQQtyUZGZZCCGEEEIIGyQs38Y2btyITqfTfjlJWloa3t7e12TshIQExo4de03GEkII%0AIYS4USQsC01ycjIFBQU3uoxr4loGfyGEEELcvmTNstA4OTnh5OR0o8sQQgghhLhpyMzyNbZq1So8%0APT2pqakBIC8vD51Ox4QJE7Q+w4cPJzk5GR8fHzIzM7X2mJgY/P39tc9msxlHR0fOnj3L2LFj6d27%0At7Zv9uzZ6HQ61q1bp7UFBQWRlpbWYG3BwcE4OTnRrVs3Dh48aLX/0tnY3NxcjEYjbm5uuLu7ExcX%0AR25urrY/OzsbvV6Ps7MzzZs35/7776e0tLTec//6668MHToUT09PXFxcSEpKsvr11gcOHKB37940%0Ab94cFxcXIiIiWL9+vbY/Pz+fnj174uLigp+fH8OGDeP06dP1nmvjxo2MGDGC06dPo9Pp0Ol0TJ06%0AlfHjx9OlS5c6/e+55x6mT59u874JIYQQ4vYlYfkaS0xMpKysTAuVJpMJb29vFEXR+phMJrp27Ype%0Ar9faz5w5g8VioaKigr1792r9OnbsiLOzMwaDAbPZrIXwS8c9cuQIxcXFGI3Geuv66aefGDBgAA89%0A9BB5eXkMGzaMV155pcFrGTx4MIGBgXz//ffk5OQwfvx47OzO/2NETk4O3bt3Jzo6mm3btpGdnU2v%0AXr04d+5cvWM99thj5OXlsXr1arZs2UJ1dTVJSUla/2effZaamhqysrLIz89nxowZODs7A+eDdteu%0AXenUqRM7d+5kzZo1/PzzzwwePLjec+n1et599128vLw4duwYx44dIzU1leTkZP7zn//w008/aX3z%0A8vKwWCwMGTLE5n2orKyktLTUahNCCCHE7UGWYVxjHh4exMTEoCgKcXFxKIpCamoqU6ZMoby8nJKS%0AEoqKijAYDFRUVDBv3jwAsrKyaN++PX5+fiiKQmhoKIqiYDAYAOsQHhsbS1ZWFuPGjWP58uUAKIpC%0Aq1atCAoKqreuDz74gNDQUO3XYLdr144ffviBd9991+a1HD58mNdee4127doBEBwcrO2bOXMmnTt3%0AZu7cuVpbREREveNYLBbWrFnDd999R6dOnQBYsmQJd911F19//TUPPfQQhw4dIjk5mcjISADuvvtu%0A7fg5c+Zw77338uabb2pt//rXv2jTpg0//vijVV8ABwcH3N3d0el0+Pn5ae3R0dGEh4eTkZHBxIkT%0AAVi6dCnx8fEEBgbavA8zZsxgypQpNvcLIYQQ4q9LZpavA4PBgKIoqKpKdnY2/fv3JywsDLPZjMlk%0AomXLlgQHB2MwGCgoKODkyZOYTCaMRiNGoxFFUaiurmbr1q3aTLGnpyfR0dEoikJ+fj4ODg6MHDmS%0A3NxcysvLMZlMWrCuj8Vi4d5777Vq69y5c4PXkZqaSkpKCj169GDmzJkcOHBA25eXl0e3bt0adT8s%0AFgsODg507NhRa2vRogXBwcFYLBYARo8ezeTJk0lISGDy5Mns3r1b67tr1y42bNiAq6urtl0I5hcv%0A5WiM5ORkli5dCoCqqmRkZJCcnNzgMRMnTqSkpETbDh8+fEXnFEIIIcStS8LydWA0GjGbzezatQt7%0Ae3tCQ0O1EHxxqI2MjMTLywuTyWQVlk0mEzt27KC6upr4+HircS8ew8vLyyqENxSWr8bUqVPJz8/n%0AgQceYOPGjYSFhbFy5UqAa/4g4NNPP01xcTHJycns2rWLDh068MEHHwBQXl5Ov379yMvLs9r2799f%0A7xrkhgwZMoQ9e/bwww8/kJWsB0L1AAAgAElEQVSVxfHjx3nkkUcaPMbR0RF3d3erTQghhBC3BwnL%0A18GFJROzZs3SAuyFoKsoijZbrNPpSExMZMWKFezZs4eEhASioqKorKxk3rx5xMXF4eLioo17Yd3y%0Apk2btDGMRiMZGRkUFhbaXK8MEBYWxvbt263atm3bdtlrCQ0N5aWXXmLDhg306dOHhQsXAhAVFcWm%0ATZsadT/CwsKoqqpix44dWtuJEyfYv38/4eHhWttdd93Fs88+y1dffcXo0aO1hxU7dOjAnj17aNOm%0ADUFBQVbbhXXNl3JwcNDWd18sICCALl26kJ6eTnp6Oj179uSOO+5o1HUIIYQQ4vYjYfk6aN68OVFR%0AUaSnp2sBVq/Xs3PnTgoLC61mgC+E3ZiYGFxdXWnSpAl6vZ709PQ6M8V6vZ6ysjJWrVplFZbT09Px%0A9/cnJCRE65uZmWm1hvjZZ5+loKCACRMmUFhYyJIlS1i8eLHNaygvL2fUqFGYTCYOHjyI2WwmJyeH%0AsLAwAF555RW2bt3KCy+8QH5+PhaLhffff59ff/21zlhhYWEkJSXx1FNPsXXrVnbt2sXQoUMJDAzU%0A3vAxatQovvnmGw4cOEBOTg6KomjneuGFFzh+/DjJycl8//33FBcXs27dOoYNG6ad47333qNnz57a%0A58DAQEpKSlAUhVOnTlFRUaHtS05OJiMjgy+++OKySzCEEEIIcXuTsHydGAwGampqtFDr5eVFeHg4%0Afn5+2gNz9fWD8wH40jY4H8IjIyPx8fEhNDQUOB+ga2tr6wTr3377TXurBkCbNm34/PPPyczMJCoq%0AirS0NKZNm2azfjs7O06cOMFjjz1GSEgIjz76KH369OH1118Hzgfg9evXk5OTQ8eOHenSpQurV6/W%0A3pZxqUWLFhEdHU2vXr2Ij4/Hzs7Oqv+5c+d49tlnCQsLo1evXoSHh2sPD955551s2bKFyspKunfv%0ATmRkJKmpqVYzwidPnrRav5yYmMjw4cMZOHAgPj4+Vg8yPvzww/zyyy9UVVXRt29fm/dACCGEEEKn%0Aqqp6o4sQ4lZSWlqKh4cHJb6+uDe5Rj9vHj16bcYRQgghRL207++Skit6/kheHSfE1SosBHnYTwgh%0AhPhLk2UYQgghhBBC2CBhWQghhBBCCBskLAshhBBCCGGDrFkW4mqFhMC1esBPXH/yEKUQQoirIN/0%0AQgghhBBC2CBhWQghhBBCCBskLAshhBBCCGGDhOWbyKpVq/D09KSmpgaAvLw8dDodEyZM0PoMHz6c%0A5ORkfHx8yMzM1NpjYmLw9/fXPpvNZhwdHTl79ixjx47Vfq00wOzZs9HpdKxbt05rCwoKIi0tzWZt%0Au3fvplevXri7u+Pu7o5er+fAgQMADB06lIEDBzJz5kz8/Pzw9vZm1KhRnDt3Tjv+zjvvZObMmaSk%0ApODm5kZAQAD/+te/GrwftbW1zJgxg7Zt2+Lo6EhAQABvvfWWtn/Xrl107doVJycnvL29eeaZZzh7%0A9qy2/0Jdb775Ji1atKB58+ZMmzaNc+fO8dJLL9G8eXNat27Nv//97wbrEEIIIcTtS8LyTSQxMZGy%0AsjJyc3MBMJlMeHt7oyiK1sdkMtG1a1f0er3WfubMGSwWCxUVFdqvuDaZTHTs2BFnZ2cMBgNms1kL%0A4ZeOe+TIEYqLi+v8eu0LDh06RGJiIi4uLmzevJkdO3aQkpJiFYY3bNjA4cOHURSF+fPn88knn7B4%0A8WKrcd555x3+53/+h9zcXEaOHMnTTz9NUVGRzfsxbtw4/vGPfzB58mQKCgpYsmQJPj4+AJSXl9Oz%0AZ098fHzYsWMHn376KevXr2fUqFFWY3zzzTecOnWK7Oxs3n77bf7+97/Tu3dvfH192b59O8OHD2fE%0AiBEcO3as4b8cIYQQQtyWJCzfRDw8PIiJidFCrKIopKamkpubS3l5OUeOHKGoqAiDwYDRaNT6ZWVl%0A0b59e6s2RVEwGAyAdQhXVZWsrCzGjBlj1bdVq1YEBQXVW9f//d//4e3tTUZGBrGxsbRr144nn3yS%0A4OBgrY+3tzdz5swhNDSUvn378sADD7Bp0yarcfr06cMzzzxDUFAQr7zyCp6enlY/CFyspKSEuXPn%0A8u677/LYY4/Rtm1bEhMTeeqppwBYvHgx586dY9GiRURERNC9e3fee+89Fi5cyKlTp7RxfHx8mDVr%0AFu3atWPEiBG0bduWqqoqXn75ZYKDg3n11Vdp0qQJW7Zssfn3UllZSWlpqdUmhBBCiNuDhOWbjMFg%0AQFEUVFUlOzub/v37ExYWhtlsxmQy0bJlS4KDgzEYDBQUFHDy5ElMJhNGo1ELy9XV1WzdulWbKfb0%0A9CQ6OhpFUcjPz8fBwYGRI0dqIdxkMmnBuj55eXno9Xrs7Gy/aTAiIoImF71Gzd/fnxMnTlj1iYqK%0A0v6s0+nw9fWt0+eCPXv2UF1dTbdu3erdb7FYaN++PU5OTlpbly5dqKmpobCw0GZdvr6+REZGap/t%0A7Ozw8vKyWQfAjBkz8PDw0LbWrVvb7CuEEEKIvxYJyzcZo9GI2Wxm165d2NvbExoaqoXgi0NtZGQk%0AXl5emEwmq7BsMpnYsWMH1dXVxMfHW4178RheXl5WIbyhsHxxILXF3t7e6rNOp6O2tvaK+1zJORuj%0AvnNeSR0AEydOpKSkRNsOHz58TWoTQgghxM1PwvJN5sKSiVmzZmkB9kLQVRRFmy3W6XQkJiayYsUK%0A9uzZQ0JCAlFRUVRWVjJv3jzi4uJwcXHRxr2wbnnTpk3aGEajkYyMDAoLC22uV4bzM8JZWVlWa5Sv%0At5CQEBwdHess5bggLCyM3NxcKioqtLYtW7bQtGlT2rVrd01rcXR01B5svLAJIYQQ4vYgYfkm07x5%0Ac6KiokhPT9cCrF6vZ+fOnRQWFlrNAF8IuzExMbi6utKkSRP0ej3p6el1Zor1ej1lZWWsWrXKKiyn%0Ap6fj7+9PSEiI1jczM5OIiAjt86hRozh9+jRDhgwhJyeH/fv3s2jRIvbv339Nr91oNPLRRx8B4OLi%0Awrhx4xgzZgxLlizhxx9/5D//+Q8LFiwA4LHHHsPOzo6UlBT27NnDpk2bGD16NCkpKdxxxx3XtC4h%0AhBBC3L4kLN+EDAYDNTU1Wqj18vIiPDwcPz8/q1nTS/vB+cB5aRucD+GRkZH4+PgQGhoKnA/QtbW1%0AdYL1b7/9pr1VA84/JPftt9/y22+/odfriY2NZcGCBXWWM/xRRUVFVg/nTZ48mdGjR/Pqq68SGhrK%0A4MGDOXnyJACurq6sX7+e48ePExsbyyOPPELPnj2ZM2fONa1JCCGEELc3naqq6o0uQohbSWlpKR4e%0AHpT4+uLeRH7evGUcPXqjKxBCCHEDad/fJSVXtKRSvumFEEIIIYSwwfa7wIQQDSssBHnYTwghhPhL%0Ak5llIYQQQgghbJCwLIQQQgghhA2yDEOIqxUSAvKA359HHtATQghxA8g3vRBCCCGEEDZIWBaXtXHj%0ARnQ6HeXl5Tb7pKWl4e3t/SdWJYQQQghx/UlYFkIIIYQQwgYJy0IIIYQQQtggYfkmsmrVKjw9Pamp%0AqQEgLy8PnU7HhAkTtD7Dhw8nOTkZHx8fMjMztfaYmBj8/f21z2azGUdHR86ePcvYsWPp3bu3tm/2%0A7NnodDrWrVuntQUFBZGWltZgfdnZ2URGRtKsWTPi4+MpKCio0+eLL74gKCiIZs2acf/993PkyBGr%0A/cuXLyc2NpZmzZrh4+PDww8/3OA5G+r/66+/MnToUDw9PXFxcSEpKYni4mJt/4WlIStXriQkJARn%0AZ2cGDRpERUUF8+fPJyAgAC8vL1JTU6mtrW2wDiGEEELcniQs30QSExMpKysjNzcXAJPJhLe3N4qi%0AaH1MJhNdu3ZFr9dr7WfOnMFisVBRUcHevXu1fh07dsTZ2RmDwYDZbNZC+KXjHjlyhOLiYoxGY4P1%0AjRs3jtmzZ7N9+3Y8PT3p27cv586d0/aXlZUxc+ZM0tPTMZvNnD59miFDhmj7V65cycCBA+nbty+5%0Aubls2LCB2NhYm+e7XP/HHnuMvLw8Vq9ezZYtW6iuriYpKalOTR988AHLli1j7dq1bNy4kX79+rFh%0AwwbWrl3LwoULef/99/nqq68avHYhhBBC3J7k1XE3EQ8PD2JiYlAUhbi4OBRFITU1lSlTplBeXk5J%0ASQlFRUUYDAYqKiqYN28eAFlZWbRv3x4/Pz8URSE0NBRFUTAYDIB1CI+NjSUrK4tx48axfPlyABRF%0AoVWrVgQFBTVY35QpU+jWrRsA//73v2ndujUrV66kf//+AFRVVfHhhx9qgXbBggVERkayc+dOOnTo%0AwNSpUxk6dCiTJk3SxoyJibF5vob6WywW1qxZw3fffUenTp0AWLJkCXfddRdff/01Dz30kFbTvHnz%0ACAgIAOChhx7is88+45dffsHFxYXw8HD0ej2bN29mwIAB9dZRWVlJZWWl9rm0tLTB+ySEEEKIvw6Z%0AWb7JGAwGFEVBVVWys7Pp378/YWFhmM1mTCYTLVu2JDg4GIPBQEFBASdPnsRkMmE0GjEajSiKQnV1%0ANVu3btVmij09PYmOjkZRFPLz83FwcGDkyJHk5uZSXl6OyWTSgnVDOnfurP3Z29uboKAgLBaL1ubg%0A4ECHDh20zxEREbi5uWl98vLytLDdGA31t1gsODg40LFjR62tRYsWBAcHW9Xk7u6uBWUAX19f7r77%0AblxcXKzaTpw4YbOOGTNm4OHhoW2tW7du9DUIIYQQ4tYmYfkmYzQaMZvN7Nq1C3t7e0JDQ7UQfHGo%0AjYyMxMvLC5PJZBWWTSYTO3bsoLq6mvj4eKtxLx7Dy8vLKoQ3Jiz/Uc7Ozte1f33s7e2tPut0unrb%0AGlqzPHHiREpKSrTt8OHDf7guIYQQQtwaJCzfZC4smZg1a5YWYC8EXUVRtNlinU5HYmIiK1asYM+e%0APSQkJBAVFUVlZSXz5s0jLi7Oavb0wrrlTZs2aWMYjUYyMjIoLCy87HplgG3btml/Pn36NEVFRYSF%0AhWltVVVV2nprgD179lBWVqb1iYyMZNOmTY2+Fw31DwsLo6qqih07dmhtJ06cYP/+/YSHhzf6HI3h%0A6OiIu7u71SaEEEKI24OE5ZtM8+bNiYqKIj09XQuwer2enTt3UlhYaDUDfCHsxsTE4OrqSpMmTdDr%0A9aSnp9eZKdbr9ZSVlbFq1SqrsJyeno6/vz8hISFa38zMTCIiIurUNnnyZDZv3kx+fj7Dhg3D39+f%0APn36aPsdHBz43//9X7Zv387333/Pk08+SUJCgrY0Y9KkSSxZsoQ33niDvXv3kp+fz9tvv60dP378%0AeJ588kntc0P9w8LCSEpK4qmnnmLr1q3s2rWLoUOHEhgYaPXmDyGEEEKIP0LC8k3IYDBQU1OjhVov%0ALy/Cw8Px8/OjXbt2NvvB+QB8aRucD+GRkZH4+PgQGhoKnA/QtbW1dYL1b7/9pr1V42IzZszg+eef%0AJy4ujlOnTrFy5UqrJQ1ubm6MGTOGQYMGkZCQgIeHBxkZGdr+7t278+mnn/LFF18QHR1Nt27dyMnJ%0A0fYfPXqUQ4cONbr/okWLiI6OplevXsTHx2NnZ8fq1auxs5PnVoUQQghxbehUVVVvdBFC3EpKS0vx%0A8PCgxNcX9yby8+af5ujRG12BEEKIW5j2/V1SckVLKuWbXgghhBBCCBvk36uFuFqFhSAP+wkhhBB/%0AaTKzLIQQQgghhA0SloUQQgghhLBBwrIQV+ui1+0JIYQQ4q9JwrIQQgghhBA2SFgWbNy4EZ1OR3l5%0Auc0+aWlpeHt7/4lVXR+NuVYhhBBCiAskLAshhBBCCGGDhGUhhBBCCCFskLD8J1q1ahWenp7U1NQA%0AkJeXh06nY8KECVqf4cOHk5ycjI+PD5mZmVp7TEwM/v7+2mez2YyjoyNnz55l7Nix9O7dW9s3e/Zs%0AdDod69at09qCgoJIS0trsL7s7GwiIyNp1qwZ8fHxFBQU1OnzxRdfEBQURLNmzbj//vs5cuSI1f7l%0Ay5cTGxtLs2bN8PHx4eGHH27wnA31//XXXxk6dCienp64uLiQlJREcXGxzbGKiorQ6XTs3r1bazt1%0A6hQ6nQ6z2VzvMf/973/529/+RmJiIiUlJQ3WKoQQQojbj4TlP1FiYiJlZWXk5uYCYDKZ8Pb2RlEU%0ArY/JZKJr167o9Xqt/cyZM1gsFioqKti7d6/Wr2PHjjg7O2MwGDCbzVoIv3TcI0eOUFxcjNFobLC+%0AcePGMXv2bLZv346npyd9+/bl3Llz2v6ysjJmzpxJeno6ZrOZ06dPM2TIEG3/ypUrGThwIH379iU3%0AN5cNGzYQGxtr83yX6//YY4+Rl5fH6tWr2bJlC9XV1SQlJVnV9EecOXOG7t27Y2dnxzfffIOHh0e9%0A/SorKyktLbXahBBCCHGbUMWfqkOHDuo777yjqqqq9uvXT502bZrq4OCglpWVqT///LMKqIWFheqc%0AOXPUe+65R1VVVV2+fLl67733qg8++KD64Ycfqqqqqt27d1dfeeUVVVVV9cyZM2qTJk3UHTt2qLW1%0AtaqXl5c6Y8YM9d5771VVVVWXLFmitmrVymZNGzZsUAE1MzNTazt58qTarFkz9YsvvlBVVVU/+eQT%0AFVC///57rU9+fr4KqDk5OaqqqmrHjh3VYcOGNfpeNNS/oKBABdTvvvtOazt+/Ljq6Oiofvnll/Ue%0As3//fhVQ8/Pzra4DULOzs62udd++fWpERIQ6aNAgtaqqqsE6J02apAJ1thJf30ZfqxBCCCFurJKS%0AkvPf3yUlV3SczCz/yQwGA4qioKoq2dnZ9O/fn7CwMMxmMyaTiZYtWxIcHIzBYKCgoICTJ09iMpkw%0AGo0YjUYURaG6upqtW7dqM8Wenp5ER0ejKAr5+fk4ODgwcuRIcnNzKS8vx2QyYTAYLltb586dtT97%0Ae3sTFBSExWLR2hwcHOjQoYP2OSIiAjc3N61PXl4e3bp1a/S9aKi/xWLBwcGBjh07am0tWrQgODjY%0Aqqar1a1bN8LCwli6dCn29vYN9p04cSIlJSXadvjw4T98fiGEEELcGiQs/8mMRiNms5ldu3Zhb29P%0AaGioFoIvDrWRkZF4eXlhMpmswrLJZGLHjh1UV1cTHx9vNe7FY3h5eVmF8MaE5T/K2dn5uva/nCZN%0Azv/fWVVVra26urrevklJSSiKoi1raYijoyPu7u5WmxBCCCFuDxKW/2QX1i3PmjVLC7AXgq6iKNps%0AsU6nIzExkRUrVrBnzx4SEhKIioqisrKSefPmERcXh4uLizbuhXXLmzZt0sYwGo1kZGRQWFh42fXK%0AANu2bdP+fPr0aYqKiggLC9PaqqqqtPXWAHv27KGsrEzrExkZyaZNmxp9LxrqHxYWRlVVFTt27NDa%0ATpw4wf79+wkPD6/3GB8fHwCOHTumteXl5dXb9x//+AdDhgzhvvvua1RgFkIIIcRt6rosChENiomJ%0AUZs2baqtPz59+rRqb2+vAurevXu1frNnz1abNm2qrT1WVVV98MEH1aZNm6oTJkywGvPXX39VmzRp%0AojZt2lS1WCyqqqrqV199pTZt2lT19/e36vv5559r66FV9f9fxxsZGal+++236g8//KAmJSWpbdq0%0A0dbzfvLJJ6qDg4N67733qt999526Y8cOtVOnTmpCQoLVOE2bNlWnTJmiWiwW9YcfflBnzpyp7R83%0Abpz6xBNPNLp/UlKSGhERoW7ZskXNy8tTe/ToobZr106trq5WVVVVDx48qLZr105bM62qqhoXF6ca%0AjUa1oKBA3bx5sxobG1vvmuWysjJVVVX1+eefV/39/dV9+/Zd/i/u/9HWPMmaZSGEEOKWIWuWbyEG%0Ag4GamhptttfLy4vw8HD8/Pxo166dzX5wfrb40jaA5s2bExkZiY+PD6GhoQDo9Xpqa2vrLMH47bff%0A6p1NnTFjBs8//zxxcXGcOnWKlStXWq3ndXNzY8yYMQwaNIiEhAQ8PDzIyMjQ9nfv3p1PP/2UL774%0AgujoaLp160ZOTo62/+jRoxw6dKjR/RctWkR0dDS9evUiPj4eOzs7Vq9ejZ2dHXB+pnvfvn2cPXtW%0AO2bhwoVUVFQQGxvLSy+9xLRp02z+PQDMnTuXhx56iPvuu4+ioqIG+wohhBDi9qNT1YsWeAohLqu0%0AtBQPDw9KfH1x/+WXG12OEEIIIRpB+/4uKbmi549kZlkIIYQQQggbJCwLcbUKC290BUIIIYS4ziQs%0ACyGEEEIIYYOEZSGEEEIIIWywu9EFCHHLCgmBJvLz5mUdPXqjKxBCCCGumnzTCyGEEEIIYYOE5Zvc%0A3//+d+Li4hrdPy0tDW9v7+tYkRBCCCHE7UPC8k3i3Llz6HQ6Vq1aZdU+YcIE1q9f3+hxkpOTKSgo%0AaFTfGxWsJdALIYQQ4lYha5Zvcq6urri6uja6v5OTE05OTtexIiGEEEKI28ctN7O8atUqPD09qamp%0AASAvLw+dTseECRO0PsOHDyc5ORkfHx8yMzO19piYGPz9/bXPZrMZR0dHzp49y9ixY+ndu7e2b/bs%0A2eh0OtatW6e1BQUFkZaWVm9d1dXVPPnkkwQGBuLk5ES7du2YO3dunX6ffPIJ4eHhODo60rJlS0aP%0AHg1AYGAgAH369EGn0xEUFARYL8NYs2YNTk5OlJWVWY353HPP8be//Q2oO2ubm5uL0WjEzc0Nd3d3%0A4uLiyM3NZePGjYwYMYLTp0+j0+nQ6XRMnToVgDvvvJNp06YxaNAgXFxcuPPOO/noo4+szvnTTz/R%0At29fXFxc8PDw4NFHH+XkyZN/6Lz1Wb58ObGxsTRr1gwfHx8efvhhbd+vv/7K0KFD8fT0xMXFhaSk%0AJIqLi7X9F+7FypUrCQkJwdnZmUGDBlFRUcH8+fMJCAjAy8uL1NRUamtrbdYghBBCiNvXLReWExMT%0AKSsrIzc3FwCTyYS3tzeKomh9TCYTXbt2Ra/Xa+1nzpzBYrFQUVHB3r17tX4dO3bE2dkZg8GA2WzW%0AQvil4x45coTi4mKMRmO9ddXU1HDXXXeRmZlJQUEBf//733n55Zf58ssvtT5z585l9OjRPPvss+ze%0AvZvly5fTtm1bAHbs2AHA4sWLOXbsGNu2batzjr/97W+4ublZjXnu3DmWLVtGcnJyvXUNHjyYwMBA%0Avv/+e3Jychg/fjx2dnbo9XreffddvLy8OHbsGMeOHSM1NVU77u233yY2Npbc3FzGjh3Lc889x+bN%0AmwGora2lb9++lJaWkp2dzfr169m3bx+DBw/+w+e92MqVKxk4cCB9+/YlNzeXDRs2EBsbq+1/7LHH%0AyMvLY/Xq1WzZsoXq6mqSkpI4d+6c1qesrIwPPviAZcuWsXbtWjZu3Ei/fv3YsGEDa9euZeHChbz/%0A/vt89dVX9dYAUFlZSWlpqdUmhBBCiNvDLbcMw8PDg5iYGBRFIS4uDkVRSE1NZcqUKZSXl1NSUkJR%0AUREGg4GKigrmzZsHQFZWFu3bt8fPzw9FUQgNDUVRFAwGA2AdwmNjY8nKymLcuHEsX74cAEVRaNWq%0AlTbje6lmzZoxefJk7XObNm3YsmULy5Yto3///qiqyrRp0xg/fjwvvPCC1q9Tp04A+Pj4AODp6Ymf%0An1+957Czs+ORRx5h6dKlDBs2DIBvvvmG//73v/Tv37/eYw4fPsxrr71Gu3btAAgODtb2ubu7o9Pp%0A6j2fXq9n/PjxAISEhGA2m5k1axZdu3Zl/fr1WCwWDh48SMuWLQFYtGgR0dHR5Obm0r59+6s+78Wm%0ATp3K0KFDmTRpktYWExMDgMViYc2aNXz33XfaPVyyZAl33XUXX3/9NQ899BAAVVVVzJs3j4CAAAAe%0AeughPvvsM3755RdcXFwIDw9Hr9ezefNmBgwYUG8dM2bMYMqUKQ3WKoQQQoi/pltuZhnAYDCgKAqq%0AqpKdnU3//v0JCwvDbDZjMplo2bIlwcHBGAwGCgoKOHnyJCaTCaPRiNFoRFEUqqur2bp1qzZT7Onp%0ASXR0NIqikJ+fj4ODAyNHjiQ3N5fy8nJMJpMWrG2ZO3cusbGxeHt74+rqyvz58zl06BAAx44d4/jx%0A43Tr1u0PXXtycjKbNm3i+PHjAKSnp9OnTx/c3Nzq7Z+amkpKSgo9evRg5syZHDhwoFHn6dy5c53P%0AFosFOB9UAwMDtaAMEBUVhaurq9bnas97sby8PJv3y2Kx4ODgQMeOHbW2Fi1aEBwcrNUA54P5haAM%0A4Ovry913342Li4tV24kTJ2zWMXHiREpKSrTt8OHDV3wtQgghhLg13ZJh2Wg0Yjab2bVrF/b29oSG%0Ahmoh+OJQGxkZiZeXFyaTySosm0wmduzYQXV1NfHx8VbjXjyGl5eXVQhvKCwvWbKEl19+mREjRrBh%0Awwby8vJ4/PHHqaqqArhmD9117tyZgIAAPvvsM/773/+yYsUKm0sw4PzsbH5+Pg888AAbN24kLCyM%0AlStXXpNaGnItzuvs7PyH67C3t7f6rNPp6m1raM2yo6Mj7u7uVpsQQgghbg+3ZFi+sGRi1qxZWoC9%0AEHQVRdFmi3U6HYmJiaxYsYI9e/aQkJBAVFQUlZWVzJs3j7i4uP+PvXuPy/n+/wf+uIquruRK0i6F%0Aukw6USiNatRki21NbI4RhhkzzKn1sRRmDpthbHPYPoU5z5BTDk0h5yinVFLYXD5hupKk0+v3h5/3%0A16WuVGMZj/vt9r7der+Oz/dbu13PXnu935fOCuPDfcuxsbHSGL6+vlizZg3S0tL07lcGgISEBHTo%0A0AEff/wx2rRpAzs7O1y8eFGqNzc3R+PGjREbG1tuf0NDQxgaGkp7pivSr18/rFq1Clu2bIFcLkfX%0Arl0rbO/o6Ihx48Zhz549CAgIQFRUFADAyMhI73yP75k+cuQInJycAABOTk7IysrCtUe+me306dPI%0Ay8uDs7Pz35r3US4uLnrvl5OTEwoLC6W93gCQnZ2N9PR0nRiIiIiI/o5/ZbJsbm4OV1dXrFq1Skpg%0AO3bsiJMnTyItLU1nBTVeabwAACAASURBVPhhstu6dWuYmprCwMAAHTt2xKpVq8qsFHfs2BF37tzB%0Atm3bdJLlVatWwcrKCvb29lLbX3/9FS1btpTOmzdvjqNHj2LPnj1IS0vDf/7zH+khxIciIiIwZ84c%0ALFq0COnp6UhMTMSiRYsAPEjsbWxssHfvXly/fh23b9/We/1BQUE4duwYZs+ejZ49e5ZZKX0oLy8P%0Ao0ePRnx8PC5fvoyDBw8iMTFRSnrVajW0Wi3i4uJw8+ZN3Lt3T+obHx+PuXPnIi0tDd999x02bdok%0AvbnD398fTk5OCAoKwqlTp3DkyBEMGjQIfn5+aN26dbXnnTRpEj788EMphvDwcPzyyy+YNm0aLly4%0AgDNnzmDOnDkAHiTL77zzDoYMGYJDhw4hOTkZ/fv3h1qt1nmrCREREdHf8a9MloEHq8AlJSVSUlu/%0Afn04OzujYcOG0kNl5bUDHiTAj5cBD5JwFxcXWFpawtHREcCDBLq0tLRMYp2TkyO9VQMARo4ciffe%0Aew89e/ZE+/btkZubi+HDh+v0GTJkCL755hssXLgQLVq0QEBAgM6rzr799lvExMSgSZMmOntxH+fo%0A6Ag3NzecPn26wi0YtWrVQnZ2NgYMGAB7e3v06dMHAQEBmDJlCoAHK/RDhw7FBx98AEtLS8ydO1fq%0AO2nSJBw+fBitW7fGrFmzsGDBAmn/sIGBAaKjo2FqaorXX38d/v7+sLe3x5o1a/7WvNeuXZP2eANA%0A586dsXbtWmzcuBGtWrWCn58fEhMTpfqHDxW+/fbb8PLyQq1atbB9+3bUqvWve26ViIiInlMyIYSo%0A6SDo+dK4cWN8/vnnGDVqVE2H8lzKzc2FmZkZtCoVlAb/2r83/zmPbNchIiKqKdLnt1ZbpeePuARH%0AVF1paQAf9iMiInqhcVmMiIiIiEgPrixTGX/88UdNh0BERET0XODKMhERERGRHkyWiYiIiIj0YLJM%0ARERERKTH30qW4+LiIJPJkJOT87eCkMlk2Lx5c6XbR0REoHXr1lWaozKxRkVFoV69elUa9+/y9fXF%0A2LFj/9E5iYiIiKhyqpQsM7Gjv6sm/iAhIiIiqi5uw3gBFRYWVqn8n1JUVFSj8xMRERFVVaWT5UGD%0ABiE+Ph4LFiyATCaDTCZDVlYWACAxMRFt27aFiYkJvLy8kJqaqtN3y5YtcHNzg7GxMV599VVMnToV%0AxcXFeucKCQmBvb09TExM8OqrryIsLKzcRGvJkiVo0qQJTExM0KtXL2i12ideR0JCAlxdXWFsbIz2%0A7dvj7NmzFbZ/UuzffvstXFxcUKdOHTRp0gQjR45EXl5emTl9fX1hYmICc3Nz+Pv74/bt21J9aWkp%0AJk2ahPr166Nhw4aIiIjQ6Z+Tk4OhQ4fC0tISSqUSnTp1QnJyslT/cFvKTz/9hKZNm8LY2BjAg/8T%0AMGrUKIwdOxYNGjSAv79/lcar6P6WlpZi2rRpaNy4MeRyOVq3bo2YmBipPisrCzKZDOvWrYOPjw+M%0AjY2xatUqDB48GFqtVvodevxaH7V161Z4eHjA2NgYDRo0QPfu3aW627dvIzg4GObm5jAxMUHXrl2R%0Anp4u1T9cwd62bRscHBxgYmKCDz74APn5+Vi+fDnUajXMzc0xevRolJSU6I2BiIiIXnKiknJycoSn%0Ap6cYNmyY0Gg0QqPRiL179woAol27diIuLk6cO3dOdOjQQXh5eUn99u/fL5RKpYiKihIZGRli9+7d%0AQq1Wi4iICKkNALFp0ybpfPr06SIhIUFkZmaK6OhooVKpxOzZs6X68PBwUadOHdGpUydx6tQpER8f%0AL+zs7ES/fv30xr9v3z4BQDg5OYndu3eL06dPi3fffVeo1WpRWFgohBAiMjJSmJmZVSn2efPmid9/%0A/11kZmaK2NhY4eDgIEaMGCHVnzp1SsjlcjFixAiRlJQkzp49KxYuXChu3LghhBDCx8dHKJVKERER%0AIdLS0sTy5cuFTCYTu3fvlsbo3LmzCAgIEMePHxdpaWli/PjxwsLCQty6dUvnfnTp0kWcPHlSJCcn%0AS2ObmpqKiRMnigsXLogLFy5UabyK7u+3334rlEqlWLNmjbhw4YKYNGmSqF27tkhLSxNCCJGZmSkA%0ACLVaLTZu3CguXboksrKyxPz584VSqZR+h+7cuVPuv9e2bduEoaGhmDJlijh//rxISkoSX331lVT/%0A3nvvCScnJ7F//36RlJQk/P39hZ2dnc6/Ze3atcWbb74pTp48KeLj44WFhYV46623RK9evcS5c+fE%0A1q1bhZGRkVi7dq3e3xshhCgoKBBarVY6rl69KgAIrVZbYT8iIiJ6fmi12mp9flc6WRbiQfI1ZswY%0A6fxhArp3716pbPv27QKAuHfvnhBCCD8/P50kRwghVq5cKaysrP4viMeS5cd9/fXXwt3dXToPDw8X%0AhoaG4o8//pDKdu7cKQwMDIRGoyl3jIexPpoY3bp1SygUCrFu3TohRNlkuTKxP27Dhg3CwsJCOu/b%0At6/w9vbW297Hx0e8/vrrOmUeHh4iJCRECCHEgQMHhFKpFAUFBTptmjVrJpYsWSKEeHA/ateuLbKz%0As8uM3aZNG52yyo73pPtrbW0tZsyYUSbukSNHCiH+L1meP3++TpvH77E+np6eIigoqNy6tLQ0AUAk%0AJCRIZTdv3hQKhUKsX79emgeAuHjxotRm+PDhwsTERCdB9/f3F8OHD68wlvDwcAGgzMFkmYiI6N+j%0AusnyU/kGP1dXV+lnKysrAEB2djZsbGyQnJyMhIQEzJgxQ2pTUlKCgoIC5Ofnw8TEpMx469atw3ff%0AfYeMjAzk5eWhuLgYSqVSp42NjQ0aNWoknXt6eqK0tBSpqalo2LCh3lg9PT2ln+vXrw8HBwekpKSU%0A27Yyse/duxczZ87EhQsXkJubi+LiYp36pKQk9OzZU288gO79Ax7cw+zsbCmGvLw8WFhY6LS5d+8e%0AMjIypHNbW1tYWlqWGdvd3b3MNVVmvIrur4mJCa5duwZvb2+dMby9vXW2cwBA27Zt9V53RZKSkjBs%0A2LBy61JSUlCrVi20a9dOKrOwsCjzb2liYoJmzZpJ5yqVCmq1GqampjplD++1PqGhoRg3bpx0npub%0AiyZNmlT5moiIiOjf56kky7Vr15Z+lslkAB7saQWAvLw8TJ06FT169CjT7+He2kcdPnwYQUFBmDp1%0AKvz9/WFmZoa1a9di7ty5TyPUKnlS7FlZWXj33XcxYsQIzJgxA/Xr18fBgwcxZMgQFBYWwsTEBAqF%0A4onzPHr/gAf38NH7Z2Vlhbi4uDL9Hn2rRJ06dcod+/Hyyo73tOiL60kqc9+epLz7WtG91kcul0Mu%0Al//teIiIiOjfp0rJspGRUZUfhnJzc0Nqairs7Owq1f7QoUOwtbXF5MmTpbLLly+XaXflyhVcu3YN%0A1tbWAIAjR47AwMAADg4OFY5/5MgR2NjYAHjwkFhaWhqcnJyqFXtiYiJKS0sxd+5cGBg8eFZy/fr1%0AOm1cXV0RGxuLqVOnVhiXPm5ubrh+/Tpq1aoFtVpdrTGqM15F91epVMLa2hoJCQnw8fGR+iQkJOC1%0A116rcP7K/g49vG+DBw8uU+fk5ITi4mIcPXoUXl5eAIBbt24hNTUVzs7OTxybiIiIqLKq9Oo4tVqN%0Ao0ePIisrCzdv3nziihwATJkyBStWrMDUqVNx7tw5pKSkYO3atfjiiy/Kbd+8eXNcuXIFa9euRUZG%0ABr777jts2rSpTDtjY2MMHDgQycnJOHDgAEaPHo1evXpJWzA2bdoER0fHMv2mTZuG2NhYnD17FoMG%0ADUKDBg0QGBhYrdjt7OxQVFSEhQsX4tKlS1i5ciUWL16sM0ZoaCiOHz+OkSNH4vTp07hw4QJ+/PFH%0A3Lx584n3DgA6d+4MT09PBAYGYvfu3cjKysKhQ4cwefJknDhxolJjVGe8J93fiRMnYvbs2Vi3bh1S%0AU1Px+eefIykpCWPGjKlwfrVajby8PMTGxuLmzZvIz8+X7lNwcLDULjw8HGvWrEF4eDhSUlJw5swZ%0AzJ49G8CD35Fu3bph2LBhOHjwIJKTk9G/f380atQI3bp1q/I9ISIiItKnSsnyhAkTYGhoCGdnZ1ha%0AWuLKlStP7OPv749t27Zh9+7d8PDwQPv27TFv3jzY2tqW2/69997DZ599hlGjRqF169Y4dOgQwsLC%0AyrSzs7NDjx498Pbbb+Ott96Cq6srfvjhB6leq9WWeYUdAMyaNQtjxoyBu7s7rl+/jq1bt8LIyKha%0Asbdq1QrffvstZs+ejZYtW2LVqlWYOXOmzhj29vbYvXs3kpOT8dprr8HT0xNbtmxBrVqVW9SXyWTY%0AsWMHOnbsiMGDB8Pe3h59+vTB5cuXoVKpKjVGdcZ70v0dPXo0xo0bh/Hjx8PFxQUxMTGIjo5G8+bN%0AK5zfy8sLH3/8MXr37g1LS0vMmTMHAKDRaHR+n3x9fbFhwwZER0ejdevW6NSpE44dOybVR0ZGwt3d%0AHe+++y48PT0hhMCOHTvKbLMgIiIi+jtkQghR00HQ8yUiIgKbN29GUlJSTYfyXMrNzYWZmRm0Wm2Z%0AB0+JiIjo+VTdz29+gx8RERERkR5MlomIiIiI9OA2DKIq4jYMIiKifx9uwyAiIiIiesqYLBMRERER%0A6cFkmYiIiIhIDybLRERERER6MFkmvXx9fTF27NiaDoOIiIioxjBZfgEVFhbWdAg6nrd4iIiIiCqL%0AyfILwNfXF6NGjcLYsWPRoEED+Pv7IycnB0OHDoWlpSWUSiU6deqE5ORkqc+gQYMQGBioM87YsWPh%0A6+sr1cfHx2PBggWQyWSQyWTIysoCAJw9exZdu3aFqakpVCoVBgwYgJs3b1YYjxACERERsLGxgVwu%0Ah7W1NUaPHl3hdW3duhUeHh4wNjZGgwYN0L17d6nu9u3bCA4Ohrm5OUxMTNC1a1ekp6dL9VFRUahX%0Arx62bdsGBwcHmJiY4IMPPkB+fj6WL18OtVoNc3NzjB49GiUlJdW99URERPSCY7L8gli+fDmMjIyQ%0AkJCAxYsXo2fPnsjOzsbOnTuRmJgINzc3+Pn54a+//qrUeAsWLICnpyeGDRsGjUYDjUaDJk2aICcn%0AB506dUKbNm1w4sQJxMTE4H//+x969epVYTwbN27EvHnzsGTJEqSnp2Pz5s1wcXHRO//27dvRvXt3%0AvP322zh16hRiY2Px2muvSfWDBg3CiRMnEB0djcOHD0MIgbfffhtFRUVSm/z8fHz33XdYu3YtYmJi%0AEBcXh+7du2PHjh3YsWMHVq5ciSVLluDXX3+t8F7cv38fubm5OgcRERG9JAT96/n4+Ig2bdpI5wcO%0AHBBKpVIUFBTotGvWrJlYsmSJEEKIgQMHim7duunUjxkzRvj4+OiMO2bMGJ0206dPF2+99ZZO2dWr%0AVwUAkZqaWm48Qggxd+5cYW9vLwoLCyt1TZ6eniIoKKjcurS0NAFAJCQkSGU3b94UCoVCrF+/Xggh%0ARGRkpAAgLl68KLUZPny4MDExEXfu3JHK/P39xfDhwyuMJTw8XAAoc2i12kpdCxEREdU8rVZbrc9v%0Ariy/INzd3aWfk5OTkZeXBwsLC5iamkpHZmYmMjIy/tY8ycnJ2Ldvn864jo6OAKAz9qPxAEDPnj1x%0A7949vPrqqxg2bBg2bdqE4uJivfMkJSXBz8+v3LqUlBTUqlUL7dq1k8osLCzg4OCAlJQUqczExATN%0AmjWTzlUqFdRqNUxNTXXKsrOzK7zm0NBQaLVa6bh69WqF7YmIiOjFUaumA6Cno06dOtLPeXl5sLKy%0AQlxcXJl29erVAwAYGBhAPPZN549uYdAnLy8PAQEBmD17dpk6KyurcuMBgCZNmiA1NRV79+7Fnj17%0AMHLkSHz99deIj49H7dq1y4ylUCieGMuTPD6uTCYrt6y0tLTCceRyOeRy+d+Oh4iIiP59mCy/gNzc%0A3HD9+nXUqlULarW63DaWlpY4e/asTllSUpJOMmlkZFTm4Tc3Nzds3LgRarUatWpV7ddHoVAgICAA%0AAQEB+OSTT+Do6IgzZ87Azc2tTFtXV1fExsZi8ODBZeqcnJxQXFyMo0ePwsvLCwBw69YtpKamwtnZ%0AuUoxEREREVWE2zBeQJ07d4anpycCAwOxe/duZGVl4dChQ5g8eTJOnDgBAOjUqRNOnDiBFStWID09%0AHeHh4WWSZ7VajaNHjyIrKws3b95EaWkpPvnkE/z111/o27cvjh8/joyMDOzatQuDBw+u8K0SUVFR%0A+Pnnn3H27FlcunQJv/zyCxQKBWxtbQE82OoQHBwstQ8PD8eaNWsQHh6OlJQUnDlzRlrNbt68Obp1%0A64Zhw4bh4MGDSE5ORv/+/dGoUSN069btad9OIiIieokxWX4ByWQy7NixAx07dsTgwYNhb2+PPn36%0A4PLly1CpVAAAf39/hIWFYdKkSfDw8MCdO3d0klUAmDBhAgwNDeHs7AxLS0tcuXIF1tbWSEhIQElJ%0ACd566y24uLhg7NixqFevHgwM9P861atXD8uWLYO3tzdcXV2xd+9ebN26FRYWFgAAjUaDK1euSO19%0AfX2xYcMGREdHo3Xr1ujUqROOHTsm1UdGRsLd3R3vvvsuPD09IYTAjh07yt3SQURERFRdMvH4xlUi%0AqlBubi7MzMyg1WqhVCprOhwiIiKqhOp+fnNlmYiIiIhIDybLRERERER6MFkmIiIiItKDyTIRERER%0AkR58zzJRddnbAxW8AaSMa9eeXSxERET0THBlmYiIiIhIDybLRERERER6MFkmIiIiItKDyTIRERER%0AkR5Mlp8RX19ffPrppxg7dizMzc2hUqmwbNky3L17F4MHD0bdunVhZ2eHnTt3Sn3i4+Px2muvQS6X%0Aw8rKCp9//jmKi4t1xhw9ejQmTZqE+vXro2HDhoiIiNCZNycnB0OHDoWlpSWUSiU6deqE5ORkAEBW%0AVhYMDAxw4sQJnT7z58+Hra0tSktLy72We/fuYfz48WjcuDHkcjns7e2xcuVKAEBMTAxkMhni4+PR%0Apk0b1KlTBx07dkRGRobU//PPP0f79u3x3//+FzY2NqhXrx4GDBiAu3fvVngP4+Pj0aFDB5iYmKB+%0A/fro2rUr8vLypJhGjhwJS0tLGBsbw8fHB6dOnZL6Poxr7969cHV1hUKhgL+/P/766y9ER0fDwcEB%0ASqUSAwcOREFBQYVxEBER0cuLyfIztHz5cjRo0ADHjh3Dp59+ihEjRqBnz57w8vLCyZMn8dZbb2HA%0AgAHIz8/Hn3/+ibfffhseHh5ITk7Gjz/+iJ9//hlffvllmTHr1KmDo0ePYs6cOZg2bRr27Nkj1ffs%0A2RPZ2dnYuXMnEhMT4ebmBj8/P/z1119Qq9Xo3LkzIiMjdcaMjIzEoEGDYKDnzQ59+vTBb7/9hh9+%0A+AEpKSn4/vvvoVAodNp88cUXWLhwIY4dO4bCwkJ89NFHOvXnz5/H7t27sXPnTmzatAkxMTH49ttv%0A9d67o0eP4s0334SbmxuOHj2K/fv3o0uXLigpKQEAjB07Ftu2bcOqVauQmJiIRo0awd/fH7m5uTrj%0ATJ06FUuXLsWBAweQlpaGnj17YvHixVi/fj22bNmC6OhoLFmyRG8cAHD//n3k5ubqHERERPSSEPRM%0A+Pj4iNdff106Ly4uFnXq1BEDBgyQyjQajQAgDh8+LP7zn/8IBwcHUVpaKtV///33wtTUVJSUlJQ7%0AphBCeHh4iJCQECGEEAcOHBBKpVIUFBTotGnWrJlYsmSJEEKIdevWCXNzc6lNYmKikMlkIjMzs9zr%0ASE5OFgDEgQMHyq3fuXOnACAOHjwolW3cuFEYGhqK4uJiIYQQISEhQqlUirt370ptPv30U+Hj41Pu%0AmEII0b17d+Hn51du3V9//SUMDQ3Fxo0bpbJ79+4JS0tL8d133+mNKzw8XAAQf/75p1Q2cOBA0a1b%0AN71xPNrv8UOrUglhZVX5g4iIiGqMVqt98Pmt1VapH1eWnyFXV1fpZ0NDQ1hYWMDFxUUqU6lUAIDs%0A7GykpKTA09MTMplMqvf29kZeXh7++OOPcscEACsrK2RnZwMAkpOTkZeXBwsLC5iamkpHZmamtC0i%0AMDAQhoaG2LRpEwAgKioKb7zxBtRqdbnXkJSUBGNjY3h7e1f6Wq2srFBSUoJbt25JZXZ2djAxMSk3%0Abn3z+vn5lVuXnp6OkpISnZiMjY3h7u6OlJQUvXGpVCrUr18f1tbWOmUVxQEAoaGh0Gq10nH16tUK%0A2xMREdGLg19K8gzVrl1b51wmk+mUPUyM9e0VruyYD/vn5eXBysoKcXFxZfrVq1cPAGBkZITg4GBE%0ARkaiR48eWL16NRYsWKB3vse3W1QmrvKuq6K4/868VY2rqnEAgFwuh1wufyrxEBER0b8LV5afE05O%0ATjh8+DCEEFJZQkIC6tati8aNG1dqDDc3N1y/fh21atWCnZ2dztGgQQOp3dChQ7F371788MMPKC4u%0ARo8ePfSO6erqioKCAiQkJFT/4qrB1dUVsbGx5dY1b94choaGOjEVFBQgMTERzs7O/1SIRERE9BJg%0AsvycGDlyJK5evYpPP/0UFy5cwJYtWxAeHo5x48bpffDucZ07d4anpycCAwOxe/duZGVl4dChQ5g8%0AebLOGzCcnJzQvn17hISEoG/fvjqruIWFhXB0dMSOHTsAAA4ODujTpw8GDBiArVu3IjMzE7///js2%0Abtz4VK//22+/xdtvvy2dT548GfHx8Rg7dizOnj2LlJQULFy4EFqtFubm5hg6dCg+++wz7NmzB+fO%0AncOHH34IABg4cOBTjYuIiIhebkyWnxONGjXCjh07cOzYMbRq1Qoff/wxhgwZgi+++KLSY8hkMuzY%0AsQMdO3bE4MGDYW9vjz59+uDy5cvS/uiHhgwZgsLCQinJfKi0tBSpqak6b3z46aefEBAQgGHDhsHJ%0AyQkjRox46q9by87OxqVLl6Tzli1bIiYmBkeOHEHbtm3h7e2NmJgYGBoaAniQXL/zzjvo27cv3N3d%0A8eeff2LXrl2oW7fuU42LiIiIXm4y8ej/96eXxvTp07FhwwacPn26pkP518nNzYWZmRm0KhWUlVz1%0ABwBcu/bsgiIiIqIKSZ/fWi2USmWl+/EBv5dMXl4esrKysGjRojLvcKYqSksDqvAfGxEREf37cBvG%0AS2bUqFFwd3eHr69vmS0YRERERKSL2zCIqqi6/xuHiIiIak51P7+5skxEREREpAf3LBNVl7098PAB%0APz68R0RE9ELiyjIRERERkR5MlqvB19cXY8eOrVTbrKwsyGQyJCUlPdOY4uLiIJPJkJOTU2E7tVqN%0A+fPnP9NYiIiIiF4U3IZRDb/99htq165d02FUKCoqCmPHjn1i8kxERERE+jFZrob69evXdAhERERE%0A9A/gNoxqeHQbhlqtxldffYUPP/wQdevWhY2NDZYuXVqmz6VLl/DGG2/AxMQErVq1wuHDh3XqDx48%0AiA4dOkChUKBJkyYYPXo07t69K9WvXLkSbdu2Rd26ddGwYUP069cP2dnZ5cYXFxeHwYMHQ6vVQiaT%0AQSaTISIiQqrPz89/YryPKi0txZw5c2BnZwe5XA4bGxvMmDEDwP9tM/ntt9/0Xl9UVBTq1auHXbt2%0AwcnJCaampujSpQs0Gk2F8547dw7vvvsulEol6tatiw4dOiAjI0OKadq0aWjcuDHkcjlat26NmJgY%0Aqe/DuNavXy/dVw8PD6SlpeH48eNo27YtTE1N0bVrV9y4caPCOIiIiOjlxWT5KZg7dy7atm2LU6dO%0AYeTIkRgxYgRSU1N12kyePBkTJkxAUlIS7O3t0bdvXxQXFwMAMjIy0KVLF7z//vs4ffo01q1bh4MH%0AD2LUqFFS/6KiIkyfPh3JycnYvHkzsrKyMGjQoHLj8fLywvz586FUKqHRaKDRaDBhwoQqxfuo0NBQ%0AzJo1C2FhYTh//jxWr14NlUpV6esDHiTo33zzDVauXIn9+/fjypUrOjE97s8//0THjh0hl8vx+++/%0AIzExER9++KE05oIFCzB37lx88803OH36NPz9/fHee+8hPT1dZ5zw8HB88cUXOHnyJGrVqoV+/fph%0A0qRJWLBgAQ4cOICLFy9iypQpeuMAgPv37yM3N1fnICIiopeEoCrz8fERY8aMEUIIYWtrK/r37y/V%0AlZaWildeeUX8+OOPQgghMjMzBQDx008/SW3OnTsnAIiUlBQhhBBDhgwRH330kc4cBw4cEAYGBuLe%0AvXvlxnD8+HEBQNy5c0cIIcS+ffsEAHH79m0hhBCRkZHCzMysTL8nxfu43NxcIZfLxbJly8qtr8z1%0ARUZGCgDi4sWLUpvvv/9eqFSqcscUQojQ0FDRtGlTUVhYWG69tbW1mDFjhk6Zh4eHGDlypN641qxZ%0AIwCI2NhYqWzmzJnCwcFBbxxCCBEeHi4AlDm0KpUQVlYPDiIiInquabXaB5/fWm2V+nFl+SlwdXWV%0AfpbJZGjYsGGZLRKPtrGysgIAqU1ycjKioqJgamoqHf7+/igtLUVmZiYAIDExEQEBAbCxsUHdunXh%0A4+MDALhy5cozifehlJQU3L9/H35+fpUe8/HrAwATExM0a9ZMp42+OQEgKSkJHTp0KPdBytzcXFy7%0Adg3e3t465d7e3khJSdEb18PVcBcXF52yiuIAHqysa7Va6bh69WqF7YmIiOjFwQf8noLHEzqZTIbS%0A0lK9bWQyGQBIbfLy8jB8+HCMHj26zNg2Nja4e/cu/P394e/vj1WrVsHS0hJXrlyBv78/CgsLn0m8%0ADykUiiqP+fj16ZtTVPBN65WdtzpxPV6m79ofksvlkMvlTyUeIiIi+nfhyvJzwM3NDefPn4ednV2Z%0Aw8jICBcuXMCtW7cwa9YsdOjQAY6Ojk9cDTUyMkJJScnfjq158+ZQKBSIjY3922NVhaurKw4cOICi%0AoqIydUqlEtbW1khISNApT0hIgLOz8z8VIhEREb0EmCw/B0JCQnDo0CGMGjUKSUlJSE9Px5YtW6QH%0A/GxsbGBkZISFUkRkhQAAIABJREFUCxfi0qVLiI6OxvTp0yscU61WIy8vD7Gxsbh58yby8/MrHY+f%0Anx8WLVoEADA2NkZISAgmTZqEFStWICMjA0eOHMHPP/9c/Qsux6ZNm+Do6Cidjxo1Crm5uejTpw9O%0AnDiB9PR0rFy5UnoQceLEiZg9ezbWrVuH1NRUfP7550hKSsKYMWOealxERET0cmOy/BxwdXVFfHw8%0A0tLS0KFDB7Rp0wZTpkyBtbU1AMDS0hJRUVHYsGEDnJ2dMWvWLHzzzTcVjunl5YWPP/4YvXv3hqWl%0AJebMmVPpeDIyMnDz5k3pPCwsDOPHj8eUKVPg5OSE3r17P3Flu6q0Wq3OGzksLCzw+++/Iy8vDz4+%0APnB3d8eyZcukLRSjR4/GuHHjMH78eLi4uCAmJgbR0dFo3rz5U42LiIiIXm4yUdHGUSIqIzc3F2Zm%0AZtCqVFAa/P+/N69dq9mgiIiIqELS57dWC6VSWel+fMCPqLrS0oAq/MdGRERE/z7chkFEREREpAeT%0AZSIiIiIiPZgsExERERHpwT3LRNVlbw/wAT8iIqIXGleWnxNxcXGQyWTIyckBAERFRaFevXpP7CeT%0AybB58+ZnHR4RERHRS4nJ8nOqd+/eSEtLk84jIiLQunXrMu00Gg26du36T4ZGRERE9NLgNoznlEKh%0AgEKheGK7hg0b/gPREBEREb2cuLL8jJSWlmLmzJlo2rQpFAoFWrVqhV9//VWq37FjB+zt7aFQKPDG%0AG28gKytLp/+j2zCioqIwdepUJCcnQyaTQSaTISoqCkDZbRhnzpxBp06doFAoYGFhgY8++gh5eXlS%0A/aBBgxAYGIhvvvkGVlZWsLCwwCeffIKioqIKr2fr1q3w8PCAsbExGjRogO7du0t1arUaX331FT78%0A8EPUrVsXNjY2WLp0qVSflZUFmUyG3377DW+88QZMTEzQqlUrHD58uMI5c3JyMHz4cKhUKhgbG6Nl%0Ay5bYtm2bVL9x40a0aNECcrkcarUac+fO1emvVqvx5ZdfIjg4GKamprC1tUV0dDRu3LiBbt26wdTU%0AFK6urjhx4kSFcRAREdHLi8nyMzJz5kysWLECixcvxrlz5/DZZ5+hf//+iI+Px9WrV9GjRw8EBAQg%0AKSkJQ4cOxeeff653rN69e2P8+PFo0aIFNBoNNBoNevfuXabd3bt34e/vD3Nzcxw/fhwbNmzA3r17%0AMWrUKJ12+/btQ0ZGBvbt24fly5cjKipKSr7Ls337dnTv3h1vv/02Tp06hdjYWLz22ms6bebOnYu2%0Abdvi1KlTGDlyJEaMGKHz9dUAMHnyZEyYMAFJSUmwt7dH3759UVxcXO6cpaWl6Nq1KxISEvDLL7/g%0A/PnzmDVrFgwNDQEAiYmJ6NWrF/r06YMzZ84gIiICYWFhZa5j3rx58Pb2xqlTp/DOO+9gwIABCA4O%0ARv/+/XHy5Ek0a9YMwcHB4BdZEhERUbkEPXUFBQXCxMREHDp0SKd8yJAhom/fviI0NFQ4Ozvr1IWE%0AhAgA4vbt20IIISIjI4WZmZlUHx4eLlq1alVmLgBi06ZNQgghli5dKszNzUVeXp5Uv337dmFgYCCu%0AX78uhBBi4MCBwtbWVhQXF0ttevbsKXr37q33ejw9PUVQUJDeeltbW9G/f3/pvLS0VLzyyivixx9/%0AFEIIkZmZKQCIn376SWpz7tw5AUCkpKSUO+auXbuEgYGBSE1NLbe+X79+4s0339Qpmzhxos59fTwu%0AjUYjAIiwsDCp7PDhwwKA0Gg0eq+voKBAaLVa6bh69aoAILQqlRBWVg8OIiIieq5ptdoHn99abZX6%0AcWX5Gbh48SLy8/Px5ptvwtTUVDpWrFiBjIwMpKSkoF27djp9PD09//a8KSkpaNWqFerUqSOVeXt7%0Ao7S0VGeVt0WLFtIKLQBYWVkhOztb77hJSUnw8/OrcG5XV1fpZ5lMhoYNG5YZ89E2VlZWAKB33qSk%0AJDRu3Bj29vbl1qekpMDb21unzNvbG+np6SgpKSl3TpVKBQBwcXEpU1bR9c+cORNmZmbS0aRJE71t%0AiYiI6MXCB/yegYd7hLdv345GjRrp1MnlcowePbomwpLUrl1b51wmk6G0tFRv+8o8aFiZMR9tI5PJ%0AAEDvvJWZszLKm7MqcQBAaGgoxo0bJ53n5uYyYSYiInpJcGX5GXB2doZcLseVK1dgZ2enczRp0gRO%0ATk44duyYTp8jR45UOKaRkZHOiml5nJyckJycjLt370plCQkJMDAwgIODQ7Wvx9XVFbGxsdXuX905%0A//jjD53X5z3KyckJCQkJOmUJCQmwt7fXWTV/GuRyOZRKpc5BRERELwcmy89A3bp1MWHCBHz22WdY%0Avnw5MjIycPLkSSxcuBDLly/Hxx9/jPT0dEycOBGpqalYvXp1hQ/YAQ/e7JCZmYmkpCTcvHkT9+/f%0AL9MmKCgIxsbGGDhwIM6ePYt9+/bh008/xYABA6TtBpURGhqK4OBg6Tw8PBxr1qxBeHg4UlJScObM%0AGcyePbvS41XGn3/+CUdHR+mPCB8fH3Ts2BHvv/8+9uzZg8zMTOzcuRMxMTEAgPHjxyM2NhbTp09H%0AWloali9fjkWLFmHChAlPNS4iIiJ6uTFZfkamT5+OsLAwzJw5E05OTujSpQu2b9+Opk2bwsbGBhs3%0AbsTmzZvRqlUrLF68GF999VWF473//vvo0qUL3njjDVhaWmLNmjVl2piYmGDXrl3466+/4OHhgQ8+%0A+AB+fn5YtGhRlWLXaDS4cuWKdO7r64sNGzYgOjoarVu3RqdOncqsjP9dRUVFSE1NRX5+vlS2ceNG%0AeHh4oG/fvnB2dsakSZOk1XU3NzesX78ea9euRcuWLTFlyhRMmzYNgwYNeqpxERER0ctNJgTfmUVU%0AFbm5uTAzM4NWpYLS4P//vXntWs0GRURERBWSPr+12iptqeTKMhERERGRHnwbBlF1paUBfNiPiIjo%0AhcaVZSIiIiIiPZgsExERERHpwW0YRNVlbw8Y/AN/b/LhQSIiohrDlWUiIiIiIj2YLFeTr68vxo4d%0AW6m2cXFxkMlkyMnJAQBERUWhXr16lZ7r8f41Qa1WY/78+dK5TCbD5s2bayweIiIion8Ct2H8A7y8%0AvKDRaGBmZlbToTw1Go0G5ubmNR0GERER0TPFZPkfYGRkhIYNG9Z0GE/Vi3Y9REREROXhNoxKuHv3%0ALoKDg2FqagorKyvMnTtXp37lypVo27Yt6tati4YNG6Jfv37Izs6W6ivaRpGVlQUDAwOcOHFCp3z+%0A/PmwtbVFaWmpVJaQkABXV1cYGxujffv2OHv2rFQXERGB1q1blxlDrVZL5zKZrMzxsH7QoEHl1sfF%0AxZV7Tx7dhuHl5YWQkBCd+hs3bqB27drYv38/AOD+/fuYMGECGjVqhDp16qBdu3Z6x34oJycHw4cP%0Ah0qlgrGxMVq2bIlt27ZJ9Rs3bkSLFi0gl8uhVqvL/Luo1Wp8+eWX0r+dra0toqOjcePGDXTr1g2m%0ApqZwdXUtc++JiIiIHmKyXAkTJ05EfHw8tmzZgt27dyMuLg4nT56U6ouKijB9+nQkJydj8+bNyMrK%0AwqBBgyo1tlqtRufOnREZGalTHhkZiUGDBsHgkbctTJw4EXPnzsXx48dhaWmJgIAAFBUVVfo6NBqN%0AdFy8eBF2dnbo2LEjAGDBggU69WPGjMErr7wCR0fHJ44bFBSEtWvX4tFvTl+3bh2sra3RoUMHAMCo%0AUaNw+PBhrF27FqdPn0bPnj3RpUsXpKenlztmaWkpunbtioSEBPzyyy84f/48Zs2aBUNDQwBAYmIi%0AevXqhT59+uDMmTOIiIhAWFgYoqKidMaZN28evL29cerUKbzzzjsYMGAAgoOD0b9/f5w8eRLNmjVD%0AcHAw+K3vREREVC5BFbpz544wMjIS69evl8pu3bolFAqFGDNmTLl9jh8/LgCIO3fuCCGE2LdvnwAg%0Abt++LYQQIjIyUpiZmUnt161bJ8zNzUVBQYEQQojExEQhk8lEZmamTv+1a9eWiWHdunVCCCHCw8NF%0Aq1atdOKYN2+esLW1LRNfaWmp6N69u3B3dxf5+fll6jdu3CiMjY3FwYMHpTJbW1sxb9486RyA2LRp%0AkxBCiOzsbFGrVi2xf/9+qd7T01OEhIQIIYS4fPmyMDQ0FH/++afOPH5+fiI0NLS8Wyh27dolDAwM%0ARGpqarn1/fr1E2+++aZO2cSJE4Wzs7NOzP3795fONRqNACDCwsKkssOHDwsAQqPRlDuPEEIUFBQI%0ArVYrHVevXhUAhFalEsLK6tkfRERE9LdptdoHn99abZX6cWX5CTIyMlBYWIh27dpJZfXr14eDg4N0%0AnpiYiICAANjY2KBu3brw8fEBAFy5cqVScwQGBsLQ0BCbNm0C8OBtGW+88YbOFgoA8PT0LBNDSkpK%0Ala/pP//5Dw4fPowtW7ZAoVDo1J06dQoDBgzAokWL4O3tXanxLC0t8dZbb2HVqlUAgMzMTBw+fBhB%0AQUEAgDNnzqCkpAT29vYwNTWVjvj4eGRkZJQ7ZlJSEho3bgx7e/ty61NSUsrE5+3tjfT0dJSUlEhl%0Arq6u0s8qlQoA4OLiUqbs0W0zj5s5cybMzMyko0mTJnrbEhER0YuFyfLfdPfuXfj7+0OpVGLVqlU4%0Afvy4lPQWFhZWagwjIyMEBwcjMjIShYWFWL16NT788MMqxWFgYFBmK0F5WzR++eUXzJs3D5s2bUKj%0ARo106q5fv4733nsPQ4cOxZAhQ6o0f1BQEH799VcUFRVh9erVcHFxkZLSvLw8GBoaIjExEUlJSdKR%0AkpKCBQsWlDve40l8ddWuXVv6WSaT6S17dG/440JDQ6HVaqXj6tWrTyU2IiIiev4xWX6CZs2aoXbt%0A2jh69KhUdvv2baSlpQEALly4gFu3bmHWrFno0KEDHB0dK1yl1Gfo0KHYu3cvfvjhBxQXF6NHjx5l%0A2hw5cqRMDE5OTgAerO5ev35dJ2FOSkrS6X/48GEMHToUS5YsQfv27XXqCgoK0K1bNzg6OuLbb7+t%0AcvzdunVDQUEBYmJisHr1amlVGQDatGmDkpISZGdnw87OTufQ91YNV1dX/PHHH9J9fpyTkxMSEhJ0%0AyhISEmBvby/ta35a5HI5lEqlzkFEREQvBybLT2BqaoohQ4Zg4sSJ+P3333H27FmdB+9sbGxgZGSE%0AhQsX4tKlS4iOjsb06dOrPI+TkxPat2+PkJAQ9O3bt9yV1WnTpiE2NlaKoUGDBggMDATw4EtSbty4%0AgTlz5iAjIwPff/89du7cKfW9fv06unfvjj59+sDf3x/Xr1/H9evXcePGDQDA8OHDcfXqVXz33Xe4%0AceOGVF/Z1fE6deogMDAQYWFhSElJQd++faU6e3t7BAUFITg4GL/99hsyMzNx7NgxzJw5E9u3bwcA%0A/Pnnn3B0dMSxY8cAAD4+PujYsSPef/997NmzB5mZmdi5cydiYmIAAOPHj0dsbCymT5+OtLQ0LF++%0AHIsWLcKECROqfO+JiIiI9GGyXAlff/01OnTogICAAHTu3Bmvv/463N3dATxY0Y2KisKGDRvg7OyM%0AWbNm4ZtvvqnWPEOGDEFhYaHeLRizZs3CmDFj4O7ujuvXr2Pr1q0wMjIC8CDZ/uGHH/D999+jVatW%0AOHbsmE7ieOHCBfzvf//D8uXLYWVlJR0eHh4AgPj4eGg0Gjg7O+vUHzp0qNLxBwUFITk5GR06dICN%0AjY1OXWRkJIKDgzF+/Hg4ODggMDAQx48fl9oVFRUhNTUV+fn5Up+NGzfCw8MDffv2hbOzMyZNmiTt%0AR3Zzc8P69euxdu1atGzZElOmTMG0adMq/RYSIiIiosqQicc3ulKNmT59OjZs2IDTp0/XdChUgdzc%0AXJiZmUGrUkFp8A/8vXnt2rOfg4iI6AUnfX5rtVXaUsmV5edAXl4ezp49i0WLFuHTTz+t6XCIiIiI%0A6P/j110/B0aNGoU1a9YgMDCwym/BoBqUlgbwYT8iIqIXGrdhEFVRdf83DhEREdUcbsMgIiIiInrK%0AmCwTEREREenBZJmIiIiISA8my/TSiIuLg0wmQ05OTk2HQkRERP8STJbppeHl5QWNRgMzMzMAQFRU%0AFOrVq1fDUREREdHzjK+Oo5eGkZERGjZsWNNhEBER0b8IV5apxpSWlmLOnDmws7ODXC6HjY0NZsyY%0AgaysLMhkMvz222944403YGJiglatWuHw4cNS34erwrt27YKTkxNMTU3RpUsXaDQavfM9ug0jLi4O%0AgwcPhlarhUwmg0wmQ0RExD9w1URERPRvwmSZakxoaChmzZqFsLAwnD9/HqtXr4ZKpZLqJ0+ejAkT%0AJiApKQn29vbo27cviouLpfr8/Hx88803WLlyJfbv348rV65gwoQJlZrby8sL8+fPh1KphEajgUaj%0A0dv3/v37yM3N1TmIiIjo5cBtGFQj7ty5gwULFmDRokUYOHAgAKBZs2Z4/fXXkZWVBQCYMGEC3nnn%0AHQDA1KlT0aJFC1y8eBGOjo4AgKKiIixevBjNmjUD8OCbEKdNm1ap+Y2MjGBmZgaZTPbErRkzZ87E%0A1KlTq3OZRERE9C/HlWWqESkpKbh//z78/Pz0tnF1dZV+trKyAgBkZ2dLZSYmJlKi/LDNo/VPS2ho%0AKLRarXRcvXr1qc9BREREzyeuLFONUCgUT2xTu3Zt6WeZTAbgwT7n8uoftnkW394ul8shl8uf+rhE%0ARET0/OPKMtWI5s2bQ6FQIDY2tsZiMDIyQklJSY3NT0RERM8/JstUI4yNjRESEoJJkyZhxYoVyMjI%0AwJEjR/Dzzz8/tTk2bdok7W8uj1qtRl5eHmJjY3Hz5k3k5+c/tbmJiIjoxcBkmWpMWFgYxo8fjylT%0ApsDJyQm9e/d+qnuOtVotUlNT9dZ7eXnh448/Ru/evWFpaYk5c+Y8tbmJiIjoxSATz2KTJ9ELLDc3%0AF2ZmZtBqtVAqlTUdDhEREVVCdT+/ubJMRERERKQHk2UiIiIiIj2YLBMRERER6cFkmYiIiIhIDybL%0ARERERER6MFkmIiIiItKDyfK/UFZWFmQyGZKSkv72WGq1GvPnz38KURERERG9eGrVdABUs44fP446%0Adeo8tfGysrLQtGlTnDp1Cq1bt35q4xIRERHVBCbLL6nCwkIYGRnB0tKypkMhIiIiem5xG8ZzrLS0%0AFHPmzIGdnR3kcjlsbGwwY8aMMu1KSkowZMgQNG3aFAqFAg4ODliwYIFOm0GDBiEwMBAzZsyAtbU1%0AHBwcAOhuw+jXrx969+6t06+oqAgNGjTAihUrAAAxMTF4/fXXUa9ePVhYWODdd99FRkaG1L5p06YA%0AgDZt2kAmk8HX11eq++mnn+Dk5ARjY2M4Ojrihx9++FvXf+bMGXTq1AkKhQIWFhb46KOPkJeXV+aa%0Av/rqK6hUKtSrVw/Tpk1DcXExJk6ciPr166Nx48aIjIysMA4iIiJ6eXFl+TkWGhqKZcuWYd68eXj9%0A9deh0Whw4cKFMu1KS0vRuHFjbNiwARYWFjh06BA++ugjWFlZoVevXlK72NhYKJVK7Nmzp9z5goKC%0A0LNnT+Tl5cHU1BQAsGvXLuTn56N79+4AgLt372LcuHFwdXVFXl4epkyZgu7duyMpKQkGBgY4duwY%0AXnvtNezduxctWrSAkZERAGDVqlWYMmUKFi1ahDZt2uDUqVMYNmwY6tSpg4EDB1b5+u/evQt/f394%0Aenri+PHjyM7OxtChQzFq1ChERUVJY/z+++9o3Lgx9u/fj4SEBAwZMgSHDh1Cx44dcfToUaxbtw7D%0Ahw/Hm2++icaNG5cbx/3793H//n3pPDc3V98/GREREb1oBD2XcnNzhVwuF8uWLStTl5mZKQCIU6dO%0A6e3/ySefiPfff186HzhwoFCpVOL+/fs67WxtbcW8efOEEEIUFRWJBg0aiBUrVkj1ffv2Fb1799Y7%0Az40bNwQAcebMmQpja9asmVi9erVO2fTp04Wnp2e541Z0/UIIsXTpUmFubi7y8vKksu3btwsDAwNx%0A/fp16ZptbW1FSUmJ1MbBwUF06NBBOi8uLhZ16tQRa9as0XuN4eHhAkCZQ6vV6u1DREREzxetVlut%0Az29uw3hOpaSk4P79+/Dz86tU+++//x7u7u6wtLSEqakpli5diitXrui0cXFxkVZ6y1OrVi306tUL%0Aq1atAvBg9XbLli0ICgqS2qSnp6Nv37549dVXoVQqoVarAaDMXI+6e/cuMjIyMGTIEJiamkrHl19+%0AqbOFoyrXn5KSglatWuk8nOjt7Y3S0lKkpqZKZS1atICBwf/9mqtUKri4uEjnhoaGsLCwQHZ2tt74%0AQ0NDodVqpePq1at62xIREdGLhdswnlMKhaLSbdeuXYsJEyZg7ty58PT0RN26dfH111/j6NGjOu0q%0A89aLoKAg+Pj4IDs7G3v27IFCoUCXLl2k+oCAANja2mLZsmWwtrZGaWkpWrZsicLCQr1jPtxHvGzZ%0AMrRr106nztDQsNw+Vbn+itSuXVvnXCaTlVtWWlqqdwy5XA65XP5U4iEiIqJ/F64sP6eaN28OhUKB%0A2NjYJ7ZNSEiAl5cXRo4ciTZt2sDOzk7viu2TeHl5oUmTJli3bh1WrVqFnj17SsnlrVu3kJqaii++%0A+AJ+fn5wcnLC7du3dfo/XLkuKSmRylQqFaytrXHp0iXY2dnpHA8fCKzq9Ts5OSE5ORl3797VuQ8G%0ABgbSw4tEREREfxdXlp9TxsbGCAkJwaRJk2BkZARvb2/cuHED586dK7M1oXnz5lixYgV27dqFpk2b%0AYuXKlTh+/LjeRPRJ+vXrh8WLFyMtLQ379u2Tys3NzWFhYYGlS5fCysoKV65cweeff67T95VXXoFC%0AoUBMTAwaN24MY2NjmJmZYerUqRg9ejTMzMzQpUsX3L9/HydOnMDt27cxbtw4AICfnx+6d++OUaNG%0AVXj9Q4YMQVBQEMLDwzFw4EBERETgxo0b+PTTTzFgwACoVKpqXTcRERHR47iy/BwLCwvD+PHjMWXK%0AFDg5OaF3797l7q0dPnw4evTogd69e6Ndu3a4desWRo4cWe15g4KCcP78eTRq1Aje3t5SuYGBAdau%0AXYvExES0bNkSn332Gb7++mudvrVq1cJ3332HJUuWwNraGt26dQMADB06FD/99BMiIyPh4uICHx8f%0AREVF6ST0GRkZuHnzZqWu38TEBLt27cJff/0FDw8PfPDBB/Dz88OiRYuqfd1EREREj5MJIURNB0H0%0Ab5KbmwszMzNotVoolcqaDoeIiIgqobqf31xZJiIiIiLSg8kyEREREZEeTJaJiIiIiPRgskxERERE%0ApAeTZaLqsrev6QiIiIjoGWOyTERERESkx0uXLPv6+mLs2LF669VqNebPn/+PxRMXFweZTIacnJx/%0AbE4iIiIiqpyXLlmmmvdP/0FCREREVF1Mll9QRUVFZcqEECguLq6BaB4oLCyssbmJiIiIquOlTJaL%0Ai4sxatQomJmZoUGDBggLC4O+LzLMycnB0KFDYWlpCaVSiU6dOiE5OVmqz8jIQLdu3aBSqWBqagoP%0ADw/s3btXZ4z79+8jJCQETZo0gVwuh52dHX7++WedNomJiWjbti1MTEzg5eWF1NRUnfotW7bAzc0N%0AxsbGePXVVzF16lSdxFcmk+HHH3/Ee++9hzp16mDGjBnSFo+dO3fC3d0dcrkcBw8erNJ4Xbt2hUKh%0AwKuvvopff/1VJ6YzZ86gU6dOUCgUsLCwwEcffYS8vDypftCgQQgMDMSMGTNgbW0NBwcH+Pr64vLl%0Ay/jss88gk8kgk8n0/jvl5ORg+PDhUKlUMDY2RsuWLbFt2zapfuPGjWjRogXkcjnUajXmzp2r01+t%0AVuPLL79EcHAwTE1NYWtri+joaNy4cQPdunWDqakpXF1dceLECb0xEBER0UtOvGR8fHyEqampGDNm%0AjLhw4YL45ZdfhImJiVi6dKkQQghbW1sxb948qX3nzp1FQECAOH78uEhLSxPjx48XFhYW4tatW0II%0AIZKSksTixYvFmTNnRFpamvjiiy+EsbGxuHz5sjRGr169RJMmTcRvv/0mMjIyxN69e8XatWuFEELs%0A27dPABDt2rUTcXFx4ty5c6JDhw7Cy8tL6r9//36hVCpFVFSUyMjIELt37xZqtVpERERIbQCIV155%0ARfz3v/8VGRkZ4vLly9LYrq6uYvfu3eLixYvi1q1blR7PwsJCLFu2TKSmpoovvvhCGBoaivPnzwsh%0AhMjLyxNWVlaiR48e4syZMyI2NlY0bdpUDBw4UBpj4MCBwtTUVAwYMECcPXtWnD17Vty6dUs0btxY%0ATJs2TWg0GqHRaMr9dyopKRHt27cXLVq0ELt37xYZGRli69atYseOHUIIIU6cOCEMDAzEtGnTRGpq%0AqoiMjBQKhUJERkZKY9ja2or69euLxYsXi7S0NDFixAihVCpFly5dxPr160VqaqoIDAwUTk5OorS0%0AVO/vTEFBgdBqtdJx9epVAUBoVSq9fYiIiOj5otVqH3x+a7VV6vdSJsuPJ0chISHCyclJCKGbLB84%0AcEAolUpRUFCgM0azZs3EkiVL9M7RokULsXDhQiGEEKmpqQKA2LNnT7ltHya0e/fulcq2b98uAIh7%0A9+4JIcT/a+/Ow6Iq3/+Bv4dBhmHflEUETERBQDFREVlM/KCfXLKyMhItWyxNzSXzU+4blmkupamF%0AtomZimbuyKASipK4gYAKbkGoCYgrMM/vD3+cr0cYHJCiyffrus51cZ7nOc/c90Fmbo7POYju3buL%0A2bNny4779ttvhbOzs7QPQIwePbrauePj42Xt+s43bNgw2ZhOnTqJt99+WwghxPLly4Wtra0oLS2V%0AxW1kZCQKCgqEEPeKZUdHR3Hnzh3ZPA/+QlKdHTt2CCMjI5GVlVVt/8svvyx69Oghaxs/frzw8fGR%0Avc4rr7wi7efn5wsAYtKkSVJbSkqKAKCzaBdCiClTpggAVTYWy0RERIajrsXyY7kMo3PnzrL//g8K%0ACkJOTg7W8d5HAAAgAElEQVQqKipk444ePYrS0lLY29vDwsJC2nJzc3HmzBkAQGlpKcaNGwdvb2/Y%0A2NjAwsICmZmZOH/+PAAgPT0dSqUSYWFhNcbk7+8vfe3s7AwAKCwslOKYPn26LIY33ngD+fn5uHnz%0ApnRchw4dqp37wXZ95wsKCpIdFxQUhMzMTABAZmYm2rZtC3Nzc6k/ODgYWq1WtoTEz88PJiYmNeZe%0AnfT0dLi6usJLx7OMMzMzERwcLGsLDg6u8n28/7w6OjpKMT3YVnmuqzNx4kQUFxdL24ULF2qdDxER%0AERkm44YO4J+stLQUzs7O0Gg0VfpsbGwAAOPGjcOuXbswb948eHp6Qq1W4/nnn5duZlOr1Xq9VqNG%0AjaSvKwt5rVYrxTFt2jQ8++yzVY4zNTWVvr6/cL3fg+36zlcfdMX0MPqet4ep7rzWdK6ro1KpoFKp%0A6iUeIiIiMiyPZbF88OBB2f6BAwfQsmVLKJVKWXv79u1RUFAAY2NjeHh4VDtXcnIyhgwZgv79+wO4%0AV4jm5eVJ/X5+ftBqtUhKSkJERESd4m3fvj2ysrLg6elZp+PrOt+BAwcQHR0t2w8ICAAAeHt7Y9Wq%0AVbhx44ZUECcnJ8PIyAitWrWqcV4TE5MqV/Ef5O/vj4sXLyI7O7vaq8ve3t5ITk6WtSUnJ8PLy6vK%0A95GIiIiorh7LZRjnz5/HmDFjkJWVhTVr1mDx4sUYNWpUlXEREREICgrCM888g507dyIvLw+//vor%0APvzwQ+kJCi1btsSGDRuQnp6Oo0eP4uWXX5ZdpfTw8MDgwYPx2muvIT4+Hrm5udBoNPjxxx/1jnfy%0A5Mn45ptvMG3aNJw8eRKZmZmIi4vDRx99VKf89Z1v3bp1+Prrr5GdnY0pU6YgNTUVI0aMAABERUXB%0A1NQUgwcPxokTJ5CYmIh3330XgwYNkpY26OLh4YG9e/fi0qVLuHLlCgDg0qVLaN26NVJTUwEAYWFh%0ACA0NxXPPPYddu3YhNzcX27Ztw/bt2wEAY8eORUJCAmbMmIHs7GysXr0aS5Yswbhx4+p0ToiIiIiq%0A81gWy9HR0bh16xY6duyI4cOHY9SoUXjzzTerjFMoFNi6dStCQ0Px6quvwsvLCy+99BLOnTsnFYTz%0A58+Hra0tunTpgj59+iAyMhLt27eXzbN06VI8//zzeOedd9C6dWu88cYbuHHjht7xRkZGYsuWLdi5%0AcycCAwPRuXNnLFiwAO7u7nXKX9/5pk2bhri4OPj7++Obb77BmjVr4OPjAwAwMzPDjh078OeffyIw%0AMBDPP/88unfvjiVLljz09adPn468vDy0aNECjRs3BnDvudBZWVmyNdPr169HYGAgBg4cCB8fH7z/%0A/vvSFen27dvjxx9/RFxcHHx9fTF58mRMnz4dQ4YMqdM5ISIiIqqOQggdDximx5pCocDGjRvxzDPP%0ANHQo/zglJSWwtrZGsaMjrAoKGjocIiIi0oP0+V1cDCsrK72PeyyvLBPVi+zsho6AiIiI/mIslomI%0AiIiIdHgsn4ZBD8fVOURERES8skxEREREpBOvLBPVlZcXYMTfN4mIiOrN7783dARV8JOeiIiIiEgH%0AFsv/X3h4OEaPHv1Ic8THx8PT0xNKpfKR53qYIUOG8LFuRERERH8xLsOoR2+99RZeffVVjBw5EpaW%0Aln/pay1cuFB2E154eDjatWuHzz777C99XSIiIqLHCYvlelJaWorCwkJERkbCxcWlzvPcvXsXJiYm%0ADx1nbW1d59cgIiIiIv1wGcZ9ysvLMWLECFhbW8PBwQGTJk2Srt7euXMH48aNQ9OmTWFubo5OnTpB%0Ao9EAADQajXQl+amnnoJCoZD61q9fjzZt2kClUsHDwwOffvqp7DU9PDwwY8YMREdHw8rKSvqz2xcu%0AXMALL7wAGxsb2NnZoV+/fsjLy5OOu38ZxpAhQ5CUlISFCxdCoVBAoVAgLy8P165dQ1RUFBo3bgy1%0AWo2WLVsiNjYWAJCXlweFQoENGzagW7duMDMzQ9u2bZGSkiKLb//+/QgJCYFarUazZs0wcuRI6U91%0AL1myBL6+vtLY+Ph4KBQKLFu2TGqLiIjARx99BAA4evQounXrBktLS1hZWeHJJ5/E4cOHdX4/ioqK%0A8NZbb8HR0RGmpqbw9fXFli1bpH59zu3MmTMRHR0NCwsLuLu7Y/Pmzbh8+TL69esHCwsL+Pv71xgD%0AERERPd5YLN9n9erVMDY2RmpqKhYuXIj58+dj5cqVAIARI0YgJSUFcXFxOHbsGAYMGICePXsiJycH%0AXbp0QVZWFoB7BVx+fj66dOmCtLQ0vPDCC3jppZdw/PhxTJ06FZMmTcKqVatkrztv3jy0bdsWR44c%0AwaRJk1BWVobIyEhYWlpi3759SE5OhoWFBXr27Im7d+9WiXvhwoUICgrCG2+8gfz8fOTn56NZs2aY%0ANGkSMjIysG3bNmRmZmLp0qVwcHCQHfvhhx9i3LhxSE9Ph5eXFwYOHIjy8nIAwJkzZ9CzZ08899xz%0AOHbsGNauXYv9+/djxIgRAICwsDBkZGTg8uXLAICkpCQ4ODhIvyiUlZUhJSUF4eHhAICoqCi4urri%0A0KFDSEtLwwcffIBGjRpV+73QarXo1asXkpOT8d133yEjIwMxMTFQKpUAoPe5XbBgAYKDg3HkyBE8%0A/fTTGDRoEKKjo/HKK6/gt99+Q4sWLRAdHV3jc6Xv3LmDkpIS2UZERESPB4XgX58AcG/Nb2FhIU6e%0APAmFQgEA+OCDD7B582Zs374dTzzxBM6fPy9bYhEREYGOHTti9uzZKCoqgq2tLRITE2XF4eXLl7Fz%0A507pmPfffx+//PILTp48CeDe1c+AgABs3LhRGvPdd99h5syZyMzMlGK5e/cubGxsEB8fj//85z8Y%0AMmQIioqKEB8fL8X/4Jrlvn37wsHBAV9//XWVfPPy8tC8eXOsXLkSQ4cOBQBkZGSgTZs2yMzMROvW%0ArfH6669DqVTiyy+/lI7bv38/wsLCcOPGDahUKjRu3BjLli3D888/j4CAALz44otYuHAh8vPzkZyc%0AjG7duqGoqAhmZmawsrLC4sWLMXjw4Id+P3bu3IlevXohMzMTXl5eVfr1PbchISH49ttvAQAFBQVw%0AdnbGpEmTMH36dADAgQMHEBQUhPz8fDg5OVUby9SpUzFt2rQq7cWOjrDio+OIiIjqz1/46LiSkhJY%0AW1ujuLgYVlZWeh/HT/r7dO7cWSpOASAoKAg5OTk4fvw4Kioq4OXlBQsLC2lLSkrCmTNndM6XmZmJ%0A4OBgWVtwcDBycnJQUVEhtXXo0EE25ujRozh9+jQsLS2l17Kzs8Pt27drfL0Hvf3224iLi0O7du3w%0A/vvv49dff60yxt/fX/ra2dkZAFBYWCjFsWrVKlnOkZGR0Gq1yM3NhUKhQGhoKDQaDYqKipCRkYF3%0A3nkHd+7cwalTp5CUlITAwECYmZkBAMaMGYPXX38dERERiImJqTGX9PR0uLq6VlsoA/qf2/vzc3R0%0ABAD4+flVaavMuToTJ05EcXGxtF24cEHnWCIiIvp34Q1+eigtLYVSqURaWpq0DKCShYXFI89vbm5e%0A5fWefPJJfP/991XGNm7cWO95e/XqhXPnzmHr1q3YtWsXunfvjuHDh2PevHnSmPuXQVT+oqDVaqU4%0A3nrrLYwcObLK3G5ubgDuXdFevnw59u3bh4CAAFhZWUkFdFJSEsLCwqRjpk6dipdffhm//PILtm3b%0AhilTpiAuLg79+/evMr9ardY7z5pUl19NOVdHpVJBpVLVSzxERERkWFgs3+fgwYOy/QMHDqBly5YI%0ACAhARUUFCgsLERISovd83t7eSE5OlrUlJyfDy8urStF9v/bt22Pt2rVo0qSJ3v9NYGJiIruiWqlx%0A48YYPHgwBg8ejJCQEIwfP15WLNekffv2yMjIgKenp84xYWFhGD16NNatWyctPwkPD8fu3buRnJyM%0AsWPHysZ7eXnBy8sL7733HgYOHIjY2Nhqi2V/f39cvHgR2dnZ1V5druu5JSIiIqoNLsO4z/nz5zFm%0AzBhkZWVhzZo1WLx4MUaNGgUvLy9ERUUhOjoaGzZsQG5uLlJTUzFnzhz88ssvOucbO3YsEhISMGPG%0ADGRnZ2P16tVYsmQJxo0bV2McUVFRcHBwQL9+/bBv3z7k5uZCo9Fg5MiRuHjxYrXHeHh44ODBg8jL%0Ay8OVK1eg1WoxefJkbNq0CadPn8bJkyexZcsWeHt7630+JkyYgF9//RUjRoxAeno6cnJysGnTJukG%0AP+BeUWtra4sffvhBVizHx8fjzp070lKJW7duYcSIEdBoNDh37hySk5Nx6NAhKZ5Lly6hdevWSE1N%0ABXCvCA8NDcVzzz2HXbt2ITc3F9u2bcP27dsf6dwSERER1QaL5ftER0fj1q1b6NixI4YPH45Ro0ZJ%0Aj3KLjY1FdHQ0xo4di1atWuGZZ57BoUOHpOUI1Wnfvj1+/PFHxMXFwdfXF5MnT8b06dMxZMiQGuMw%0AMzPD3r174ebmhmeffRbe3t4YOnQobt++rfNK87hx46BUKuHj44PGjRvj/PnzMDExwcSJE+Hv74/Q%0A0FAolUrExcXpfT78/f2RlJSE7OxshISEICAgAJMnT5bd5KhQKBASEgKFQoGuXbtKx1lZWaFDhw7S%0AEhOlUomrV68iOjoaXl5eeOGFF9CrVy/pxrmysjJkZWXh5s2b0tzr169HYGAgBg4cCB8fH7z//vvS%0A1fO6nlsiIiKi2uDTMIhqSbqblk/DICIiql//wKdhcM0yUV1lZwO1+GEjIiIiw8PLYkREREREOrBY%0AJiIiIiLSgcUyEREREZEOLJaJiIiIiHRgsUxEREREpAOL5b+ARqOBQqFAUVFRQ4dikFatWgUbG5uG%0ADoOIiIiIxfJfoUuXLsjPz4e1tXWDxZCXlweFQoH09PR6n/vfUsx6eHjgs88+a+gwiIiI6B+Mz1n+%0AC5iYmMDJyamhwyAiIiKiR8Qry9XYvn07unbtChsbG9jb26N37944c+YMgP+7YhsXF4cuXbrA1NQU%0Avr6+SEpKko7XZxlGUVER3nrrLTg6OkpzbNmyRepfv3492rRpA5VKBQ8PD3z66aey4z08PDB79my8%0A9tprsLS0hJubG5YvXy71N2/eHAAQEBAAhUKB8PBwqW/lypXw9vaGqakpWrdujS+++ELqq8xvw4YN%0A6NatG8zMzNC2bVukpKRIub366qsoLi6GQqGAQqHA1KlTdeY5f/58+Pn5wdzcHM2aNcM777yD0tJS%0A2ZhVq1bBzc0NZmZm6N+/P65evapzPn1irLR//36EhIRArVajWbNmGDlyJG7cuAEACA8Px7lz5/De%0Ae+9JeRARERFVIaiKn376Saxfv17k5OSII0eOiD59+gg/Pz9RUVEhcnNzBQDh6uoqfvrpJ5GRkSFe%0Af/11YWlpKa5cuSKEECIxMVEAENeuXat2/oqKCtG5c2fRpk0bsXPnTnHmzBnx888/i61btwohhDh8%0A+LAwMjIS06dPF1lZWSI2Nlao1WoRGxsrzeHu7i7s7OzE559/LnJycsScOXOEkZGROHXqlBBCiNTU%0AVAFA7N69W+Tn54urV68KIYT47rvvhLOzs1i/fr04e/asWL9+vbCzsxOrVq0SQggpv9atW4stW7aI%0ArKws8fzzzwt3d3dRVlYm7ty5Iz777DNhZWUl8vPzRX5+vrh+/brOc7lgwQKxZ88ekZubKxISEkSr%0AVq3E22+/LfUfOHBAGBkZiblz54qsrCyxcOFCYWNjI6ytrXXO+bAYhRDi9OnTwtzcXCxYsEBkZ2eL%0A5ORkERAQIIYMGSKEEOLq1avC1dVVTJ8+XcpDl9u3b4vi4mJpu3DhggAgiouLdR5DRERE/yzFxcV1%0A+vxmsayHy5cvCwDi+PHjUqEWExMj9ZeVlQlXV1cxd+5cIcTDi+UdO3YIIyMjkZWVVW3/yy+/LHr0%0A6CFrGz9+vPDx8ZH23d3dxSuvvCLta7Va0aRJE7F06VIhxP8VlEeOHJHN06JFC/HDDz/I2mbMmCGC%0AgoJkx61cuVLqP3nypAAgMjMzhRBCxMbG1ljM1mTdunXC3t5e2h84cKD473//Kxvz4osv6lUs1xTj%0A0KFDxZtvvik7bt++fcLIyEjcunVLCHHvHC5YsOChMU+ZMkUAqLKxWCYiIjIcdS2WuQyjGjk5ORg4%0AcCCeeOIJWFlZwcPDAwBw/vx5aUxQUJD0tbGxMTp06IDMzEy95k9PT4erqyu8vLyq7c/MzERwcLCs%0ALTg4GDk5OaioqJDa/P39pa8VCgWcnJxQWFio83Vv3LiBM2fOYOjQobCwsJC2mTNnSstMqpvb2dkZ%0AAGqce/bs2bI5K8/V7t270b17dzRt2hSWlpYYNGgQrl69ips3b0q5durUSTbX/ee2JjXFePToUaxa%0AtUoWU2RkJLRaLXJzc/Wav9LEiRNRXFwsbRcuXKjV8URERGS4eINfNfr06QN3d3esWLECLi4u0Gq1%0A8PX1xd27d+tlfrVaXS/zNGrUSLavUCig1Wp1jq9cK7xixYoqBapSqdQ5d+V63prmHjZsGF544QVp%0A38XFBXl5eejduzfefvttzJo1C3Z2dti/fz+GDh2Ku3fvwszM7CEZ1qymGEtLS/HWW29h5MiRVY5z%0Ac3Or1euoVCqoVKpHiJSIiIgMFYvlB1y9ehVZWVlYsWIFQkJCANy7UexBBw4cQGhoKACgvLwcaWlp%0AGDFihF6v4e/vj4sXLyI7O7vaq8ve3t5ITk6WtSUnJ8PLy6tKUauLiYkJAMiuRDs6OsLFxQVnz55F%0AVFSUXvPomvv+eQHAzs4OdnZ2sra0tDRotVp8+umnMDK6958YP/74o2yMt7c3Dh48KGs7cOBAnWOr%0A1L59e2RkZMDT01PnmOryICIiIrofl2E8wNbWFvb29li+fDlOnz6NPXv2YMyYMVXGff7559i4cSNO%0AnTqF4cOH49q1a3jttdeqnfPSpUto3bo1UlNTAQBhYWEIDQ3Fc889h127diE3Nxfbtm3D9u3bAQBj%0Ax45FQkICZsyYgezsbKxevRpLlizBuHHj9M6jSZMmUKvV2L59O/744w8UFxcDAKZNm4Y5c+Zg0aJF%0AyM7OxvHjxxEbG4v58+frPbeHhwdKS0uRkJCAK1euSEsqHuTp6YmysjIsXrwYZ8+exbfffotly5bJ%0AxowcORLbt2/HvHnzkJOTgyVLlkjnoVJqaipat26NS5cu6R3jhAkT8Ouvv2LEiBFIT09HTk4ONm3a%0AJPuFxsPDA3v37sWlS5dw5coVvecmIiKix8hftIbaoO3atUt4e3sLlUol/P39hUajEQDExo0bpZvL%0AfvjhB9GxY0dhYmIifHx8xJ49e6TjH7zBr/KYxMREaczVq1fFq6++Kuzt7YWpqanw9fUVW7Zskfp/%0A+ukn4ePjIxo1aiTc3NzEJ598IouxupvT2rZtK6ZMmSLtr1ixQjRr1kwYGRmJsLAwqf37778X7dq1%0AEyYmJsLW1laEhoaKDRs2yGK9/8bAa9euVYl/2LBhwt7eXgCQveaD5s+fL5ydnYVarRaRkZHim2++%0AqXLz41dffSVcXV2FWq0Wffr0EfPmzZPd4Fd5PnNzc2sVY2pqqujRo4ewsLAQ5ubmwt/fX8yaNUvq%0AT0lJEf7+/kKlUona/CjU9QYBIiIiajh1/fxWCCFEQxTphiovLw/NmzfHkSNH0K5du4YOhxpASUkJ%0ArK2tUVxcDCsrq4YOh4iIiPRQ189vLsMgIiIiItKBxTIRERERkQ58GkYteXh4gCtXiIiIiB4PvLJM%0ARERERKQDrywT1ZWXF2BUx983f/+9fmMhIiKivwSvLP/F8vLyoFAokJ6e3tChEBEREVEtsVgmIiIi%0AItKBxTIRERERkQ4sluvB9u3b0bVrV9jY2MDe3h69e/fGmTNnZGNOnTqFLl26wNTUFL6+vkhKSpL1%0Anzx5Er1794aVlRUsLS0REhIizTFkyBA888wzmDdvHpydnWFvb4/hw4ejrKxMOv7OnTsYN24cmjZt%0ACnNzc3Tq1AkajQYAIIRA48aN8dNPP0nj27VrB2dnZ2l///79UKlUuHnzJoQQmDp1Ktzc3KBSqeDi%0A4oKRI0fWeA5mzpyJJk2awNLSEq+//jo++OAD2R9t0Wq1mD59OlxdXaFSqdCuXbsqf9b6QVqtFh9/%0A/DE8PT2hUqng5uaGWbNmSf3Hjx/HU089BbVaDXt7e7z55psoLS2V+ivP2+zZs+Ho6AgbGxtMnz4d%0A5eXlGD9+POzs7ODq6orY2Nga4yAiIqLHF4vlenDjxg2MGTMGhw8fRkJCAoyMjNC/f39otVppzPjx%0A4zF27FgcOXIEQUFB6NOnD65evQoAuHTpEkJDQ6FSqbBnzx6kpaXhtddeQ3l5uXR8YmIizpw5g8TE%0ARKxevRqrVq3CqlWrpP4RI0YgJSUFcXFxOHbsGAYMGICePXsiJycHCoUCoaGhUvF87do1ZGZm4tat%0AWzh16hQAICkpCYGBgTAzM8P69euxYMECfPnll8jJyUF8fDz8/Px05v/9999j1qxZmDt3LtLS0uDm%0A5oalS5fKxixcuBCffvop5s2bh2PHjiEyMhJ9+/ZFTk6OznknTpyImJgYTJo0CRkZGfjhhx/g6Ogo%0AnfPIyEjY2tri0KFDWLduHXbv3o0RI0bI5tizZw9+//137N27F/Pnz8eUKVPQu3dv2Nra4uDBgxg2%0AbBjeeustXLx4sYbvMBERET226v8vb9Ply5cFAHH8+HGRm5srAIiYmBipv6ysTLi6uoq5c+cKIYSY%0AOHGiaN68ubh792618w0ePFi4u7uL8vJyqW3AgAHixRdfFEIIce7cOaFUKsWlS5dkx3Xv3l1MnDhR%0ACCHEokWLRJs2bYQQQsTHx4tOnTqJfv36iaVLlwohhIiIiBD/+9//hBBCfPrpp8LLy0tnPA/q1KmT%0AGD58uKwtODhYtG3bVtp3cXERs2bNko0JDAwU77zzTrVzlpSUCJVKJVasWFFt//Lly4Wtra0oLS2V%0A2n755RdhZGQkCgoKhBD/d94qKiqkMa1atRIhISHSfnl5uTA3Nxdr1qzRmd/t27dFcXGxtF24cOHe%0A35Z3dBTC2bluGxEREf2tiouL731+FxfX6jheWa4HOTk5GDhwIJ544glYWVnBw8MDAHD+/HlpTFBQ%0AkPS1sbExOnTogMzMTABAeno6QkJC0KhRI52v0aZNGyiVSmnf2dkZhYWFAO4tR6ioqICXlxcsLCyk%0ALSkpSVrKERYWhoyMDFy+fBlJSUkIDw9HeHg4NBoNysrK8OuvvyI8PBwAMGDAANy6dQtPPPEE3njj%0ADWzcuFF2lftBWVlZ6Nixo6zt/v2SkhL8/vvvCA4Olo0JDg6WzsGDMjMzcefOHXTv3l1nf9u2bWFu%0Abi6bT6vVIisrS3bejO57vJujo6PsKrlSqYS9vb10LqszZ84cWFtbS1uzZs10jiUiIqJ/Fz5nuR70%0A6dMH7u7uWLFiBVxcXKDVauHr64u7d+/qdbxarX7omAcLaYVCIS3zKC0thVKpRFpamqygBgALCwsA%0AgJ+fH+zs7JCUlISkpCTMmjULTk5OmDt3Lg4dOoSysjJ06dIFANCsWTNkZWVh9+7d2LVrF9555x18%0A8sknSEpKqrGgr0/6nBN9VHfeajqX1Zk4cSLGjBkj7ZeUlLBgJiIiekzwyvIjunr1KrKysvDRRx+h%0Ae/fu8Pb2xrVr16qMO3DggPR1eXk50tLS4O3tDQDw9/fHvn37ZDfs1UZAQAAqKipQWFgIT09P2ebk%0A5ATgXkEYEhKCTZs24eTJk+jatSv8/f1x584dfPnll+jQoYPsKq1arUafPn2waNEiaDQapKSk4Pjx%0A49W+fqtWrXDo0CFZ2/37VlZWcHFxQXJysmxMcnIyfHx8qp2zZcuWUKvVSEhIqLbf29sbR48exY0b%0AN2TzGRkZoVWrVjWcrdpTqVSwsrKSbURERPR4YLH8iGxtbWFvb4/ly5fj9OnT2LNnj+wqZKXPP/8c%0AGzduxKlTpzB8+HBcu3YNr732GoB7N+eVlJTgpZdewuHDh5GTk4Nvv/1WtpygJl5eXoiKikJ0dDQ2%0AbNiA3NxcpKamYs6cOfjll1+kceHh4VizZg3atWsHCwsLGBkZITQ0FN9//z3CwsKkcatWrcJXX32F%0AEydO4OzZs/juu++gVqvh7u4O4N6V1ujoaGn8u+++i6+++gqrV69GTk4OZs6ciWPHjkGhUEhjxo8f%0Aj7lz52Lt2rXIysrCBx98gPT0dIwaNUoa0717dyxZsgQAYGpqigkTJuD999/HN998gzNnzuDAgQP4%0A6quvAABRUVEwNTXF4MGDceLECSQmJuLdd9/FoEGDpJsAiYiIiB4Vl2E8IiMjI8TFxWHkyJHw9fVF%0Aq1atsGjRImn9b6WYmBjExMQgPT0dnp6e2Lx5MxwcHAAA9vb22LNnD8aPH4+wsDAolUq0a9euyhrf%0AmsTGxmLmzJkYO3YsLl26BAcHB3Tu3Bm9e/eWxoSFhaGiokIWW3h4ODZt2iRrs7GxQUxMDMaMGYOK%0Aigr4+fnh559/hr29PQAgPz9fth47KioKZ8+exbhx43D79m288MILGDJkCFJTU6UxI0eORHFxMcaO%0AHYvCwkL4+Phg8+bNaNmypTTmzJkzuHLlirQ/adIkGBsbY/Lkyfj999/h7OyMYcOGAQDMzMywY8cO%0AjBo1SnqKx3PPPYf58+frfc6IiIiIHkYhhBANHQT9+/To0QNOTk749ttvGzqUeldSUgJra2sUOzrC%0AyqiO/znz++/1GxQRERHVSPr8Li6u1ZJKXlmmR3bz5k0sW7YMkZGRUCqVWLNmjXRzIBEREZEhY7FM%0Aj0yhUGDr1q2YNWsWbt++jVatWmH9+vWIiIho6ND+WtnZAG/2IyIi+ldjsUyPTK1WY/fu3Q0dBhER%0AEVG949MwiIiIiIh0YLFMRERERKQDi2UiIiIiIh1YLBMRERER6cBimYiIiIhIBxbLREREREQ6sFgm%0AIjRJVcoAABP2SURBVCIiItKBxTIRERERkQ4slomIiIiIdGCxTERERESkA4tlIiIiIiIdWCwTERER%0AEenAYpmIiIiISAcWy0REREREOhg3dABEhkYIAQAoKSlp4EiIiIhIX5Wf25Wf4/pisUxUS1evXgUA%0ANGvWrIEjISIiotq6fv06rK2t9R7PYpmoluzs7AAA58+fr9UPm6EoKSlBs2bNcOHCBVhZWTV0OPWO%0A+Rm2f3t+wL8/R+Zn2Aw5PyEErl+/DhcXl1odx2KZqJaMjO4t9be2tja4N4rasLKyYn4GjPkZvn97%0AjszPsBlqfnW5yMUb/IiIiIiIdGCxTERERESkg3Lq1KlTGzoIIkOjVCoRHh4OY+N/50om5mfYmJ/h%0A+7fnyPwM2789vwcpRG2fn0FERERE9JjgMgwiIiIiIh1YLBMRERER6cBimYiIiIhIBxbLREREREQ6%0AsFgmqoXPP/8cHh4eMDU1RadOnZCamtrQIellzpw5CAwMhKWlJZo0aYJnnnkGWVlZsjG3b9/G8OHD%0AYW9vDwsLCzz33HP4448/ZGPOnz+Pp59+GmZmZmjSpAnGjx+P8vLyvzMVvcTExEChUGD06NFSm6Hn%0Ad+nSJbzyyiuwt7eHWq2Gn58fDh8+LPULITB58mQ4OztDrVYjIiICOTk5sjn+/PNPREVFwcrKCjY2%0ANhg6dChKS0v/7lSqqKiowKRJk9C8eXOo1Wq0aNECM2bMwP33nxtafnv37kWfPn3g4uIChUKB+Ph4%0AWX995XPs2DGEhITA1NQUzZo1w8cff/yX5wbUnF9ZWRkmTJgAPz8/mJubw8XFBdHR0fj999//Ffk9%0AaNiwYVAoFPjss89k7YaeX2ZmJvr27Qtra2uYm5sjMDAQ58+fl/oN/T21VgQR6SUuLk6YmJiIr7/+%0AWpw8eVK88cYbwsbGRvzxxx8NHdpDRUZGitjYWHHixAmRnp4u/vvf/wo3NzdRWloqjRk2bJho1qyZ%0ASEhIEIcPHxadO3cWXbp0kfrLy8uFr6+viIiIEEeOHBFbt24VDg4OYuLEiQ2Rkk6pqanCw8ND+Pv7%0Ai1GjRknthpzfn3/+Kdzd3cWQIUPEwYMHxdmzZ8WOHTvE6dOnpTExMTHC2tpaxMfHi6NHj4q+ffuK%0A5s2bi1u3bkljevbsKdq2bSsOHDgg9u3bJzw9PcXAgQMbIiWZWbNmCXt7e7FlyxaRm5sr1q1bJyws%0ALMTChQulMYaW39atW8WHH34oNmzYIACIjRs3yvrrI5/i4mLh6OgooqKixIkTJ8SaNWuEWq0WX375%0AZYPmV1RUJCIiIsTatWvFqVOnREpKiujYsaN48sknZXMYan7327Bhg2jbtq1wcXERCxYskPUZcn6n%0AT58WdnZ2Yvz48eK3334Tp0+fFps2bZJ93hnye2ptsVgm0lPHjh3F8OHDpf2Kigrh4uIi5syZ04BR%0A1U1hYaEAIJKSkoQQ9z7cGjVqJNatWyeNyczMFABESkqKEOLem6uRkZEoKCiQxixdulRYWVmJO3fu%0A/L0J6HD9+nXRsmVLsWvXLhEWFiYVy4ae34QJE0TXrl119mu1WuHk5CQ++eQTqa2oqEioVCqxZs0a%0AIYQQGRkZAoA4dOiQNGbbtm1CoVCIS5cu/XXB6+Hpp58Wr732mqzt2WefFVFRUUIIw8/vwWKkvvL5%0A4osvhK2trezf54QJE0SrVq3+6pRkaiomK6WmpgoA4ty5c0KIf0d+Fy9eFE2bNhUnTpwQ7u7usmLZ%0A0PN78cUXxSuvvKLzGEN/T60tLsMg0sPdu3eRlpaGiIgIqc3IyAgRERFISUlpwMjqpri4GABgZ2cH%0AAEhLS0NZWZksv9atW8PNzU3KLyUlBX5+fnB0dJTGREZGoqSkBCdPnvwbo9dt+PDhePrpp2V5AIaf%0A3+bNm9GhQwcMGDAATZo0QUBAAFasWCH15+bmoqCgQJaftbU1OnXqJMvPxsYGHTp0kMZERETAyMgI%0ABw8e/PuSqUaXLl2QkJCA7OxsAMDRo0exf/9+9OrVC4Dh5/eg+sonJSUFoaGhMDExkcZERkYiKysL%0A165d+5uy0U9xcTEUCgVsbGwAGH5+Wq0WgwYNwvjx49GmTZsq/Yacn1arxS+//AIvLy9ERkaiSZMm%0A6NSpk2yphqG/p9YWi2UiPVy5cgUVFRWyH3oAcHR0REFBQQNFVTdarRajR49GcHAwfH19AQAFBQUw%0AMTGRPsgq3Z9fQUFBtflX9jW0uLg4/Pbbb5gzZ06VPkPP7+zZs1i6dClatmyJHTt24O2338bIkSOx%0AevVqWXw1/fssKChAkyZNZP3Gxsaws7Nr8Pw++OADvPTSS2jdujUaNWqEgIAAjB49GlFRUQAMP78H%0A1Vc+/+R/s/e7ffs2JkyYgIEDB8LKygqA4ec3d+5cGBsbY+TIkdX2G3J+hYWFKC0tRUxMDHr27Imd%0AO3eif//+ePbZZ5GUlCTFZ8jvqbX1ePydQiKSDB8+HCdOnMD+/fsbOpR6c+HCBYwaNQq7du2Cqalp%0AQ4dT77RaLTp06IDZs2cDAAICAnDixAksW7YMgwcPbuDoHt2PP/6I77//Hj/88APatGmD9PR0jB49%0AGi4uLv+K/B5nZWVleOGFFyCEwNKlSxs6nHqRlpaGhQsX4rfffoNCoWjocOqdVqsFAPTr1w/vvfce%0AAKBdu3b49ddfsWzZMoSFhTVkeA2CV5aJ9ODg4AClUlnlTt8//vgDTk5ODRRV7Y0YMQJbtmxBYmIi%0AXF1dpXYnJyfcvXsXRUVFsvH35+fk5FRt/pV9DSktLQ2FhYVo3749jI2NYWxsjKSkJCxatAjGxsZw%0AdHQ06PycnZ3h4+Mja/P29pbuTK+Mr6Z/n05OTigsLJT1l5eX488//2zw/MaPHy9dXfbz88OgQYPw%0A3nvvSf9LYOj5Pai+8vkn/5sF/q9QPnfuHHbt2iVdVQYMO799+/ahsLAQbm5u0vvNuXPnMHbsWHh4%0AeEjxGWp+Dg4OMDY2fuh7jiG/p9YWi2UiPZiYmODJJ59EQkKC1KbVapGQkICgoKAGjEw/QgiMGDEC%0AGzduxJ49e9C8eXNZ/5NPPolGjRrJ8svKysL58+el/IKCgnD8+HHZB0DlB+CDb6p/t+7du+P48eNI%0AT0+Xtg4dOiAqKkr62pDzCw4OrvKov+zsbLi7uwMAmjdvDicnJ1l+JSUlOHjwoCy/oqIipKWlSWP2%0A7NkDrVaLTp06/Q1Z6Hbz5k0YGck/jpRKpXSFy9Dze1B95RMUFIS9e/eirKxMGrNr1y60atUKtra2%0Af1M21asslHNycrB7927Y29vL+g05v0GDBuHYsWOy9xsXFxeMHz8eO3bsAGDY+ZmYmCAwMLDG9xxD%0A/8yotYa+w5DIUMTFxQmVSiVWrVolMjIyxJtvvilsbGxkd/r+U7399tvC2tpaaDQakZ+fL203b96U%0AxgwbNky4ubmJPXv2iMOHD4ugoCARFBQk9Vc+Bug///mPSE9PF9u3bxeNGzf+xz4G6P6nYQhh2Pml%0ApqYKY2NjMWvWLJGTkyO+//57YWZmJr777jtpTExMjLCxsRGbNm0Sx44dE/369av2UWQBAQHi4MGD%0AYv/+/aJly5b/iEfHDR48WDRt2lR6dNyGDRuEg4ODeP/996Uxhpbf9evXxZEjR8SRI0cEADF//nxx%0A5MgR6WkQ9ZFPUVGRcHR0FIMGDRInTpwQcXFxwszM7G959FhN+d29e1f07dtXuLq6ivT0dNl7zv1P%0AQTDU/Krz4NMwhDDs/DZs2CAaNWokli9fLnJycsTixYuFUqkU+/btk+Yw5PfU2mKxTFQLixcvFm5u%0AbsLExER07NhRHDhwoKFD0guAarfY2FhpzK1bt8Q777wjbG1thZmZmejfv7/Iz8+XzZOXlyd69eol%0A1Gq1cHBwEGPHjhVlZWV/czb6ebBYNvT8fv75Z+Hr6ytUKpVo3bq1WL58uaxfq9WKSZMmCUdHR6FS%0AqUT37t1FVlaWbMzVq1fFwIEDhYWFhbCyshKvvvqquH79+t+ZRrVKSkrEqFGjhJubmzA1NRVPPPGE%0A+PDDD2WFlaHll5iYWO3P3ODBg4UQ9ZfP0aNHRdeuXYVKpRJNmzYVMTExDZ5fbm6uzvecxMREg8+v%0AOtUVy4ae31dffSU8PT2FqampaNu2rYiPj5fNYejvqbWhEOK+P5FEREREREQSrlkmIiIiItKBxTIR%0AERERkQ4slomIiIiIdGCxTERERESkA4tlIiIiIiIdWCwTEREREenAYpmIiIiISAcWy0REREREOrBY%0AJiKiOhkyZAgUCgViYmJk7fHx8VAoFAAAjUYDhUJR7VZQUIDt27dLX9/P2dkZHh4esra8vDwoFAok%0AJCQAAHJzc/Hyyy/DxcUFpqamcHV1Rb9+/XDq1KmHxt65c2cMGzZM1rZs2TIoFAqsWrWqSp4hISF6%0A5QMAU6dOlbVbW1sjJCQESUlJsnmPHj2Kvn37okmTJjA1NYWHhwdefPFFFBYWyvJNT0+vMmd12/3f%0Akwe3nj17PvScEFH1WCwTEVGdmZqaYu7cubh27VqN47KyspCfny/bmjRpgq5du8LY2BgajUYam5mZ%0AiVu3buHatWvIy8uT2hMTE6FSqRAcHIyysjL06NEDxcXF2LBhA7KysrB27Vr4+fmhqKjooXF369ZN%0A9pqV8zdr1qxKu0ajwVNPPaVXPpXatGkjtaekpKBly5bo3bs3iouLAQCXL19G9+7dYWdnhx07diAz%0AMxOxsbFwcXHBjRs3qsQ7btw42Wu5urpi+vTpsrZKPXv2rBLbmjVrHnpOiKh6xg0dABERGa6IiAic%0APn0ac+bMwccff6xzXJMmTWBjY1Ol3cLCAoGBgdBoNHjppZcA3CtOu3btCq1WC41GgyFDhkjtnTt3%0AhqmpKdLT03HmzBkkJCTA3d0dAODu7o7g4GC94u7WrRtiYmJQUFAAJycnAEBSUhImT54syyM3Nxfn%0Azp1Dt27d9MqnkrGxsTSvk5MTpk+fjtjYWGRnZyMwMBDJyckoLi7GypUrYWx876O4efPmVV7n/vNk%0AYWEh7SuVSlhaWkqvcT+VSlVtOxHVDa8sExFRnSmVSsyePRuLFy/GxYsX6zRHt27dkJiYKO0nJiYi%0APDwcYWFhsnaNRiMVk40bN4aRkRF++uknVFRU1Po1g4OD0ahRI2n+jIwM3Lp1C0OHDsXVq1eRm5sr%0AxWJqaoqgoKA65QYAd+7cQWxsLGxsbNCqVSsA9wro8vJybNy4EUKIOs9NRH89FstERPRI+vfvj3bt%0A2mHKlCk6x7i6ukpXRy0sLNCmTRupr1u3bsjOzpaWEiQlJSEsLAyhoaHSOt+zZ8/i/PnzUrHctGlT%0ALFq0CJMnT4atrS2eeuopzJgxA2fPntUrZnNzc3Ts2FFaclF5NVulUqFLly6y9qCgIKhUKr3zAYDj%0Ax49LfWq1GvPmzcOaNWtgZWUF4N6a6f/97394+eWX4eDggF69euGTTz7BH3/8oVf8NdmyZYssNgsL%0AC8yePfuR5yV6XHEZBhERPbK5c+fiqaeewrhx46rt37dvHywtLaX9Ro0aSV936dIFJiYm0Gg0aNu2%0ALW7duoX27dtDq9Xi8uXLyM3NhUajgVqtRufOnaXjhg8fjujoaGg0Ghw4cADr1q3D7NmzsXnzZvTo%0A0eOhMYeHh2PdunUA7hXF4eHhAICwsDBoNBq8+uqr0Gg0eOONN2qVDwC0atUKmzdvBgBcv34da9eu%0AxYABA5CYmIgOHToAAGbNmoUxY8Zgz549OHjwIJYtW4bZs2dj79698PPze2j8unTr1g1Lly6VtdnZ%0A2dV5PqLHHa8sExHRIwsNDUVkZCQmTpxYbX/z5s3h6ekpbZXrjAHAzMwMHTt2RGJiIhITE9G1a1co%0AlUo0atQIXbp0kdqDg4NhYmIim9fS0hJ9+vTBrFmzcPToUYSEhGDmzJl6xVx5RfvSpUvQaDQICwsD%0A8H/F8pkzZ3DhwoUqN/c9LB8AMDExkfoCAgIQExODpk2b4rPPPpONs7e3x4ABAzBv3jxkZmbCxcUF%0A8+bN0yt+XczNzWWxeXp6slgmegQslomIqF7ExMTg559/RkpKSq2PrXw6xf1XeIF7RbhGo0FSUpLO%0Am98qKRQKtG7dutqnSVSn8or2F198gdu3b+PJJ58EAAQGBuLy5cv4+uuvpeUa9UGpVOLWrVs6+01M%0ATNCiRQu94yeivweXYRARUb3w8/NDVFQUFi1aVKWvsLAQt2/flrXZ29tLyxe6deuGGTNmoKCgQLaU%0AIywsDJ988gmuX78uK5bT09MxZcoUDBo0CD4+PjAxMUFSUhK+/vprTJgwQa94K5d1LF68GMHBwVAq%0AlQDuFa33tz+4xEKffMrLy6XnLlcuw8jIyJBi27JlC+Li4vDSSy/By8sLQgj8/PPP2Lp1K2JjY/WK%0AX5c7d+5UeW61sbExHBwcHmleoscVi2UiIqo306dPx9q1a6u0Vz4F4n4pKSnSGuTKm+iEENIVXgDo%0A1KkTysrKpEfMVXJ1dYWHhwemTZsm/fGOyv333ntP73i7deuGvXv3yq5mA5CexKHravbD8jl58iSc%0AnZ0B3Ftm0qJFCyxduhTR0dEAAB8fH5iZmWHs2LG4cOECVCoVWrZsiZUrV2LQoEF6x1+d7du3S699%0Af7z6/LEWIqpKIfjMGiIiIiKianHNMhERERGRDiyWiYjoX2f27NlVnjVcufXq1auhwyMiA8JlGERE%0A9K/z559/4s8//6y2T61Wo2nTpn9zRERkqFgsExERERHpwGUYREREREQ6sFgmIiIiItKBxTIRERER%0AkQ4slomIiIiIdGCxTERERESkA4tlIiIiIiIdWCwTEREREenAYpmIiIiISIf/BxDqP15LN9tLAAAA%0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1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3303" y="2014765"/>
            <a:ext cx="10467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words with uncertainty will be more frequent in the Fake news</a:t>
            </a:r>
            <a:r>
              <a:rPr lang="en-CA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026" name="Picture 2" descr="Image result for hypothes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4"/>
          <a:stretch/>
        </p:blipFill>
        <p:spPr bwMode="auto">
          <a:xfrm>
            <a:off x="3034028" y="2656494"/>
            <a:ext cx="6086158" cy="39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1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567" y="-163532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Pre-processing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023" y="1391541"/>
            <a:ext cx="1571630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Text Lowerization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09708" y="1378152"/>
            <a:ext cx="1581993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Tokenization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35372" y="1368451"/>
            <a:ext cx="1583486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Stemming and</a:t>
            </a:r>
          </a:p>
          <a:p>
            <a:pPr algn="ctr"/>
            <a:r>
              <a:rPr lang="en-CA" dirty="0"/>
              <a:t>lemmatize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34080" y="1368452"/>
            <a:ext cx="1625373" cy="8991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Stop Word Removal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309312" y="474530"/>
            <a:ext cx="1566213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76" b="25893"/>
          <a:stretch/>
        </p:blipFill>
        <p:spPr>
          <a:xfrm>
            <a:off x="38023" y="2622805"/>
            <a:ext cx="9966589" cy="1026528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678316" y="2292960"/>
            <a:ext cx="303737" cy="362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ounded Rectangle 22"/>
          <p:cNvSpPr/>
          <p:nvPr/>
        </p:nvSpPr>
        <p:spPr>
          <a:xfrm>
            <a:off x="2019554" y="1404930"/>
            <a:ext cx="1581993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Remove Punctuation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2223"/>
          <a:stretch/>
        </p:blipFill>
        <p:spPr>
          <a:xfrm>
            <a:off x="817579" y="3287422"/>
            <a:ext cx="9937835" cy="1019917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2625227" y="2303102"/>
            <a:ext cx="367452" cy="996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Down Arrow 33"/>
          <p:cNvSpPr/>
          <p:nvPr/>
        </p:nvSpPr>
        <p:spPr>
          <a:xfrm>
            <a:off x="4624336" y="2279451"/>
            <a:ext cx="376029" cy="1541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Down Arrow 34"/>
          <p:cNvSpPr/>
          <p:nvPr/>
        </p:nvSpPr>
        <p:spPr>
          <a:xfrm>
            <a:off x="7419702" y="2267637"/>
            <a:ext cx="422062" cy="2495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8759"/>
          <a:stretch/>
        </p:blipFill>
        <p:spPr>
          <a:xfrm>
            <a:off x="4256298" y="3875988"/>
            <a:ext cx="1104900" cy="29027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32998"/>
          <a:stretch/>
        </p:blipFill>
        <p:spPr>
          <a:xfrm>
            <a:off x="1604535" y="4786837"/>
            <a:ext cx="9976951" cy="102530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10315003" y="2106646"/>
            <a:ext cx="1566213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Deep Learning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259453" y="859595"/>
            <a:ext cx="1050982" cy="76732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1"/>
          </p:cNvCxnSpPr>
          <p:nvPr/>
        </p:nvCxnSpPr>
        <p:spPr>
          <a:xfrm>
            <a:off x="9259453" y="1971304"/>
            <a:ext cx="1055550" cy="58570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26922" y="1840674"/>
            <a:ext cx="40376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08127" y="1838694"/>
            <a:ext cx="40376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615046" y="1838697"/>
            <a:ext cx="40376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 and exploration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6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612828" cy="1699125"/>
          </a:xfrm>
        </p:spPr>
        <p:txBody>
          <a:bodyPr>
            <a:normAutofit/>
          </a:bodyPr>
          <a:lstStyle/>
          <a:p>
            <a:r>
              <a:rPr lang="en-CA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 – Machine Learning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45373" y="1644370"/>
            <a:ext cx="1571630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TFI-DF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280"/>
          <a:stretch/>
        </p:blipFill>
        <p:spPr>
          <a:xfrm>
            <a:off x="474673" y="2955977"/>
            <a:ext cx="5100692" cy="19145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879321" y="2545103"/>
            <a:ext cx="291396" cy="410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52" y="2750540"/>
            <a:ext cx="1419225" cy="31242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327310" y="1428735"/>
            <a:ext cx="3401555" cy="27709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422500" y="1690847"/>
            <a:ext cx="3303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17003" y="2083780"/>
            <a:ext cx="4472256" cy="17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16200000">
            <a:off x="5666717" y="3707802"/>
            <a:ext cx="291396" cy="410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60" y="55223"/>
            <a:ext cx="10612828" cy="1699125"/>
          </a:xfrm>
        </p:spPr>
        <p:txBody>
          <a:bodyPr>
            <a:normAutofit/>
          </a:bodyPr>
          <a:lstStyle/>
          <a:p>
            <a:r>
              <a:rPr lang="en-CA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 – Deep Learning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6960" y="1944985"/>
            <a:ext cx="10283828" cy="3640969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CA" dirty="0"/>
              <a:t>\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0581" y="1398090"/>
            <a:ext cx="85771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 </a:t>
            </a:r>
            <a:r>
              <a:rPr lang="en-CA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CNN</a:t>
            </a:r>
          </a:p>
          <a:p>
            <a:pPr marL="285750" indent="-285750" fontAlgn="base">
              <a:buSzPct val="2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 will learn to recognize patterns across space. </a:t>
            </a:r>
          </a:p>
          <a:p>
            <a:pPr marL="285750" indent="-285750" fontAlgn="base">
              <a:buSzPct val="2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 will learn to recognize components of an image (e.g., lines, curves, etc.) and then learn to combine these components to recognize larger structures (e.g., faces, objects, etc.).</a:t>
            </a:r>
          </a:p>
          <a:p>
            <a:pPr fontAlgn="base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 will similarly learn to recognize patterns across time. </a:t>
            </a:r>
          </a:p>
          <a:p>
            <a:pPr marL="285750" indent="-285750" fontAlgn="base"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a RNN that is trained to translate text might learn that "dog" should be translated differently if preceded by the word "hot".</a:t>
            </a: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Image result for neur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73" y="1174787"/>
            <a:ext cx="4570523" cy="298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0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612828" cy="1699125"/>
          </a:xfrm>
        </p:spPr>
        <p:txBody>
          <a:bodyPr>
            <a:normAutofit/>
          </a:bodyPr>
          <a:lstStyle/>
          <a:p>
            <a:r>
              <a:rPr lang="en-CA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 – Deep Learning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6960" y="1944985"/>
            <a:ext cx="10283828" cy="3640969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CA" dirty="0"/>
              <a:t>\</a:t>
            </a:r>
          </a:p>
        </p:txBody>
      </p:sp>
      <p:sp>
        <p:nvSpPr>
          <p:cNvPr id="10" name="Rounded Rectangle 9">
            <a:hlinkClick r:id="rId2"/>
          </p:cNvPr>
          <p:cNvSpPr/>
          <p:nvPr/>
        </p:nvSpPr>
        <p:spPr>
          <a:xfrm>
            <a:off x="930178" y="2827220"/>
            <a:ext cx="1571630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Word Embedding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935467" y="2467095"/>
            <a:ext cx="1728772" cy="16209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131036" y="2535256"/>
            <a:ext cx="11817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</a:t>
            </a:r>
          </a:p>
          <a:p>
            <a:pPr>
              <a:buClr>
                <a:srgbClr val="FF0000"/>
              </a:buClr>
            </a:pPr>
            <a:endParaRPr lang="en-CA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22594" y="3277587"/>
            <a:ext cx="40376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9544"/>
          <a:stretch/>
        </p:blipFill>
        <p:spPr>
          <a:xfrm>
            <a:off x="4959203" y="3848597"/>
            <a:ext cx="5272932" cy="2495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048" y="1415219"/>
            <a:ext cx="5286375" cy="2286000"/>
          </a:xfrm>
          <a:prstGeom prst="rect">
            <a:avLst/>
          </a:prstGeom>
        </p:spPr>
      </p:pic>
      <p:pic>
        <p:nvPicPr>
          <p:cNvPr id="21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4395343"/>
            <a:ext cx="4583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>
              <a:buClr>
                <a:srgbClr val="FF0000"/>
              </a:buClr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was born in “Iran”, that’s why I can speak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“Persian”.</a:t>
            </a:r>
            <a:endParaRPr lang="en-CA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829E06F0-BAA0-4D0F-AB05-A22F68910772}"/>
              </a:ext>
            </a:extLst>
          </p:cNvPr>
          <p:cNvSpPr/>
          <p:nvPr/>
        </p:nvSpPr>
        <p:spPr>
          <a:xfrm>
            <a:off x="1484255" y="3644141"/>
            <a:ext cx="438912" cy="386859"/>
          </a:xfrm>
          <a:prstGeom prst="smileyFac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6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 and exploration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6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2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Machine learning</a:t>
            </a:r>
          </a:p>
        </p:txBody>
      </p:sp>
      <p:sp>
        <p:nvSpPr>
          <p:cNvPr id="2" name="AutoShape 2" descr="data:image/png;base64,iVBORw0KGgoAAAANSUhEUgAAAkMAAAGzCAYAAAAsQxMfAAAABHNCSVQICAgIfAhkiAAAAAlwSFlz%0AAAAPYQAAD2EBqD+naQAAADl0RVh0U29mdHdhcmUAbWF0cGxvdGxpYiB2ZXJzaW9uIDMuMC4zLCBo%0AdHRwOi8vbWF0cGxvdGxpYi5vcmcvnQurowAAIABJREFUeJzs3Xt8zvX/x/HntbGT2eawjTHG+DbH%0ATQ7LoYRlzNdh6ZfQF0sSaZgvXyK0wjdlEUqUiA4qUt/KxJJzyKlUznI+zGljZWzX5/eHm+v7vdrU%0APrqusV2P++32udn1/rw/n+v1ubjseXt/3p/Px2IYhiEAAAAX5Xa7CwAAALidCEMAAMClEYYAAIBL%0AIwwBAACXRhgCAAAujTAEAABcGmEIAAC4NMIQAABwaYQhAADg0ghDAEwZP368LBaLw/bXp08fhYWF%0AOWx/uI7PFSg4whBQRM2bN08Wi0Xffffd7S7lT504cULjx4/Xjh07nPo+ffr0kcVisS2enp7629/+%0AprFjx+rKlStOfW8ARVeJ210AgKJlzJgxGjlypKltTpw4oeeee05hYWGKioqyWzdnzhxZrVaH1efp%0A6ak333xTkpSRkaFPP/1Uzz//vA4cOKB3333XYe9zp3P05woUZ4QhAKaUKFFCJUo47r+OkiVLOmxf%0A0vX6Hn30UdvrgQMHqlmzZnr//feVkpKi4OBgh77fn8nKylKpUqUK9T0lx3+uQHHGaTKgmDtz5oz6%0A9u2r4OBgeXl5KTIyUvPnz8/T79y5c/rHP/4hPz8/BQQEqHfv3tq5c6csFovmzZtn65ffnKEVK1ao%0ARYsWCggIkK+vr+666y4988wzkqRvvvlGjRs3liQlJCTYTmHd2Gd+c1usVqumTZumevXqycvLS4GB%0AgWrXrt0tnRK0WCxq0aKFDMPQwYMH87zP1KlTVadOHXl5eSk4OFj9+/fXhQsX8vQbP368QkJC5OPj%0Ao1atWumnn35SWFiY+vTpY+t349Tl6tWrNXDgQAUFBaly5cq29cePH9djjz2m4OBgeXp6qk6dOpo7%0Ad26emqdPn646derIx8dHZcqUUaNGjfTee+/Z1l+6dElDhgxRWFiYPD09FRQUpAceeEDbtm2z9cnv%0Ac83KytKwYcMUGhoqT09P3XXXXXr55ZdlGEaez2zQoEFaunSp6tata6s1NTW1wJ87UJQwMgQUY7/9%0A9pvuv/9+7d+/X4MGDVK1atX00UcfqU+fPrp48aIGDx4s6fov+44dO2rz5s0aMGCAIiIi9Omnn6p3%0A795/+h4//vij/v73v6t+/fpKTk6Wp6en9u/fr/Xr10uSatWqpeTkZI0dO1ZPPPGE7r33XklSs2bN%0AbrrPvn37at68eWrfvr0ef/xx5eTkaO3atfr222/VqFEj05/DL7/8IkkqU6aMXXv//v01b948JSQk%0AKDExUYcOHdKMGTO0fft2rV+/3ja6MmrUKE2ePFkdO3ZUbGysdu7cqdjY2JvOQxo4cKACAwM1duxY%0AZWVlSZJOnz6te+65xxY0AgMDtWzZMvXt21eZmZkaMmSIpOuntxITE/XQQw9p8ODBunLlir7//ntt%0A2rRJPXr0kCQ9+eST+vjjjzVo0CDVrl1b586d07p16/Tzzz/r7rvvzrcmwzDUqVMnrVq1Sn379lVU%0AVJSWL1+u4cOH6/jx43rllVfs+q9bt05LlizRwIEDVbp0ab366qvq2rWrjhw5onLlypn+OwDuaAaA%0AIuntt982JBlbtmy5aZ+pU6cakoyFCxfa2q5evWo0bdrU8PX1NTIzMw3DMIzFixcbkoypU6fa+uXm%0A5hqtW7c2JBlvv/22rX3cuHHG//7X8corrxiSjPT09JvWsWXLljz7uaF3795G1apVba+//vprQ5KR%0AmJiYp6/Var3pe9zYV6lSpYz09HQjPT3d2L9/v/Hyyy8bFovFqFu3rt32a9euNSQZ7777rt0+UlNT%0A7dpPnTpllChRwujSpYtdv/HjxxuSjN69e9vabvydtGjRwsjJybHr37dvX6NixYrG2bNn7dofeeQR%0Aw9/f3/j1118NwzCMzp07G3Xq1PnD4/T39zeeeuqpP/0s/vdzXbp0qSHJeOGFF+z6PfTQQ4bFYjH2%0A799va5NkeHh42LXt3LnTkGRMnz79D98XKIo4TQYUY19++aUqVKig7t2729pKliypxMREXb58WatX%0Ar5YkpaamqmTJkurXr5+tn5ubm5566qk/fY+AgABJ0qeffuqQCbuLFy+WxWLRuHHj8qwryCX9WVlZ%0ACgwMVGBgoGrUqKF//vOfat68uT799FO77T/66CP5+/vrgQce0NmzZ21Lw4YN5evrq1WrVkmS0tLS%0AlJOTo4EDB9q9z9NPP33TGvr16yd3d3fba8MwtHjxYnXs2FGGYdi9X2xsrDIyMmynuAICAnTs2DFt%0A2bLlpvsPCAjQpk2bdOLEiT/9PG748ssv5e7ursTERLv2YcOGyTAMLVu2zK49JiZG4eHhttf169eX%0An59fnlONQHFAGAKKscOHD6tmzZpyc7P/qteqVcu2/safFStWlI+Pj12/GjVq/Ol7dOvWTc2bN9fj%0Ajz+u4OBgPfLII/rwww9vORgdOHBAISEhKlu27C1t7+XlpRUrVmjFihV6++23VatWLZ05c0be3t52%0A/fbt26eMjAwFBQXZwtON5fLlyzpz5oyk/35Gv/8sypYtm+e02w3VqlWze52enq6LFy9q9uzZed4r%0AISFBkmzv969//Uu+vr5q0qSJatasqaeeesp2yvGGyZMna9euXQoNDVWTJk00fvz4Pw0phw8fVkhI%0AiEqXLm3X/vt/CzdUqVIlzz7KlCmTZz4VUBwwZwjAX+Lt7a01a9Zo1apV+uKLL5SamqpFixapdevW%0A+uqrr+xGSAqDu7u7YmJibK9jY2MVERGh/v3767PPPrO1W61WBQUF3fRy+8DAwFuu4ffB60YwfPTR%0AR286D6t+/fqSroeTPXv26PPPP1dqaqoWL16s1157TWPHjtVzzz0nSXr44Yd177336pNPPtFXX32l%0Al156SS+++KKWLFmi9u3b33Ld/+tmf2/G7yZbA8UBYQgoxqpWrarvv/9eVqvVbnRo9+7dtvU3/ly1%0AapV+/fVXu9Gh/fv3F+h93Nzc1KZNG7Vp00YpKSmaOHGiRo8erVWrVikmJsbUHavDw8O1fPlynT9/%0A/pZHh/5XxYoVNXToUD333HP69ttvdc8999jeZ+XKlWrevHme8PK/bnxG+/fvtxvxOXfuXIFHSQID%0AA1W6dGnl5ubaBbWbKVWqlLp166Zu3brp6tWrevDBBzVhwgSNGjVKXl5etuMaOHCgBg4cqDNnzuju%0Au+/WhAkTbhqGqlatqpUrV+rSpUt2o0O//7cAuCJOkwHFWFxcnE6dOqVFixbZ2nJycjR9+nT5+vqq%0AZcuWkq6Pnly7dk1z5syx9bNarZo5c+afvsf58+fztN24sWJ2drYk2e6zc/HixT/dX9euXWUYhm0U%0A5H/d6qjE008/LR8fH/373/+2tT388MPKzc3V888/n6d/Tk6OrdY2bdqoRIkSev311+36zJgxo8Dv%0A7+7urq5du2rx4sXatWtXnvXp6em2n8+dO2e3zsPDQ7Vr15ZhGLp27Zpyc3OVkZFh1ycoKEghISG2%0Azzs/cXFxys3NzVP3K6+8IovF4rARJaAoYmQIKOLmzp2b7/1fBg8erCeeeEJvvPGG+vTpo61btyos%0ALEwff/yx1q9fr6lTp9pGCLp06aImTZpo2LBh2r9/vyIiIvTZZ5/Zgs4fjewkJydrzZo16tChg6pW%0AraozZ87otddeU+XKldWiRQtJ10dhAgICNGvWLJUuXVqlSpVSdHR0nrk1ktSqVSv94x//0Kuvvqp9%0A+/apXbt2slqtWrt2rVq1aqVBgwaZ/ozKlSunhIQEvfbaa/r5559Vq1YttWzZUv3799ekSZO0Y8cO%0AtW3bViVLltS+ffv00Ucfadq0aXrooYcUHByswYMHa8qUKerUqZPatWunnTt3atmyZSpfvnyBR73+%0A/e9/a9WqVYqOjla/fv1Uu3ZtnT9/Xtu2bdPKlSttn3Xbtm1VoUIFNW/eXMHBwfr55581Y8YMdejQ%0AQaVLl9bFixdVuXJlPfTQQ4qMjJSvr69WrlypLVu2aMqUKTd9/44dO6pVq1YaPXq0fvnlF0VGRuqr%0Ar77Sp59+qiFDhthNlgZczm28kg3AX3DjMu6bLUePHjUMwzBOnz5tJCQkGOXLlzc8PDyMevXq5XuJ%0Ae3p6utGjRw+jdOnShr+/v9GnTx9j/fr1hiTjgw8+sPX7/aX1aWlpRufOnY2QkBDDw8PDCAkJMbp3%0A727s3bvXbv+ffvqpUbt2baNEiRJ2l9n//hJwwzCMnJwc46WXXjIiIiIMDw8PIzAw0Gjfvr2xdevW%0AP/xMblxan58DBw4Y7u7udpfCG4ZhzJ4922jYsKHh7e1tlC5d2qhXr54xYsQI48SJE3b1PPvss0aF%0AChUMb29vo3Xr1sbPP/9slCtXznjyySdt/f7sdgenT582nnrqKSM0NNQoWbKkUaFCBaNNmzbG7Nmz%0AbX3eeOMN47777jPKlStneHp6GuHh4cbw4cONjIwMwzAMIzs72xg+fLgRGRlplC5d2ihVqpQRGRlp%0AvPbaa3k+i99/rpcuXTKGDh1qhISEGCVLljRq1qxpvPTSS3luWSAp30v3q1atmufzA4oDi2EwGw5A%0A/pYuXar4+HitW7dOzZs3v93l3FEuXryoMmXK6IUXXtDo0aNvdzkA/gLmDAGQdP1u1f8rNzdX06dP%0Al5+f303vauwqfv/ZSNLUqVMlSffff38hVwPA0ZgzBEDS9UnGv/32m5o2bars7GwtWbJEGzZs0MSJ%0AE//waitXsGjRIs2bN09xcXHy9fXVunXr9P7776tt27aMmAHFAGEIgCSpdevWmjJlij7//HNduXJF%0ANWrU0PTp029pwnJxU79+fZUoUUKTJ09WZmambVL1Cy+8cLtLA+AAt3XO0Jo1a/TSSy9p69atOnny%0ApD755BN16dLlD7f55ptvlJSUpB9//FGhoaEaM2aM3VOjJWnmzJl66aWXdOrUKUVGRmr69Olq0qSJ%0AE48EAAAUVbd1zlBWVpYiIyMLdC8TSTp06JA6dOigVq1aaceOHRoyZIgef/xxLV++3NZn0aJFSkpK%0A0rhx47Rt2zZFRkYqNjbWdqt7AACA/3XHXE1msVj+dGToX//6l7744gu7m5Y98sgjunjxou0+K9HR%0A0WrcuLHtxmJWq1WhoaF6+umnNXLkSOceBAAAKHKK1JyhjRs35rmVfWxsrIYMGSJJunr1qrZu3apR%0Ao0bZ1ru5uSkmJkYbN2686X6zs7Pt7txqtVp1/vx5lStXztRjBAAAwO1jGIYuXbqkkJCQPA+o/iNF%0AKgydOnVKwcHBdm3BwcHKzMzUb7/9pgsXLig3NzffPjeev5OfSZMm5XvrfwAAUPQcPXpUlStXLnD/%0AIhWGnGXUqFFKSkqyvc7IyFCVKlV09OhR+fn53cbKAABAQWVmZio0NNTuYcQFUaTCUIUKFXT69Gm7%0AttOnT8vPz0/e3t5yd3eXu7t7vn0qVKhw0/16enrK09MzT7ufnx9hCACAIsbsFJcidQfqpk2bKi0t%0Aza5txYoVatq0qaTrT3du2LChXR+r1aq0tDRbHwAAgP91W8PQ5cuXtWPHDu3YsUPS9Uvnd+zYoSNH%0Ajki6fvqqV69etv5PPvmkDh48qBEjRmj37t167bXX9OGHH2ro0KG2PklJSZozZ47mz5+vn3/+WQMG%0ADFBWVpYSEhIK9+AAAECRcFtPk3333Xdq1aqV7fWNeTu9e/fWvHnzdPLkSVswkqRq1arpiy++0NCh%0AQzVt2jRVrlxZb775pmJjY219unXrpvT0dI0dO1anTp1SVFSUUlNT80yqBgAAkO6g+wzdSTIzM+Xv%0A76+MjAzmDAEAUETc6u/vIjVnCAAAwNEIQwAAwKURhgAAgEsjDAEAAJdGGAIAAC6NMAQAAFwaYQgA%0AALg0whAAAHBphCEAAODSCEMAAMClEYYAAIBLIwwBAACXRhgCAAAujTAEAABcGmEIAAC4NMIQAABw%0AaYQhAADg0ghDAADApRGGAACASyMMAQAAl0YYAgAALo0wBAAAXBphCAAAuDTCEAAAcGmEIQAA4NII%0AQwAAwKURhgAAgEsjDAEAAJdGGAIAAC6NMAQAAFwaYQgAALg0whAAAHBphCEAAODSCEMAAMClEYYA%0AAIBLIwwBAACXRhgCAAAujTAEAABcGmEIAAC4NMIQAABwaYQhAADg0ghDAADApRGGAACASyMMAQAA%0Al0YYAgAALo0wBAAAXBphCAAAuDTCEAAAcGmEIQAA4NIIQwAAwKURhgAAgEsjDAEAAJdGGAIAAC6N%0AMAQAAFwaYQgAALg0whAAAHBphCEAAODSSpjd4NVXX8233WKxyMvLSzVq1NB9990nd3f3v1wcAACA%0As5kOQ6+88orS09P166+/qkyZMpKkCxcuyMfHR76+vjpz5oyqV6+uVatWKTQ01OEFAwAAOJLp02QT%0AJ05U48aNtW/fPp07d07nzp3T3r17FR0drWnTpunIkSOqUKGChg4d6ox6AQAAHMpiGIZhZoPw8HAt%0AXrxYUVFRdu3bt29X165ddfDgQW3YsEFdu3bVyZMnHVpsYcnMzJS/v78yMjLk5+fn8P2PH+/wXQLF%0ABt8PALfqVn9/mx4ZOnnypHJycvK05+Tk6NSpU5KkkJAQXbp0yeyuAQAACp3pMNSqVSv1799f27dv%0At7Vt375dAwYMUOvWrSVJP/zwg6pVq+a4KgEAAJzEdBh66623VLZsWTVs2FCenp7y9PRUo0aNVLZs%0AWb311luSJF9fX02ZMqVA+5s5c6bCwsLk5eWl6Ohobd68+aZ9r127puTkZIWHh8vLy0uRkZFKTU21%0A63Pp0iUNGTJEVatWlbe3t5o1a6YtW7aYPUwAAOAiTF9NVqFCBa1YsUK7d+/W3r17JUl33XWX7rrr%0ALlufVq1aFWhfixYtUlJSkmbNmqXo6GhNnTpVsbGx2rNnj4KCgvL0HzNmjBYuXKg5c+YoIiJCy5cv%0AV3x8vDZs2KAGDRpIkh5//HHt2rVLCxYsUEhIiBYuXKiYmBj99NNPqlSpktnDBQAAxZzpCdSOFB0d%0ArcaNG2vGjBmSJKvVqtDQUD399NMaOXJknv4hISEaPXq0nnrqKVtb165d5e3trYULF+q3335T6dKl%0A9emnn6pDhw62Pg0bNlT79u31wgsvFKguJlADtw/fDwC36lZ/f5seGcrNzdW8efOUlpamM2fOyGq1%0A2q3/+uuvC7Sfq1evauvWrRo1apStzc3NTTExMdq4cWO+22RnZ8vLy8uuzdvbW+vWrZN0fRJ3bm7u%0AH/a52X6zs7NtrzMzMwt0DAAAoOgzPWdo8ODBGjx4sHJzc1W3bl1FRkbaLQV19uxZ5ebmKjg42K49%0AODjYdlXa78XGxiolJUX79u2T1WrVihUrtGTJEtsl/KVLl1bTpk31/PPP68SJE8rNzdXChQu1cePG%0AP7zMf9KkSfL397ct3CwSAADXYXpk6IMPPtCHH36ouLg4Z9Tzh6ZNm6Z+/fopIiJCFotF4eHhSkhI%0A0Ny5c219FixYoMcee0yVKlWSu7u77r77bnXv3l1bt2696X5HjRqlpKQk2+vMzEwCEQAALsL0yJCH%0Ah4dq1Kjxl9+4fPnycnd31+nTp+3aT58+rQoVKuS7TWBgoJYuXaqsrCwdPnxYu3fvlq+vr6pXr27r%0AEx4ertWrV+vy5cs6evSoNm/erGvXrtn1+T1PT0/5+fnZLQAAwDWYDkPDhg3TtGnT9FfnXXt4eKhh%0Aw4ZKS0uztVmtVqWlpalp06Z/uK2Xl5cqVaqknJwcLV68WJ07d87Tp1SpUqpYsaIuXLig5cuX59sH%0AAADA9GmydevWadWqVVq2bJnq1KmjkiVL2q1fsmRJgfeVlJSk3r17q1GjRmrSpImmTp2qrKwsJSQk%0ASJJ69eqlSpUqadKkSZKkTZs26fjx44qKitLx48c1fvx4Wa1WjRgxwrbP5cuXyzAM3XXXXdq/f7+G%0ADx+uiIgI2z4BAAD+l+kwFBAQoPj4eIe8ebdu3ZSenq6xY8fq1KlTioqKUmpqqm1S9ZEjR+Tm9t/B%0AqytXrmjMmDE6ePCgfH19FRcXpwULFiggIMDWJyMjQ6NGjdKxY8dUtmxZde3aVRMmTMgT2gAAAKTb%0AfJ+hOxX3GQJuH74fAG5VoT2oFQAAoDgp0Gmyu+++W2lpaSpTpowaNGggi8Vy077btm1zWHEAAADO%0AVqAw1LlzZ3l6ekqSunTp4tSCAAAAClOBwtC4cePy/RkAAKCoM3012Q1Xr17N99lkVapU+ctFAQAA%0AFBbTYWjv3r3q27evNmzYYNduGIYsFotyc3MdVhwAAICzmQ5DCQkJKlGihD7//HNVrFjxDydTAwAA%0A3OlMh6EdO3Zo69atioiIcEY9AAAAhcr0fYZq166ts2fPOqMWAACAQmc6DL344osaMWKEvvnmG507%0Ad06ZmZl2CwAAQFFi+jRZTEyMJKlNmzZ27UygBgAARZHpMLRq1Spn1AEAAHBbmA5DLVu2dEYdAAAA%0At0WBwtD333+vunXrys3NTd9///0f9q1fv75DCgMAACgMBQpDUVFROnXqlIKCghQVFSWLxSLDMPL0%0AY84QAAAoagoUhg4dOqTAwEDbzwAAAMVFgcJQ1apV8/0ZAACgqLvlB7X+9NNPOnLkiK5evWrX3qlT%0Ap79cFAAAQGExHYYOHjyo+Ph4/fDDD3Zzh248o4w5QwAAoCgxfQfqwYMHq1q1ajpz5ox8fHz0448/%0Aas2aNWrUqJG++eYbJ5QIAADgPKZHhjZu3Kivv/5a5cuXl5ubm9zc3NSiRQtNmjRJiYmJ2r59uzPq%0ABAAAcArTI0O5ubkqXbq0JKl8+fI6ceKEpOsTq/fs2ePY6gAAAJzM9MhQ3bp1tXPnTlWrVk3R0dGa%0APHmyPDw8NHv2bFWvXt0ZNQIAADiN6TA0ZswYZWVlSZKSk5P197//Xffee6/KlSunRYsWObxAAAAA%0AZzIdhmJjY20/16hRQ7t379b58+dVpkwZ2xVlAAAARYWpOUPXrl1TiRIltGvXLrv2smXLEoQAAECR%0AZCoMlSxZUlWqVOFeQgAAoNgwfTXZ6NGj9cwzz+j8+fPOqAcAAKBQmZ4zNGPGDO3fv18hISGqWrWq%0ASpUqZbd+27ZtDisOAADA2UyHoc6dOzM/CAAAFBumw9D48eOdUAYAAMDtYXrOUPXq1XXu3Lk87Rcv%0AXuSmiwAAoMgxHYZ++eWXfK8my87O1rFjxxxSFAAAQGEp8Gmyzz77zPbz8uXL5e/vb3udm5urtLQ0%0AVatWzbHVAQAAOFmBw1CXLl0kSRaLRb1797ZbV7JkSYWFhWnKlCmOrQ4AAMDJChyGrFarJKlatWra%0AsmWLypcv77SiAAAACovpq8kOHTrkjDoAAABuC9MTqAEAAIoTwhAAAHBphCEAAODSCEMAAMClFWgC%0AdWZmZoF36Ofnd8vFAAAAFLYChaGAgIACP5w1v7tTAwAA3KkKFIZWrVpl+/mXX37RyJEj1adPHzVt%0A2lSStHHjRs2fP1+TJk1yTpUAAABOUqAw1LJlS9vPycnJSklJUffu3W1tnTp1Ur169TR79uw8d6cG%0AAAC4k5meQL1x40Y1atQoT3ujRo20efNmhxQFAABQWEyHodDQUM2ZMydP+5tvvqnQ0FCHFAUAAFBY%0ATD+O45VXXlHXrl21bNkyRUdHS5I2b96sffv2afHixQ4vEAAAwJlMjwzFxcVp37596tixo86fP6/z%0A58+rY8eO2rt3r+Li4pxRIwAAgNOYHhmSpMqVK2vixImOrgUAAKDQ3VIYunjxojZv3qwzZ87IarXa%0ArevVq5dDCgMAACgMpsPQf/7zH/Xs2VOXL1+Wn5+f3c0YLRYLYQgAABQppucMDRs2TI899pguX76s%0Aixcv6sKFC7bl/PnzzqgRAADAaUyHoePHjysxMVE+Pj7OqAcAAKBQmQ5DsbGx+u6775xRCwAAQKEz%0APWeoQ4cOGj58uH766SfVq1dPJUuWtFvfqVMnhxUHAADgbKbDUL9+/SRdf0bZ71ksFp5aDwAAihTT%0AYej3l9IDAAAUZbd0nyEAwB8bP/52VwDc2e6k78gthaGsrCytXr1aR44c0dWrV+3WJSYmOqQwAACA%0AwmA6DG3fvl1xcXH69ddflZWVpbJly+rs2bPy8fFRUFAQYQgAABQppi+tHzp0qDp27KgLFy7I29tb%0A3377rQ4fPqyGDRvq5ZdfdkaNAAAATmM6DO3YsUPDhg2Tm5ub3N3dlZ2drdDQUE2ePFnPPPOMM2oE%0AAABwGtNhqGTJknJzu75ZUFCQjhw5Ikny9/fX0aNHTRcwc+ZMhYWFycvLS9HR0dq8efNN+167dk3J%0AyckKDw+Xl5eXIiMjlZqaatcnNzdXzz77rKpVqyZvb2+Fh4fr+eefl2EYpmsDAADFn+k5Qw0aNNCW%0ALVtUs2ZNtWzZUmPHjtXZs2e1YMEC1a1b19S+Fi1apKSkJM2aNUvR0dGaOnWqYmNjtWfPHgUFBeXp%0AP2bMGC1cuFBz5sxRRESEli9frvj4eG3YsEENGjSQJL344ot6/fXXNX/+fNWpU0ffffedEhIS5O/v%0Az3wmAACQh+mRoYkTJ6pixYqSpAkTJqhMmTIaMGCA0tPTNXv2bFP7SklJUb9+/ZSQkKDatWtr1qxZ%0A8vHx0dy5c/Ptv2DBAj3zzDOKi4tT9erVNWDAAMXFxWnKlCm2Phs2bFDnzp3VoUMHhYWF6aGHHlLb%0Atm3/cMQJAAC4LtMjQ40aNbL9HBQUlOc0VUFdvXpVW7du1ahRo2xtbm5uiomJ0caNG/PdJjs7W15e%0AXnZt3t7eWrdune11s2bNNHv2bO3du1d/+9vftHPnTq1bt04pKSk3rSU7O1vZ2dm215mZmbd0TAAA%0AoOi5bTddPHv2rHJzcxUcHGzXHhwcrN27d+e7TWxsrFJSUnTfffcpPDxcaWlpWrJkid0jQEaOHKnM%0AzExFRETI3d1dubm5mjBhgnr27HnTWiZNmqTnnnvOMQcGAACKFNOnyW6nadOmqWbNmoqIiJCHh4cG%0ADRqkhIQE24RuSfrwww/17rtZJK0rAAAgAElEQVTv6r333tO2bds0f/58vfzyy5o/f/5N9ztq1Chl%0AZGTYlluZCA4AAIqm2zYyVL58ebm7u+v06dN27adPn1aFChXy3SYwMFBLly7VlStXdO7cOYWEhGjk%0AyJGqXr26rc/w4cM1cuRIPfLII5KkevXq6fDhw5o0aZJ69+6d7349PT3l6enpoCMDAABFyW0bGfLw%0A8FDDhg2VlpZma7NarUpLS1PTpk3/cFsvLy9VqlRJOTk5Wrx4sTp37mxb9+uvv9qNFEmSu7s7D5gF%0AAAD5Mh2G3nnnHbvJxjdcvXpV77zzjql9JSUlac6cOZo/f75+/vlnDRgwQFlZWUpISJAk9erVy26C%0A9aZNm7RkyRIdPHhQa9euVbt27WS1WjVixAhbn44dO2rChAn64osv9Msvv+iTTz5RSkqK4uPjzR4q%0AAABwAaZPkyUkJKhdu3Z57gN06dIlJSQkqFevXgXeV7du3ZSenq6xY8fq1KlTioqKUmpqqm1S9ZEj%0AR+xGea5cuaIxY8bo4MGD8vX1VVxcnBYsWKCAgABbn+nTp+vZZ5/VwIEDdebMGYWEhKh///4aO3as%0A2UMFAAAuwGKYvDWzm5ubTp8+rcDAQLv2nTt3qlWrVjp//rxDC7wdMjMz5e/vr4yMDPn5+Tl8/+PH%0AO3yXQLFRXL4fxeU4AGdxxnfkVn9/F3hkqEGDBrJYLLJYLGrTpo1KlPjvprm5uTp06JDatWtnrmoA%0AAIDbrMBhqEuXLpKuP6g1NjZWvr6+tnUeHh4KCwtT165dHV8hAACAExU4DI0bN06SFBYWpkceeYRL%0A0QEAQLFg+mqy1q1bKz093fZ68+bNGjJkiOnnkgEAANwJTIehHj16aNWqVZKkU6dOKSYmRps3b9bo%0A0aOVnJzs8AIBAACcyXQY2rVrl5o0aSLp+qMv6tWrpw0bNujdd9/VvHnzHF0fAACAU5kOQ9euXbPN%0AF1q5cqU6deokSYqIiNDJkycdWx0AAICTmQ5DderU0axZs7R27VqtWLHCdjn9iRMnVK5cOYcXCAAA%0A4Eymw9CLL76oN954Q/fff7+6d++uyMhISdJnn31mO30GAABQVJh+HMf999+vs2fPKjMzU2XKlLG1%0AP/HEE/Lx8XFocQAAAM52S0+tNwxDW7du1RtvvKFLly5Jun7jRcIQAAAoakyPDB0+fFjt2rXTkSNH%0AlJ2drQceeEClS5fWiy++qOzsbM2aNcsZdQIAADiF6ZGhwYMHq1GjRrpw4YK8vb1t7fHx8UpLS3No%0AcQAAAM5memRo7dq12rBhgzw8POzaw8LCdPz4cYcVBgAAUBhMjwxZrVbl5ubmaT927JhKly7tkKIA%0AAAAKi+kw1LZtW02dOtX22mKx6PLlyxo3bpzi4uIcWhwAAICzmT5NNmXKFMXGxqp27dq6cuWKevTo%0AoX379ql8+fJ6//33nVEjAACA05gOQ5UrV9bOnTu1aNEi7dy5U5cvX1bfvn3Vs2dPuwnVAAAARYHp%0AMLRmzRo1a9ZMPXv2VM+ePW3tOTk5WrNmje677z6HFggAAOBMpucMtWrVSufPn8/TnpGRoVatWjmk%0AKAAAgMJiOgwZhiGLxZKn/dy5cypVqpRDigIAACgsBT5N9uCDD0q6fvVYnz595OnpaVuXm5ur77//%0AXs2aNXN8hQAAAE5U4DDk7+8v6frIUOnSpe0mS3t4eOiee+5Rv379HF8hAACAExU4DL399tuSrt9p%0A+p///CenxAAAQLFg+mqycePGOaMOAACA28L0BGoAAIDihDAEAABcGmEIAAC4NMIQAABwaaYnUEtS%0AWlqa0tLSdObMGVmtVrt1c+fOdUhhAAAAhcF0GHruueeUnJysRo0aqWLFivnejRoAAKCoMB2GZs2a%0ApXnz5ukf//iHM+oBAAAoVKbnDF29epXHbgAAgGLDdBh6/PHH9d577zmjFgAAgEJn+jTZlStXNHv2%0AbK1cuVL169dXyZIl7danpKQ4rDgAAABnMx2Gvv/+e0VFRUmSdu3aZbeOydQAAKCoMR2GVq1a5Yw6%0AAAAAbou/dNPFY8eO6dixY46qBQAAoNCZDkNWq1XJycny9/dX1apVVbVqVQUEBOj555/PcwNGAACA%0AO53p02SjR4/WW2+9pX//+99q3ry5JGndunUaP368rly5ogkTJji8SAAAAGcxHYbmz5+vN998U506%0AdbK11a9fX5UqVdLAgQMJQwAAoEgxfZrs/PnzioiIyNMeERGh8+fPO6QoAACAwmI6DEVGRmrGjBl5%0A2mfMmKHIyEiHFAUAAFBYTJ8mmzx5sjp06KCVK1eqadOmkqSNGzfq6NGj+vLLLx1eIAAAgDOZHhlq%0A2bKl9u7dq/j4eF28eFEXL17Ugw8+qD179ujee+91Ro0AAABOY3pkSJJCQkKYKA0AAIoF0yNDqamp%0AWrdune31zJkzFRUVpR49eujChQsOLQ4AAMDZTIeh4cOHKzMzU5L0ww8/KCkpSXFxcTp06JCSkpIc%0AXiAAAIAzmT5NdujQIdWuXVuStHjxYnXs2FETJ07Utm3bFBcX5/ACAQAAnMn0yJCHh4d+/fVXSdLK%0AlSvVtm1bSVLZsmVtI0YAAABFhemRoRYtWigpKUnNmzfX5s2btWjRIknS3r17VblyZYcXCAAA4Eym%0AR4ZmzJihEiVK6OOPP9brr7+uSpUqSZKWLVumdu3aObxAAAAAZzI9MlSlShV9/vnnedpfeeUVhxQE%0AAABQmAoUhjIzM+Xn52f7+Y/c6AcAAFAUFCgMlSlTRidPnlRQUJACAgJksVjy9DEMQxaLRbm5uQ4v%0AEgAAwFkKFIa+/vprlS1bVpK0atUqpxYEAABQmAoUhlq2bClJysnJ0erVq/XYY49x5RgAACgWTF1N%0AVqJECb300kvKyclxVj0AAACFyvSl9a1bt9bq1audUQsAAEChM31pffv27TVy5Ej98MMPatiwoUqV%0AKmW3vlOnTg4rDgAAwNlMh6GBAwdKklJSUvKs42oyAABQ1JgOQ1ar1Rl1AAAA3Bam5wwBAAAUJ7cU%0AhrKysvTll19q1qxZevXVV+2WWzFz5kyFhYXJy8tL0dHR2rx58037Xrt2TcnJyQoPD5eXl5ciIyOV%0Amppq1ycsLEwWiyXP8tRTT91SfQAAoPgyfZps+/btiouL06+//qqsrCyVLVtWZ8+elY+Pj4KCgpSY%0AmGhqf4sWLVJSUpJmzZql6OhoTZ06VbGxsdqzZ4+CgoLy9B8zZowWLlyoOXPmKCIiQsuXL1d8fLw2%0AbNigBg0aSJK2bNliN3dp165deuCBB/R///d/Zg8XAAAUc6ZHhoYOHaqOHTvqwoUL8vb21rfffqvD%0Ahw+rYcOGevnll00XkJKSon79+ikhIUG1a9fWrFmz5OPjo7lz5+bbf8GCBXrmmWcUFxen6tWra8CA%0AAYqLi9OUKVNsfQIDA1WhQgXb8vnnnys8PNx288jfy87OVmZmpt0CAABcg+kwtGPHDg0bNkxubm5y%0Ad3dXdna2QkNDNXnyZD3zzDOm9nX16lVt3bpVMTEx/y3IzU0xMTHauHFjvttkZ2fLy8vLrs3b21vr%0A1q276XssXLhQjz32WL7PVJOkSZMmyd/f37aEhoaaOg4AAFB0mQ5DJUuWlJvb9c2CgoJ05MgRSZK/%0Av7+OHj1qal9nz55Vbm6ugoOD7dqDg4N16tSpfLeJjY1VSkqK9u3bJ6vVqhUrVmjJkiU6efJkvv2X%0ALl2qixcvqk+fPjetY9SoUcrIyLAtZo8DAAAUXabnDDVo0EBbtmxRzZo11bJlS40dO1Znz57VggUL%0AVLduXWfUaGfatGnq16+fIiIiZLFYFB4eroSEhJueVnvrrbfUvn17hYSE3HSfnp6e8vT0dFbJAADg%0ADmZ6ZGjixImqWLGiJGnChAkqU6aMBgwYoPT0dM2ePdvUvsqXLy93d3edPn3arv306dOqUKFCvtsE%0ABgZq6dKlysrK0uHDh7V79275+vqqevXqefoePnxYK1eu1OOPP26qLgAA4DpMjww1atTI9nNQUFCe%0Ay9rN8PDwUMOGDZWWlqYuXbpIun5Tx7S0NA0aNOgPt/Xy8lKlSpV07do1LV68WA8//HCePm+//baC%0AgoLUoUOHW64RAAAUb6bD0A1nzpzRnj17JEkREREKDAy8pf0kJSWpd+/eatSokZo0aaKpU6cqKytL%0ACQkJkqRevXqpUqVKmjRpkiRp06ZNOn78uKKionT8+HGNHz9eVqtVI0aMsNuv1WrV22+/rd69e6tE%0AiVs+TAAAUMyZTgmXLl3SwIED9cEHH9ju5ePu7q5u3bpp5syZ8vf3N7W/bt26KT09XWPHjtWpU6cU%0AFRWl1NRU26TqI0eO2CZsS9KVK1c0ZswYHTx4UL6+voqLi9OCBQsUEBBgt9+VK1fqyJEjeuyxx8we%0AIgAAcCEWwzAMMxt069ZN27dv1/Tp09W0aVNJ0saNGzV48GBFRUXpgw8+cEqhhSkzM1P+/v7KyMiQ%0An5+fw/c/frzDdwkUG8Xl+1FcjgNwFmd8R27197fpkaHPP/9cy5cvV4sWLWxtsbGxmjNnjtq1a2d2%0AdwAAALeV6avJypUrl++pMH9/f5UpU8YhRQEAABQW02FozJgxSkpKsrsp4qlTpzR8+HA9++yzDi0O%0AAADA2UyfJnv99de1f/9+ValSRVWqVJF0fZKzp6en0tPT9cYbb9j6btu2zXGVAgAAOIHpMHTjfkAA%0AAADFgekwNG7cOGfUAQAAcFv8pbsRXr58WVar1a7NGZeiAwAAOIvpCdSHDh1Shw4dVKpUKdsVZGXK%0AlFFAQABXkwEAgCLH9MjQo48+KsMwNHfuXAUHB8tisTijLgAAgEJhOgzt3LlTW7du1V133eWMegAA%0AAAqV6dNkjRs31tGjR51RCwAAQKEzPTL05ptv6sknn9Tx48dVt25dlSxZ0m59/fr1HVYcAACAs5kO%0AQ+np6Tpw4IASEhJsbRaLRYZhyGKx2J5kDwAAUBSYDkOPPfaYGjRooPfff58J1AAAoMgzHYYOHz6s%0Azz77TDVq1HBGPQAAAIXK9ATq1q1ba+fOnc6oBQAAoNCZHhnq2LGjhg4dqh9++EH16tXLM4G6U6dO%0ADisOAADA2UyHoSeffFKSlJycnGcdE6gBAEBRYzoM/f5ZZAAAAEWZ6TlDAAAAxckthaHVq1erY8eO%0AqlGjhmrUqKFOnTpp7dq1jq4NAADA6UyHoYULFyomJkY+Pj5KTExUYmKivL291aZNG7333nvOqBEA%0AAMBpTM8ZmjBhgiZPnqyhQ4fa2hITE5WSkqLnn39ePXr0cGiBAAAAzmR6ZOjgwYPq2LFjnvZOnTrp%0A0KFDDikKAACgsJgOQ6GhoUpLS8vTvnLlSoWGhjqkKAAAgMJi+jTZsGHDlJiYqB07dqhZs2aSpPXr%0A12vevHmaNm2awwsEAABwJtNhaMCAAapQoYKmTJmiDz/8UJJUq1YtLVq0SJ07d3Z4gQAAAM5kOgxJ%0AUnx8vOLj4x1dCwAAQKEr8JyhCxcuaPr06crMzMyzLiMj46brAAAA7mQFDkMzZszQmjVr5Ofnl2ed%0Av7+/1q5dq+nTpzu0OAAAAGcrcBhavHix7SGt+enfv78+/vhjhxQFAABQWAochg4cOKCaNWvedH3N%0AmjV14MABhxQFAABQWAochtzd3XXixImbrj9x4oTc3HjuKwAAKFoKnF4aNGigpUuX3nT9J598ogYN%0AGjikKAAAgMJS4EvrBw0apEceeUSVK1fWgAED5O7uLknKzc3Va6+9pldeeYUHtQIAgCKnwGGoa9eu%0AGjFihBITEzV69GhVr15d0vVnlV2+fFnDhw/XQw895LRCAQAAnMHUTRcnTJigzp07691339X+/ftl%0AGIZatmypHj16qEmTJs6qEQAAwGlM34G6SZMmBB8AAFBscPkXAABwaYQhAADg0ghDAADApRGGAACA%0AS7ulMJSTk6OVK1fqjTfe0KVLlyRdvwP15cuXHVocAACAs5m+muzw4cNq166djhw5ouzsbD3wwAMq%0AXbq0XnzxRWVnZ2vWrFnOqBMAAMApTI8MDR48WI0aNdKFCxfk7e1ta4+Pj1daWppDiwMAAHA20yND%0Aa9eu1YYNG+Th4WHXHhYWpuPHjzusMAAAgMJgemTIarUqNzc3T/uxY8dUunRphxQFAABQWEyHobZt%0A22rq1Km21xaLRZcvX9a4ceMUFxfn0OIAAACczfRpsilTpig2Nla1a9fWlStX1KNHD+3bt0/ly5fX%0A+++/74waAQAAnMZ0GKpcubJ27typRYsWaefOnbp8+bL69u2rnj172k2oBgAAKApMhaFr166pf//+%0AevbZZ9WzZ0/17NnTWXUBAAAUClNzhkqWLKnFixc7qxYAAIBCZ3oCdZcuXbR06VJn1AIAAFDoTM8Z%0AqlmzppKTk7V+/Xo1bNhQpUqVslufmJjosOIAAACczXQYeuuttxQQEKCtW7dq69atdussFgthCAAA%0AFCmmw9ChQ4ecUQcAAMBtcUtPrb/BMAwZhuGoWgAAAArdLYWhd955R/Xq1ZO3t7e8vb1Vv359LViw%0AwNG1AQAAOJ3p02QpKSl69tlnNWjQIDVv3lyStG7dOj355JM6e/ashg4d6vAiAQAAnMV0GJo+fbpe%0Af/119erVy9bWqVMn1alTR+PHjycMAQCAIsX0abKTJ0+qWbNmedqbNWumkydPOqQoAACAwmI6DNWo%0AUUMffvhhnvZFixapZs2aDikKAACgsJg+Tfbcc8+pW7duWrNmjW3O0Pr165WWlpZvSAIAALiTmR4Z%0A6tq1qzZt2qTy5ctr6dKlWrp0qcqXL6/NmzcrPj7edAEzZ85UWFiYvLy8FB0drc2bN9+077Vr15Sc%0AnKzw8HB5eXkpMjJSqampefodP35cjz76qMqVKydvb2/Vq1dP3333nenaAABA8Wd6ZEiSGjZsqIUL%0AF/7lN1+0aJGSkpI0a9YsRUdHa+rUqYqNjdWePXsUFBSUp/+YMWO0cOFCzZkzRxEREVq+fLni4+O1%0AYcMGNWjQQJJ04cIFNW/eXK1atdKyZcsUGBioffv2qUyZMn+5XgAAUPxYDJN3Tfzyyy/l7u6u2NhY%0Au/bly5fLarWqffv2Bd5XdHS0GjdurBkzZkiSrFarQkND9fTTT2vkyJF5+oeEhGj06NF66qmnbG1d%0Au3aVt7e3LZyNHDlS69ev19q1awtcR3Z2trKzs22vMzMzFRoaqoyMDPn5+RV4PwU1frzDdwkUG8Xl%0A+1FcjgNwFmd8RzIzM+Xv72/697fp02QjR45Ubm5unnbDMPINMDdz9epVbd26VTExMf8txs1NMTEx%0A2rhxY77bZGdny8vLy67N29tb69ats73+7LPP1KhRI/3f//2fgoKC1KBBA82ZM+cPa5k0aZL8/f1t%0AS2hoaIGPAwAAFG2mw9C+fftUu3btPO0RERHav39/gfdz9uxZ5ebmKjg42K49ODhYp06dyneb2NhY%0ApaSkaN++fbJarVqxYoWWLFlid0n/wYMH9frrr6tmzZpavny5BgwYoMTERM2fP/+mtYwaNUoZGRm2%0A5ejRowU+DgAAULSZDkP+/v46ePBgnvb9+/erVKlSDinqZqZNm6aaNWsqIiJCHh4eGjRokBISEuTm%0A9t/DsFqtuvvuuzVx4kQ1aNBATzzxhPr166dZs2bddL+enp7y8/OzWwAAgGswHYY6d+6sIUOG6MCB%0AA7a2/fv3a9iwYerUqVOB91O+fHm5u7vr9OnTdu2nT59WhQoV8t0mMDBQS5cuVVZWlg4fPqzdu3fL%0A19dX1atXt/WpWLFinpGrWrVq6ciRIwWuDQAAuA7TYWjy5MkqVaqUIiIiVK1aNVWrVk21atVSuXLl%0A9PLLLxd4Px4eHmrYsKHS0tJsbVarVWlpaWratOkfbuvl5aVKlSopJydHixcvVufOnW3rmjdvrj17%0A9tj137t3r6pWrVrg2gAAgOswfWm9v7+/NmzYoBUrVmjnzp22p9bfd999pt88KSlJvXv3VqNGjdSk%0ASRNNnTpVWVlZSkhIkCT16tVLlSpV0qRJkyRJmzZt0vHjxxUVFaXjx49r/PjxslqtGjFihG2fQ4cO%0AVbNmzTRx4kQ9/PDD2rx5s2bPnq3Zs2ebrg8AABR/t3SfIYvForZt26pt27Z/6c27deum9PR0jR07%0AVqdOnVJUVJRSU1Ntk6qPHDliNx/oypUrGjNmjA4ePChfX1/FxcVpwYIFCggIsPVp3LixPvnkE40a%0ANUrJycmqVq2apk6dqp49e/6lWgEAQPFU4PsMbdy4UefOndPf//53W9s777yjcePGKSsrS126dNH0%0A6dPl6enptGILy63ep6CguP8IcHPF5ftRXI4DcJYieZ+h5ORk/fjjj7bXP/zwg/r27auYmBiNHDlS%0A//nPf2ynswAAAIqKAoehHTt2qE2bNrbXH3zwgaKjozVnzhwlJSXp1Vdf5UGtAACgyClwGLpw4YLd%0ADRJXr15t9+iNxo0bc7NCAABQ5BQ4DAUHB+vQoUOSrj9KY9u2bbrnnnts6y9duqSSJUs6vkIAAAAn%0AKnAYiouL08iRI7V27VqNGjVKPj4+uvfee23rv//+e4WHhzulSAAAAGcp8KX1zz//vB588EG1bNlS%0Avr6+mj9/vjw8PGzr586d+5cvtQcAAChsBQ5D5cuX15o1a5SRkSFfX1+5u7vbrf/oo4/k6+vr8AIB%0AAACc6ZbuQJ2fsmXL/uViAAAACpvpZ5MBAAAUJ4QhAADg0ghDAADApRGGAACASyMMAQAAl0YYAgAA%0ALo0wBAAAXBphCAAAuDTCEAAAcGmEIQAA4NIIQwAAwKURhgAAgEsjDAEAAJdGGAIAAC6NMAQAAFwa%0AYQgAALg0whAAAHBphCEAAODSCEMAAMClEYYAAIBLIwwBAACXRhgCAAAujTAEAABcGmEIAAC4NMIQ%0AAABwaYQhAADg0ghDAADApRGGAACASyMMAQAAl0YYAgAALo0wBAAAXBphCAAAuDTCEAAAcGmEIQAA%0A4NIIQwAAwKURhgAAgEsjDAEAAJdGGAIAAC6NMAQAAFwaYQgAALg0whAAAHBphCEAAODSCEMAAMCl%0AEYYAAIBLIwwBAACXRhgCAAAujTAEAABcGmEIAAC4NMIQAABwaYQhAADg0ghDAADApRGGAACASyMM%0AAQAAl0YYAgAALu2OCEMzZ85UWFiYvLy8FB0drc2bN9+077Vr15ScnKzw8HB5eXkpMjJSqampdn3G%0Ajx8vi8Vit0RERDj7MAAAQBF028PQokWLlJSUpHHjxmnbtm2KjIxUbGyszpw5k2//MWPG6I033tD0%0A6dP1008/6cknn1R8fLy2b99u169OnTo6efKkbVm3bl1hHA4AAChibnsYSklJUb9+/ZSQkKDatWtr%0A1qxZ8vHx0dy5c/Ptv2DBAj3zzDOKi4tT9erVNWDAAMXFxWnKlCl2/UqUKKEKFSrYlvLlyxfG4QAA%0AgCKmxO1886tXr2rr1q0aNWqUrc3NzU0xMTHauHFjvttkZ2fLy8vLrs3b2zvPyM++ffsUEhIiLy8v%0ANW3aVJMmTVKVKlVuus/s7Gzb64yMDElSZmbmLR3Xn/mftwLwO0762hU6vufAH3PGd/3G723DMMxt%0AaNxGx48fNyQZGzZssGsfPny40aRJk3y36d69u1G7dm1j7969Rm5urvHVV18Z3t7ehoeHh63Pl19+%0AaXz44YfGzp07jdTUVKNp06ZGlSpVjMzMzHz3OW7cOEMSCwsLCwsLSzFYjh49aiqPWAzDbHxynBMn%0ATqhSpUrasGGDmjZtamsfMWKEVq9erU2bNuXZJj09Xf369dN//vMfWSwWhYeHKyYmRnPnztVvv/2W%0A7/tcvHhRVatWVUpKivr27Ztn/e9HhqxWq86fP69y5crJYrE44Ehxp8rMzFRoaKiOHj0qPz+/210O%0AACfge+46DMPQpUuXFBISIje3gs8Euq2nycqXLy93d3edPn3arv306dOqUKFCvtsEBgZq6dKlunLl%0Ais6dO6eQkBCNHDlS1atXv+n7BAQE6G9/+5v279+f73pPT095enrm2Qauw8/Pj/8kgWKO77lr8Pf3%0AN73NbZ1A7eHhoYYNGyotLc3WZrValZaWZjdSlB8vLy9VqlRJOTk5Wrx4sTp37nzTvpcvX9aBAwdU%0AsWJFh9UOAACKh9t+NVlSUpLmzJmj+fPn6+eff9aAAQOUlZWlhIQESVKvXr3sJlhv2rRJS5Ys0cGD%0AB7V27Vq1a9dOVqtVI0aMsPX55z//qdWrV+uXX37Rhg0bFB8fL3d3d3Xv3r3Qjw8AANzZbutpMknq%0A1q2b0tPTNXbsWJ06dUpRUVFKTU1VcHCwJOnIkSN25/2uXLmiMWPG6ODBg/L19VVcXJwWLFhgd1rr%0A2LFj6t69u86dO6fAwEC1aNFC3377rQIDAwv9+HBn8/T01Lhx4/KcJgVQfPA9x5+5rROoAQAAbrfb%0AfpoMAADgdiIMAQAAl0YYAgAALo0wBAAAXBphCC4hLCxMU6dOLXD/b775RhaLRRcvXnRiVQCAOwFX%0Ak+GOdf/99ysqKspUiLmZ9PR0lSpVSj4+PgXqf/XqVZ0/f17BwcE8kgW4Azny/wdJ6tOnjy5evKil%0AS5c6ZH8oWm77fYaAW2UYhnJzc1WixJ//MzZ7jykPD4+bPhIGAFC8cJoMd6Q+ffpo9erVmjZtmiwW%0AiywWi+bNmyeLxaJly5apYcOG8vT01Lp163TgwAF17txZwcHB8vX1VePGjbVy5Uq7/f3+NJnFYtGb%0Ab76p+Ph4+fj4qGbNmvrss89s639/mmzevHkKCAjQ8uXLVatWLfn6+qpdu3Y6efKkbZucnBwlJiYq%0AICBA5cqV07/+9S/17t1bXbp0cfKnBbiW/P5/+OWXX7Rr1y61b99evr6+/9/O/YU01cdxHH/rSDKX%0AGSHLi8rI/qyYkVmgXggVWoMRRQ1m9Be8irCLAwV5kQiVZEVYV11YRHdheVVpoQgLhpZpxBgkrXUx%0ArOEoVpA1z3P1HB590oNVepoAAASsSURBVJ4e0u159nnBgX13fud3vr+L/fie3zk7OBwODh48SCwW%0As467e/cuLpeL3NxclixZwo4dO/j8+TNnz57l1q1bdHZ2Wv319vamboAy51QMSVq6evUqFRUV1NfX%0AE41GiUajLFu2DIDTp09z4cIFgsEgpaWlJBIJ3G43T548YXBwkJ07d+LxeIhEIjOeo6mpCa/Xy/Dw%0AMG63mwMHDjA2NjZt+y9fvtDa2srt27fp6+sjEolgGIa1v6WlhTt37tDe3o7f7+fTp09acheZBT+a%0AHxYuXMi2bdvYtGkTAwMDPHz4kNHRUbxeLwDRaBSfz8exY8cIBoP09vayd+9eTNPEMAy8Xq91gRON%0ARqmsrEzxKGVOmSJpqrq62mxoaLDinp4eEzDv37//02M3bNhgtrW1WfGKFSvMK1euWDFgNjY2WnEi%0AkTAB88GDB5POFY/HTdM0zfb2dhMwX79+bR1z/fp10+FwWLHD4TAvXrxoxd+/fzeXL19u7t69+1eG%0ALSL/wNT5obm52aypqZnU5t27dyZghkIh89mzZyZghsPhH/Z3+PBh/VYzmFaG5D+nvLx8UpxIJDAM%0AA6fTSUFBAXa7nWAw+NOVodLSUutzXl4e+fn5vH//ftr2CxYsYNWqVVZcVFRktf/48SOjo6Ns3brV%0A2m+z2di8efMvjU1E/p2hoSF6enqw2+3Wtm7dOgBGRkbYuHEj27dvx+VysX//fm7cuEE8Hk9x1pIu%0A9AC1/Ofk5eVNig3DoLu7m9bWVkpKSsjNzWXfvn2Mj4/P2M+8efMmxVlZWUxMTPxSe1N/xhRJC4lE%0AAo/HQ0tLy9/2FRUVYbPZ6O7u5unTp3R1ddHW1saZM2cIBAKsXLkyBRlLOtHKkKStnJwcksnkT9v5%0A/X6OHDnCnj17cLlcLF26lHA4PPsJ/sWiRYtwOBz09/db3yWTSZ4/fz6neYhkiqnzQ1lZGa9evaK4%0AuJiSkpJJ258XUFlZWVRVVdHU1MTg4CA5OTncu3fvh/1JZlExJGmruLiYQCBAOBwmFotNu2qzevVq%0AOjo6ePHiBUNDQ9TV1c24wjNbTpw4wfnz5+ns7CQUCtHQ0EA8Htd7ikRmwdT54fjx44yNjeHz+ejv%0A72dkZIRHjx5x9OhRkskkgUCAc+fOMTAwQCQSoaOjgw8fPuB0Oq3+hoeHCYVCxGIxvn37luIRylxS%0AMSRpyzAMbDYb69evp7CwcNpngC5fvszixYuprKzE4/FQW1tLWVnZHGcLp06dwufzcejQISoqKrDb%0A7dTW1jJ//vw5z0Xk/27q/DA+Po7f7yeZTFJTU4PL5eLkyZMUFBSQnZ1Nfn4+fX19uN1u1qxZQ2Nj%0AI5cuXWLXrl0A1NfXs3btWsrLyyksLMTv96d4hDKX9AZqkVkyMTGB0+nE6/XS3Nyc6nRERGQaeoBa%0A5Dd5+/YtXV1dVFdX8/XrV65du8abN2+oq6tLdWoiIjID3SYT+U2ys7O5efMmW7ZsoaqqipcvX/L4%0A8WPrmQQREUlPuk0mIiIiGU0rQyIiIpLRVAyJiIhIRlMxJCIiIhlNxZCIiIhkNBVDIiIiktFUDImI%0AiEhGUzEkIiIiGU3FkIiIiGS0PwBRJlCL8qfO8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4" y="1907085"/>
            <a:ext cx="3879029" cy="291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71" y="1961705"/>
            <a:ext cx="3844297" cy="28882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0248" y="4849909"/>
            <a:ext cx="176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0.981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46467" y="4849909"/>
            <a:ext cx="176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0.952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15358" y="4849909"/>
            <a:ext cx="176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0.874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16" y="1961706"/>
            <a:ext cx="3844298" cy="2888203"/>
          </a:xfrm>
          <a:prstGeom prst="rect">
            <a:avLst/>
          </a:prstGeom>
        </p:spPr>
      </p:pic>
      <p:pic>
        <p:nvPicPr>
          <p:cNvPr id="19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8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Deep Learning (RNN)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5" y="1433285"/>
            <a:ext cx="5212090" cy="3986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359"/>
          <a:stretch/>
        </p:blipFill>
        <p:spPr>
          <a:xfrm>
            <a:off x="6111770" y="1004297"/>
            <a:ext cx="5751679" cy="5578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B94EE-F032-473F-B5AB-85EF86E7DA6D}"/>
              </a:ext>
            </a:extLst>
          </p:cNvPr>
          <p:cNvSpPr txBox="1"/>
          <p:nvPr/>
        </p:nvSpPr>
        <p:spPr>
          <a:xfrm>
            <a:off x="1417926" y="5526565"/>
            <a:ext cx="333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over the Epochs</a:t>
            </a:r>
          </a:p>
        </p:txBody>
      </p:sp>
    </p:spTree>
    <p:extLst>
      <p:ext uri="{BB962C8B-B14F-4D97-AF65-F5344CB8AC3E}">
        <p14:creationId xmlns:p14="http://schemas.microsoft.com/office/powerpoint/2010/main" val="25149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Deep Learning (RNN)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359"/>
          <a:stretch/>
        </p:blipFill>
        <p:spPr>
          <a:xfrm>
            <a:off x="6111770" y="1004297"/>
            <a:ext cx="5751679" cy="5578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5" y="1460060"/>
            <a:ext cx="5212090" cy="398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14CFF-D563-47A9-8E6A-96F3B725EC2C}"/>
              </a:ext>
            </a:extLst>
          </p:cNvPr>
          <p:cNvSpPr txBox="1"/>
          <p:nvPr/>
        </p:nvSpPr>
        <p:spPr>
          <a:xfrm>
            <a:off x="1417926" y="5526565"/>
            <a:ext cx="333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over the Epochs</a:t>
            </a:r>
          </a:p>
        </p:txBody>
      </p:sp>
    </p:spTree>
    <p:extLst>
      <p:ext uri="{BB962C8B-B14F-4D97-AF65-F5344CB8AC3E}">
        <p14:creationId xmlns:p14="http://schemas.microsoft.com/office/powerpoint/2010/main" val="358418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 and exploration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7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19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Deep Learning</a:t>
            </a:r>
          </a:p>
        </p:txBody>
      </p:sp>
      <p:sp>
        <p:nvSpPr>
          <p:cNvPr id="2" name="AutoShape 2" descr="data:image/png;base64,iVBORw0KGgoAAAANSUhEUgAAAkMAAAGzCAYAAAAsQxMfAAAABHNCSVQICAgIfAhkiAAAAAlwSFlz%0AAAAPYQAAD2EBqD+naQAAADl0RVh0U29mdHdhcmUAbWF0cGxvdGxpYiB2ZXJzaW9uIDMuMC4zLCBo%0AdHRwOi8vbWF0cGxvdGxpYi5vcmcvnQurowAAIABJREFUeJzs3Xt8zvX/x/HntbGT2eawjTHG+DbH%0ATQ7LoYRlzNdh6ZfQF0sSaZgvXyK0wjdlEUqUiA4qUt/KxJJzyKlUznI+zGljZWzX5/eHm+v7vdrU%0APrqusV2P++32udn1/rw/n+v1ubjseXt/3p/Px2IYhiEAAAAX5Xa7CwAAALidCEMAAMClEYYAAIBL%0AIwwBAACXRhgCAAAujTAEAABcGmEIAAC4NMIQAABwaYQhAADg0ghDAEwZP368LBaLw/bXp08fhYWF%0AOWx/uI7PFSg4whBQRM2bN08Wi0Xffffd7S7lT504cULjx4/Xjh07nPo+ffr0kcVisS2enp7629/+%0AprFjx+rKlStOfW8ARVeJ210AgKJlzJgxGjlypKltTpw4oeeee05hYWGKioqyWzdnzhxZrVaH1efp%0A6ak333xTkpSRkaFPP/1Uzz//vA4cOKB3333XYe9zp3P05woUZ4QhAKaUKFFCJUo47r+OkiVLOmxf%0A0vX6Hn30UdvrgQMHqlmzZnr//feVkpKi4OBgh77fn8nKylKpUqUK9T0lx3+uQHHGaTKgmDtz5oz6%0A9u2r4OBgeXl5KTIyUvPnz8/T79y5c/rHP/4hPz8/BQQEqHfv3tq5c6csFovmzZtn65ffnKEVK1ao%0ARYsWCggIkK+vr+666y4988wzkqRvvvlGjRs3liQlJCTYTmHd2Gd+c1usVqumTZumevXqycvLS4GB%0AgWrXrt0tnRK0WCxq0aKFDMPQwYMH87zP1KlTVadOHXl5eSk4OFj9+/fXhQsX8vQbP368QkJC5OPj%0Ao1atWumnn35SWFiY+vTpY+t349Tl6tWrNXDgQAUFBaly5cq29cePH9djjz2m4OBgeXp6qk6dOpo7%0Ad26emqdPn646derIx8dHZcqUUaNGjfTee+/Z1l+6dElDhgxRWFiYPD09FRQUpAceeEDbtm2z9cnv%0Ac83KytKwYcMUGhoqT09P3XXXXXr55ZdlGEaez2zQoEFaunSp6tata6s1NTW1wJ87UJQwMgQUY7/9%0A9pvuv/9+7d+/X4MGDVK1atX00UcfqU+fPrp48aIGDx4s6fov+44dO2rz5s0aMGCAIiIi9Omnn6p3%0A795/+h4//vij/v73v6t+/fpKTk6Wp6en9u/fr/Xr10uSatWqpeTkZI0dO1ZPPPGE7r33XklSs2bN%0AbrrPvn37at68eWrfvr0ef/xx5eTkaO3atfr222/VqFEj05/DL7/8IkkqU6aMXXv//v01b948JSQk%0AKDExUYcOHdKMGTO0fft2rV+/3ja6MmrUKE2ePFkdO3ZUbGysdu7cqdjY2JvOQxo4cKACAwM1duxY%0AZWVlSZJOnz6te+65xxY0AgMDtWzZMvXt21eZmZkaMmSIpOuntxITE/XQQw9p8ODBunLlir7//ntt%0A2rRJPXr0kCQ9+eST+vjjjzVo0CDVrl1b586d07p16/Tzzz/r7rvvzrcmwzDUqVMnrVq1Sn379lVU%0AVJSWL1+u4cOH6/jx43rllVfs+q9bt05LlizRwIEDVbp0ab366qvq2rWrjhw5onLlypn+OwDuaAaA%0AIuntt982JBlbtmy5aZ+pU6cakoyFCxfa2q5evWo0bdrU8PX1NTIzMw3DMIzFixcbkoypU6fa+uXm%0A5hqtW7c2JBlvv/22rX3cuHHG//7X8corrxiSjPT09JvWsWXLljz7uaF3795G1apVba+//vprQ5KR%0AmJiYp6/Var3pe9zYV6lSpYz09HQjPT3d2L9/v/Hyyy8bFovFqFu3rt32a9euNSQZ7777rt0+UlNT%0A7dpPnTpllChRwujSpYtdv/HjxxuSjN69e9vabvydtGjRwsjJybHr37dvX6NixYrG2bNn7dofeeQR%0Aw9/f3/j1118NwzCMzp07G3Xq1PnD4/T39zeeeuqpP/0s/vdzXbp0qSHJeOGFF+z6PfTQQ4bFYjH2%0A799va5NkeHh42LXt3LnTkGRMnz79D98XKIo4TQYUY19++aUqVKig7t2729pKliypxMREXb58WatX%0Ar5YkpaamqmTJkurXr5+tn5ubm5566qk/fY+AgABJ0qeffuqQCbuLFy+WxWLRuHHj8qwryCX9WVlZ%0ACgwMVGBgoGrUqKF//vOfat68uT799FO77T/66CP5+/vrgQce0NmzZ21Lw4YN5evrq1WrVkmS0tLS%0AlJOTo4EDB9q9z9NPP33TGvr16yd3d3fba8MwtHjxYnXs2FGGYdi9X2xsrDIyMmynuAICAnTs2DFt%0A2bLlpvsPCAjQpk2bdOLEiT/9PG748ssv5e7ursTERLv2YcOGyTAMLVu2zK49JiZG4eHhttf169eX%0An59fnlONQHFAGAKKscOHD6tmzZpyc7P/qteqVcu2/safFStWlI+Pj12/GjVq/Ol7dOvWTc2bN9fj%0Ajz+u4OBgPfLII/rwww9vORgdOHBAISEhKlu27C1t7+XlpRUrVmjFihV6++23VatWLZ05c0be3t52%0A/fbt26eMjAwFBQXZwtON5fLlyzpz5oyk/35Gv/8sypYtm+e02w3VqlWze52enq6LFy9q9uzZed4r%0AISFBkmzv969//Uu+vr5q0qSJatasqaeeesp2yvGGyZMna9euXQoNDVWTJk00fvz4Pw0phw8fVkhI%0AiEqXLm3X/vt/CzdUqVIlzz7KlCmTZz4VUBwwZwjAX+Lt7a01a9Zo1apV+uKLL5SamqpFixapdevW%0A+uqrr+xGSAqDu7u7YmJibK9jY2MVERGh/v3767PPPrO1W61WBQUF3fRy+8DAwFuu4ffB60YwfPTR%0AR286D6t+/fqSroeTPXv26PPPP1dqaqoWL16s1157TWPHjtVzzz0nSXr44Yd177336pNPPtFXX32l%0Al156SS+++KKWLFmi9u3b33Ld/+tmf2/G7yZbA8UBYQgoxqpWrarvv/9eVqvVbnRo9+7dtvU3/ly1%0AapV+/fVXu9Gh/fv3F+h93Nzc1KZNG7Vp00YpKSmaOHGiRo8erVWrVikmJsbUHavDw8O1fPlynT9/%0A/pZHh/5XxYoVNXToUD333HP69ttvdc8999jeZ+XKlWrevHme8PK/bnxG+/fvtxvxOXfuXIFHSQID%0AA1W6dGnl5ubaBbWbKVWqlLp166Zu3brp6tWrevDBBzVhwgSNGjVKXl5etuMaOHCgBg4cqDNnzuju%0Au+/WhAkTbhqGqlatqpUrV+rSpUt2o0O//7cAuCJOkwHFWFxcnE6dOqVFixbZ2nJycjR9+nT5+vqq%0AZcuWkq6Pnly7dk1z5syx9bNarZo5c+afvsf58+fztN24sWJ2drYk2e6zc/HixT/dX9euXWUYhm0U%0A5H/d6qjE008/LR8fH/373/+2tT388MPKzc3V888/n6d/Tk6OrdY2bdqoRIkSev311+36zJgxo8Dv%0A7+7urq5du2rx4sXatWtXnvXp6em2n8+dO2e3zsPDQ7Vr15ZhGLp27Zpyc3OVkZFh1ycoKEghISG2%0Azzs/cXFxys3NzVP3K6+8IovF4rARJaAoYmQIKOLmzp2b7/1fBg8erCeeeEJvvPGG+vTpo61btyos%0ALEwff/yx1q9fr6lTp9pGCLp06aImTZpo2LBh2r9/vyIiIvTZZ5/Zgs4fjewkJydrzZo16tChg6pW%0AraozZ87otddeU+XKldWiRQtJ10dhAgICNGvWLJUuXVqlSpVSdHR0nrk1ktSqVSv94x//0Kuvvqp9%0A+/apXbt2slqtWrt2rVq1aqVBgwaZ/ozKlSunhIQEvfbaa/r5559Vq1YttWzZUv3799ekSZO0Y8cO%0AtW3bViVLltS+ffv00Ucfadq0aXrooYcUHByswYMHa8qUKerUqZPatWunnTt3atmyZSpfvnyBR73+%0A/e9/a9WqVYqOjla/fv1Uu3ZtnT9/Xtu2bdPKlSttn3Xbtm1VoUIFNW/eXMHBwfr55581Y8YMdejQ%0AQaVLl9bFixdVuXJlPfTQQ4qMjJSvr69WrlypLVu2aMqUKTd9/44dO6pVq1YaPXq0fvnlF0VGRuqr%0Ar77Sp59+qiFDhthNlgZczm28kg3AX3DjMu6bLUePHjUMwzBOnz5tJCQkGOXLlzc8PDyMevXq5XuJ%0Ae3p6utGjRw+jdOnShr+/v9GnTx9j/fr1hiTjgw8+sPX7/aX1aWlpRufOnY2QkBDDw8PDCAkJMbp3%0A727s3bvXbv+ffvqpUbt2baNEiRJ2l9n//hJwwzCMnJwc46WXXjIiIiIMDw8PIzAw0Gjfvr2xdevW%0AP/xMblxan58DBw4Y7u7udpfCG4ZhzJ4922jYsKHh7e1tlC5d2qhXr54xYsQI48SJE3b1PPvss0aF%0AChUMb29vo3Xr1sbPP/9slCtXznjyySdt/f7sdgenT582nnrqKSM0NNQoWbKkUaFCBaNNmzbG7Nmz%0AbX3eeOMN47777jPKlStneHp6GuHh4cbw4cONjIwMwzAMIzs72xg+fLgRGRlplC5d2ihVqpQRGRlp%0AvPbaa3k+i99/rpcuXTKGDh1qhISEGCVLljRq1qxpvPTSS3luWSAp30v3q1atmufzA4oDi2EwGw5A%0A/pYuXar4+HitW7dOzZs3v93l3FEuXryoMmXK6IUXXtDo0aNvdzkA/gLmDAGQdP1u1f8rNzdX06dP%0Al5+f303vauwqfv/ZSNLUqVMlSffff38hVwPA0ZgzBEDS9UnGv/32m5o2bars7GwtWbJEGzZs0MSJ%0AE//waitXsGjRIs2bN09xcXHy9fXVunXr9P7776tt27aMmAHFAGEIgCSpdevWmjJlij7//HNduXJF%0ANWrU0PTp029pwnJxU79+fZUoUUKTJ09WZmambVL1Cy+8cLtLA+AAt3XO0Jo1a/TSSy9p69atOnny%0ApD755BN16dLlD7f55ptvlJSUpB9//FGhoaEaM2aM3VOjJWnmzJl66aWXdOrUKUVGRmr69Olq0qSJ%0AE48EAAAUVbd1zlBWVpYiIyMLdC8TSTp06JA6dOigVq1aaceOHRoyZIgef/xxLV++3NZn0aJFSkpK%0A0rhx47Rt2zZFRkYqNjbWdqt7AACA/3XHXE1msVj+dGToX//6l7744gu7m5Y98sgjunjxou0+K9HR%0A0WrcuLHtxmJWq1WhoaF6+umnNXLkSOceBAAAKHKK1JyhjRs35rmVfWxsrIYMGSJJunr1qrZu3apR%0Ao0bZ1ru5uSkmJkYbN2686X6zs7Pt7txqtVp1/vx5lStXztRjBAAAwO1jGIYuXbqkkJCQPA+o/iNF%0AKgydOnVKwcHBdm3BwcHKzMzUb7/9pgsXLig3NzffPjeev5OfSZMm5XvrfwAAUPQcPXpUlStXLnD/%0AIhWGnGXUqFFKSkqyvc7IyFCVKlV09OhR+fn53cbKAABAQWVmZio0NNTuYcQFUaTCUIUKFXT69Gm7%0AttOnT8vPz0/e3t5yd3eXu7t7vn0qVKhw0/16enrK09MzT7ufnx9hCACAIsbsFJcidQfqpk2bKi0t%0Aza5txYoVatq0qaTrT3du2LChXR+r1aq0tDRbHwAAgP91W8PQ5cuXtWPHDu3YsUPS9Uvnd+zYoSNH%0Ajki6fvqqV69etv5PPvmkDh48qBEjRmj37t167bXX9OGHH2ro0KG2PklJSZozZ47mz5+vn3/+WQMG%0ADFBWVpYSEhIK9+AAAECRcFtPk3333Xdq1aqV7fWNeTu9e/fWvHnzdPLkSVswkqRq1arpiy++0NCh%0AQzVt2jRVrlxZb775pmJjY219unXrpvT0dI0dO1anTp1SVFSUUlNT80yqBgAAkO6g+wzdSTIzM+Xv%0A76+MjAzmDAEAUETc6u/vIjVnCAAAwNEIQwAAwKURhgAAgEsjDAEAAJdGGAIAAC6NMAQAAFwaYQgA%0AALg0whAAAHBphCEAAODSCEMAAMClEYYAAIBLIwwBAACXRhgCAAAujTAEAABcGmEIAAC4NMIQAABw%0AaYQhAADg0ghDAADApRGGAACASyMMAQAAl0YYAgAALo0wBAAAXBphCAAAuDTCEAAAcGmEIQAA4NII%0AQwAAwKURhgAAgEsjDAEAAJdGGAIAAC6NMAQAAFwaYQgAALg0whAAAHBphCEAAODSCEMAAMClEYYA%0AAIBLIwwBAACXRhgCAAAujTAEAABcGmEIAAC4NMIQAABwaYQhAADg0ghDAADApRGGAACASyMMAQAA%0Al0YYAgAALo0wBAAAXBphCAAAuDTCEAAAcGmEIQAA4NIIQwAAwKURhgAAgEsjDAEAAJdGGAIAAC6N%0AMAQAAFwaYQgAALg0whAAAHBphCEAAODSSpjd4NVXX8233WKxyMvLSzVq1NB9990nd3f3v1wcAACA%0As5kOQ6+88orS09P166+/qkyZMpKkCxcuyMfHR76+vjpz5oyqV6+uVatWKTQ01OEFAwAAOJLp02QT%0AJ05U48aNtW/fPp07d07nzp3T3r17FR0drWnTpunIkSOqUKGChg4d6ox6AQAAHMpiGIZhZoPw8HAt%0AXrxYUVFRdu3bt29X165ddfDgQW3YsEFdu3bVyZMnHVpsYcnMzJS/v78yMjLk5+fn8P2PH+/wXQLF%0ABt8PALfqVn9/mx4ZOnnypHJycvK05+Tk6NSpU5KkkJAQXbp0yeyuAQAACp3pMNSqVSv1799f27dv%0At7Vt375dAwYMUOvWrSVJP/zwg6pVq+a4KgEAAJzEdBh66623VLZsWTVs2FCenp7y9PRUo0aNVLZs%0AWb311luSJF9fX02ZMqVA+5s5c6bCwsLk5eWl6Ohobd68+aZ9r127puTkZIWHh8vLy0uRkZFKTU21%0A63Pp0iUNGTJEVatWlbe3t5o1a6YtW7aYPUwAAOAiTF9NVqFCBa1YsUK7d+/W3r17JUl33XWX7rrr%0ALlufVq1aFWhfixYtUlJSkmbNmqXo6GhNnTpVsbGx2rNnj4KCgvL0HzNmjBYuXKg5c+YoIiJCy5cv%0AV3x8vDZs2KAGDRpIkh5//HHt2rVLCxYsUEhIiBYuXKiYmBj99NNPqlSpktnDBQAAxZzpCdSOFB0d%0ArcaNG2vGjBmSJKvVqtDQUD399NMaOXJknv4hISEaPXq0nnrqKVtb165d5e3trYULF+q3335T6dKl%0A9emnn6pDhw62Pg0bNlT79u31wgsvFKguJlADtw/fDwC36lZ/f5seGcrNzdW8efOUlpamM2fOyGq1%0A2q3/+uuvC7Sfq1evauvWrRo1apStzc3NTTExMdq4cWO+22RnZ8vLy8uuzdvbW+vWrZN0fRJ3bm7u%0AH/a52X6zs7NtrzMzMwt0DAAAoOgzPWdo8ODBGjx4sHJzc1W3bl1FRkbaLQV19uxZ5ebmKjg42K49%0AODjYdlXa78XGxiolJUX79u2T1WrVihUrtGTJEtsl/KVLl1bTpk31/PPP68SJE8rNzdXChQu1cePG%0AP7zMf9KkSfL397ct3CwSAADXYXpk6IMPPtCHH36ouLg4Z9Tzh6ZNm6Z+/fopIiJCFotF4eHhSkhI%0A0Ny5c219FixYoMcee0yVKlWSu7u77r77bnXv3l1bt2696X5HjRqlpKQk2+vMzEwCEQAALsL0yJCH%0Ah4dq1Kjxl9+4fPnycnd31+nTp+3aT58+rQoVKuS7TWBgoJYuXaqsrCwdPnxYu3fvlq+vr6pXr27r%0AEx4ertWrV+vy5cs6evSoNm/erGvXrtn1+T1PT0/5+fnZLQAAwDWYDkPDhg3TtGnT9FfnXXt4eKhh%0Aw4ZKS0uztVmtVqWlpalp06Z/uK2Xl5cqVaqknJwcLV68WJ07d87Tp1SpUqpYsaIuXLig5cuX59sH%0AAADA9GmydevWadWqVVq2bJnq1KmjkiVL2q1fsmRJgfeVlJSk3r17q1GjRmrSpImmTp2qrKwsJSQk%0ASJJ69eqlSpUqadKkSZKkTZs26fjx44qKitLx48c1fvx4Wa1WjRgxwrbP5cuXyzAM3XXXXdq/f7+G%0ADx+uiIgI2z4BAAD+l+kwFBAQoPj4eIe8ebdu3ZSenq6xY8fq1KlTioqKUmpqqm1S9ZEjR+Tm9t/B%0AqytXrmjMmDE6ePCgfH19FRcXpwULFiggIMDWJyMjQ6NGjdKxY8dUtmxZde3aVRMmTMgT2gAAAKTb%0AfJ+hOxX3GQJuH74fAG5VoT2oFQAAoDgp0Gmyu+++W2lpaSpTpowaNGggi8Vy077btm1zWHEAAADO%0AVqAw1LlzZ3l6ekqSunTp4tSCAAAAClOBwtC4cePy/RkAAKCoM3012Q1Xr17N99lkVapU+ctFAQAA%0AFBbTYWjv3r3q27evNmzYYNduGIYsFotyc3MdVhwAAICzmQ5DCQkJKlGihD7//HNVrFjxDydTAwAA%0A3OlMh6EdO3Zo69atioiIcEY9AAAAhcr0fYZq166ts2fPOqMWAACAQmc6DL344osaMWKEvvnmG507%0Ad06ZmZl2CwAAQFFi+jRZTEyMJKlNmzZ27UygBgAARZHpMLRq1Spn1AEAAHBbmA5DLVu2dEYdAAAA%0At0WBwtD333+vunXrys3NTd9///0f9q1fv75DCgMAACgMBQpDUVFROnXqlIKCghQVFSWLxSLDMPL0%0AY84QAAAoagoUhg4dOqTAwEDbzwAAAMVFgcJQ1apV8/0ZAACgqLvlB7X+9NNPOnLkiK5evWrX3qlT%0Ap79cFAAAQGExHYYOHjyo+Ph4/fDDD3Zzh248o4w5QwAAoCgxfQfqwYMHq1q1ajpz5ox8fHz0448/%0Aas2aNWrUqJG++eYbJ5QIAADgPKZHhjZu3Kivv/5a5cuXl5ubm9zc3NSiRQtNmjRJiYmJ2r59uzPq%0ABAAAcArTI0O5ubkqXbq0JKl8+fI6ceKEpOsTq/fs2ePY6gAAAJzM9MhQ3bp1tXPnTlWrVk3R0dGa%0APHmyPDw8NHv2bFWvXt0ZNQIAADiN6TA0ZswYZWVlSZKSk5P197//Xffee6/KlSunRYsWObxAAAAA%0AZzIdhmJjY20/16hRQ7t379b58+dVpkwZ2xVlAAAARYWpOUPXrl1TiRIltGvXLrv2smXLEoQAAECR%0AZCoMlSxZUlWqVOFeQgAAoNgwfTXZ6NGj9cwzz+j8+fPOqAcAAKBQmZ4zNGPGDO3fv18hISGqWrWq%0ASpUqZbd+27ZtDisOAADA2UyHoc6dOzM/CAAAFBumw9D48eOdUAYAAMDtYXrOUPXq1XXu3Lk87Rcv%0AXuSmiwAAoMgxHYZ++eWXfK8my87O1rFjxxxSFAAAQGEp8Gmyzz77zPbz8uXL5e/vb3udm5urtLQ0%0AVatWzbHVAQAAOFmBw1CXLl0kSRaLRb1797ZbV7JkSYWFhWnKlCmOrQ4AAMDJChyGrFarJKlatWra%0AsmWLypcv77SiAAAACovpq8kOHTrkjDoAAABuC9MTqAEAAIoTwhAAAHBphCEAAODSCEMAAMClFWgC%0AdWZmZoF36Ofnd8vFAAAAFLYChaGAgIACP5w1v7tTAwAA3KkKFIZWrVpl+/mXX37RyJEj1adPHzVt%0A2lSStHHjRs2fP1+TJk1yTpUAAABOUqAw1LJlS9vPycnJSklJUffu3W1tnTp1Ur169TR79uw8d6cG%0AAAC4k5meQL1x40Y1atQoT3ujRo20efNmhxQFAABQWEyHodDQUM2ZMydP+5tvvqnQ0FCHFAUAAFBY%0ATD+O45VXXlHXrl21bNkyRUdHS5I2b96sffv2afHixQ4vEAAAwJlMjwzFxcVp37596tixo86fP6/z%0A58+rY8eO2rt3r+Li4pxRIwAAgNOYHhmSpMqVK2vixImOrgUAAKDQ3VIYunjxojZv3qwzZ87IarXa%0ArevVq5dDCgMAACgMpsPQf/7zH/Xs2VOXL1+Wn5+f3c0YLRYLYQgAABQppucMDRs2TI899pguX76s%0Aixcv6sKFC7bl/PnzzqgRAADAaUyHoePHjysxMVE+Pj7OqAcAAKBQmQ5DsbGx+u6775xRCwAAQKEz%0APWeoQ4cOGj58uH766SfVq1dPJUuWtFvfqVMnhxUHAADgbKbDUL9+/SRdf0bZ71ksFp5aDwAAihTT%0AYej3l9IDAAAUZbd0nyEAwB8bP/52VwDc2e6k78gthaGsrCytXr1aR44c0dWrV+3WJSYmOqQwAACA%0AwmA6DG3fvl1xcXH69ddflZWVpbJly+rs2bPy8fFRUFAQYQgAABQppi+tHzp0qDp27KgLFy7I29tb%0A3377rQ4fPqyGDRvq5ZdfdkaNAAAATmM6DO3YsUPDhg2Tm5ub3N3dlZ2drdDQUE2ePFnPPPOMM2oE%0AAABwGtNhqGTJknJzu75ZUFCQjhw5Ikny9/fX0aNHTRcwc+ZMhYWFycvLS9HR0dq8efNN+167dk3J%0AyckKDw+Xl5eXIiMjlZqaatcnNzdXzz77rKpVqyZvb2+Fh4fr+eefl2EYpmsDAADFn+k5Qw0aNNCW%0ALVtUs2ZNtWzZUmPHjtXZs2e1YMEC1a1b19S+Fi1apKSkJM2aNUvR0dGaOnWqYmNjtWfPHgUFBeXp%0AP2bMGC1cuFBz5sxRRESEli9frvj4eG3YsEENGjSQJL344ot6/fXXNX/+fNWpU0ffffedEhIS5O/v%0Az3wmAACQh+mRoYkTJ6pixYqSpAkTJqhMmTIaMGCA0tPTNXv2bFP7SklJUb9+/ZSQkKDatWtr1qxZ%0A8vHx0dy5c/Ptv2DBAj3zzDOKi4tT9erVNWDAAMXFxWnKlCm2Phs2bFDnzp3VoUMHhYWF6aGHHlLb%0Atm3/cMQJAAC4LtMjQ40aNbL9HBQUlOc0VUFdvXpVW7du1ahRo2xtbm5uiomJ0caNG/PdJjs7W15e%0AXnZt3t7eWrdune11s2bNNHv2bO3du1d/+9vftHPnTq1bt04pKSk3rSU7O1vZ2dm215mZmbd0TAAA%0AoOi5bTddPHv2rHJzcxUcHGzXHhwcrN27d+e7TWxsrFJSUnTfffcpPDxcaWlpWrJkid0jQEaOHKnM%0AzExFRETI3d1dubm5mjBhgnr27HnTWiZNmqTnnnvOMQcGAACKFNOnyW6nadOmqWbNmoqIiJCHh4cG%0ADRqkhIQE24RuSfrwww/17rtZJK0rAAAgAElEQVTv6r333tO2bds0f/58vfzyy5o/f/5N9ztq1Chl%0AZGTYlluZCA4AAIqm2zYyVL58ebm7u+v06dN27adPn1aFChXy3SYwMFBLly7VlStXdO7cOYWEhGjk%0AyJGqXr26rc/w4cM1cuRIPfLII5KkevXq6fDhw5o0aZJ69+6d7349PT3l6enpoCMDAABFyW0bGfLw%0A8FDDhg2VlpZma7NarUpLS1PTpk3/cFsvLy9VqlRJOTk5Wrx4sTp37mxb9+uvv9qNFEmSu7s7D5gF%0AAAD5Mh2G3nnnHbvJxjdcvXpV77zzjql9JSUlac6cOZo/f75+/vlnDRgwQFlZWUpISJAk9erVy26C%0A9aZNm7RkyRIdPHhQa9euVbt27WS1WjVixAhbn44dO2rChAn64osv9Msvv+iTTz5RSkqK4uPjzR4q%0AAABwAaZPkyUkJKhdu3Z57gN06dIlJSQkqFevXgXeV7du3ZSenq6xY8fq1KlTioqKUmpqqm1S9ZEj%0AR+xGea5cuaIxY8bo4MGD8vX1VVxcnBYsWKCAgABbn+nTp+vZZ5/VwIEDdebMGYWEhKh///4aO3as%0A2UMFAAAuwGKYvDWzm5ubTp8+rcDAQLv2nTt3qlWrVjp//rxDC7wdMjMz5e/vr4yMDPn5+Tl8/+PH%0AO3yXQLFRXL4fxeU4AGdxxnfkVn9/F3hkqEGDBrJYLLJYLGrTpo1KlPjvprm5uTp06JDatWtnrmoA%0AAIDbrMBhqEuXLpKuP6g1NjZWvr6+tnUeHh4KCwtT165dHV8hAACAExU4DI0bN06SFBYWpkceeYRL%0A0QEAQLFg+mqy1q1bKz093fZ68+bNGjJkiOnnkgEAANwJTIehHj16aNWqVZKkU6dOKSYmRps3b9bo%0A0aOVnJzs8AIBAACcyXQY2rVrl5o0aSLp+qMv6tWrpw0bNujdd9/VvHnzHF0fAACAU5kOQ9euXbPN%0AF1q5cqU6deokSYqIiNDJkycdWx0AAICTmQ5DderU0axZs7R27VqtWLHCdjn9iRMnVK5cOYcXCAAA%0A4Eymw9CLL76oN954Q/fff7+6d++uyMhISdJnn31mO30GAABQVJh+HMf999+vs2fPKjMzU2XKlLG1%0AP/HEE/Lx8XFocQAAAM52S0+tNwxDW7du1RtvvKFLly5Jun7jRcIQAAAoakyPDB0+fFjt2rXTkSNH%0AlJ2drQceeEClS5fWiy++qOzsbM2aNcsZdQIAADiF6ZGhwYMHq1GjRrpw4YK8vb1t7fHx8UpLS3No%0AcQAAAM5memRo7dq12rBhgzw8POzaw8LCdPz4cYcVBgAAUBhMjwxZrVbl5ubmaT927JhKly7tkKIA%0AAAAKi+kw1LZtW02dOtX22mKx6PLlyxo3bpzi4uIcWhwAAICzmT5NNmXKFMXGxqp27dq6cuWKevTo%0AoX379ql8+fJ6//33nVEjAACA05gOQ5UrV9bOnTu1aNEi7dy5U5cvX1bfvn3Vs2dPuwnVAAAARYHp%0AMLRmzRo1a9ZMPXv2VM+ePW3tOTk5WrNmje677z6HFggAAOBMpucMtWrVSufPn8/TnpGRoVatWjmk%0AKAAAgMJiOgwZhiGLxZKn/dy5cypVqpRDigIAACgsBT5N9uCDD0q6fvVYnz595OnpaVuXm5ur77//%0AXs2aNXN8hQAAAE5U4DDk7+8v6frIUOnSpe0mS3t4eOiee+5Rv379HF8hAACAExU4DL399tuSrt9p%0A+p///CenxAAAQLFg+mqycePGOaMOAACA28L0BGoAAIDihDAEAABcGmEIAAC4NMIQAABwaaYnUEtS%0AWlqa0tLSdObMGVmtVrt1c+fOdUhhAAAAhcF0GHruueeUnJysRo0aqWLFivnejRoAAKCoMB2GZs2a%0ApXnz5ukf//iHM+oBAAAoVKbnDF29epXHbgAAgGLDdBh6/PHH9d577zmjFgAAgEJn+jTZlStXNHv2%0AbK1cuVL169dXyZIl7danpKQ4rDgAAABnMx2Gvv/+e0VFRUmSdu3aZbeOydQAAKCoMR2GVq1a5Yw6%0AAAAAbou/dNPFY8eO6dixY46qBQAAoNCZDkNWq1XJycny9/dX1apVVbVqVQUEBOj555/PcwNGAACA%0AO53p02SjR4/WW2+9pX//+99q3ry5JGndunUaP368rly5ogkTJji8SAAAAGcxHYbmz5+vN998U506%0AdbK11a9fX5UqVdLAgQMJQwAAoEgxfZrs/PnzioiIyNMeERGh8+fPO6QoAACAwmI6DEVGRmrGjBl5%0A2mfMmKHIyEiHFAUAAFBYTJ8mmzx5sjp06KCVK1eqadOmkqSNGzfq6NGj+vLLLx1eIAAAgDOZHhlq%0A2bKl9u7dq/j4eF28eFEXL17Ugw8+qD179ujee+91Ro0AAABOY3pkSJJCQkKYKA0AAIoF0yNDqamp%0AWrdune31zJkzFRUVpR49eujChQsOLQ4AAMDZTIeh4cOHKzMzU5L0ww8/KCkpSXFxcTp06JCSkpIc%0AXiAAAIAzmT5NdujQIdWuXVuStHjxYnXs2FETJ07Utm3bFBcX5/ACAQAAnMn0yJCHh4d+/fVXSdLK%0AlSvVtm1bSVLZsmVtI0YAAABFhemRoRYtWigpKUnNmzfX5s2btWjRIknS3r17VblyZYcXCAAA4Eym%0AR4ZmzJihEiVK6OOPP9brr7+uSpUqSZKWLVumdu3aObxAAAAAZzI9MlSlShV9/vnnedpfeeUVhxQE%0AAABQmAoUhjIzM+Xn52f7+Y/c6AcAAFAUFCgMlSlTRidPnlRQUJACAgJksVjy9DEMQxaLRbm5uQ4v%0AEgAAwFkKFIa+/vprlS1bVpK0atUqpxYEAABQmAoUhlq2bClJysnJ0erVq/XYY49x5RgAACgWTF1N%0AVqJECb300kvKyclxVj0AAACFyvSl9a1bt9bq1audUQsAAEChM31pffv27TVy5Ej98MMPatiwoUqV%0AKmW3vlOnTg4rDgAAwNlMh6GBAwdKklJSUvKs42oyAABQ1JgOQ1ar1Rl1AAAA3Bam5wwBAAAUJ7cU%0AhrKysvTll19q1qxZevXVV+2WWzFz5kyFhYXJy8tL0dHR2rx58037Xrt2TcnJyQoPD5eXl5ciIyOV%0Amppq1ycsLEwWiyXP8tRTT91SfQAAoPgyfZps+/btiouL06+//qqsrCyVLVtWZ8+elY+Pj4KCgpSY%0AmGhqf4sWLVJSUpJmzZql6OhoTZ06VbGxsdqzZ4+CgoLy9B8zZowWLlyoOXPmKCIiQsuXL1d8fLw2%0AbNigBg0aSJK2bNliN3dp165deuCBB/R///d/Zg8XAAAUc6ZHhoYOHaqOHTvqwoUL8vb21rfffqvD%0Ahw+rYcOGevnll00XkJKSon79+ikhIUG1a9fWrFmz5OPjo7lz5+bbf8GCBXrmmWcUFxen6tWra8CA%0AAYqLi9OUKVNsfQIDA1WhQgXb8vnnnys8PNx288jfy87OVmZmpt0CAABcg+kwtGPHDg0bNkxubm5y%0Ad3dXdna2QkNDNXnyZD3zzDOm9nX16lVt3bpVMTEx/y3IzU0xMTHauHFjvttkZ2fLy8vLrs3b21vr%0A1q276XssXLhQjz32WL7PVJOkSZMmyd/f37aEhoaaOg4AAFB0mQ5DJUuWlJvb9c2CgoJ05MgRSZK/%0Av7+OHj1qal9nz55Vbm6ugoOD7dqDg4N16tSpfLeJjY1VSkqK9u3bJ6vVqhUrVmjJkiU6efJkvv2X%0ALl2qixcvqk+fPjetY9SoUcrIyLAtZo8DAAAUXabnDDVo0EBbtmxRzZo11bJlS40dO1Znz57VggUL%0AVLduXWfUaGfatGnq16+fIiIiZLFYFB4eroSEhJueVnvrrbfUvn17hYSE3HSfnp6e8vT0dFbJAADg%0ADmZ6ZGjixImqWLGiJGnChAkqU6aMBgwYoPT0dM2ePdvUvsqXLy93d3edPn3arv306dOqUKFCvtsE%0ABgZq6dKlysrK0uHDh7V79275+vqqevXqefoePnxYK1eu1OOPP26qLgAA4DpMjww1atTI9nNQUFCe%0Ay9rN8PDwUMOGDZWWlqYuXbpIun5Tx7S0NA0aNOgPt/Xy8lKlSpV07do1LV68WA8//HCePm+//baC%0AgoLUoUOHW64RAAAUb6bD0A1nzpzRnj17JEkREREKDAy8pf0kJSWpd+/eatSokZo0aaKpU6cqKytL%0ACQkJkqRevXqpUqVKmjRpkiRp06ZNOn78uKKionT8+HGNHz9eVqtVI0aMsNuv1WrV22+/rd69e6tE%0AiVs+TAAAUMyZTgmXLl3SwIED9cEHH9ju5ePu7q5u3bpp5syZ8vf3N7W/bt26KT09XWPHjtWpU6cU%0AFRWl1NRU26TqI0eO2CZsS9KVK1c0ZswYHTx4UL6+voqLi9OCBQsUEBBgt9+VK1fqyJEjeuyxx8we%0AIgAAcCEWwzAMMxt069ZN27dv1/Tp09W0aVNJ0saNGzV48GBFRUXpgw8+cEqhhSkzM1P+/v7KyMiQ%0An5+fw/c/frzDdwkUG8Xl+1FcjgNwFmd8R27197fpkaHPP/9cy5cvV4sWLWxtsbGxmjNnjtq1a2d2%0AdwAAALeV6avJypUrl++pMH9/f5UpU8YhRQEAABQW02FozJgxSkpKsrsp4qlTpzR8+HA9++yzDi0O%0AAADA2UyfJnv99de1f/9+ValSRVWqVJF0fZKzp6en0tPT9cYbb9j6btu2zXGVAgAAOIHpMHTjfkAA%0AAADFgekwNG7cOGfUAQAAcFv8pbsRXr58WVar1a7NGZeiAwAAOIvpCdSHDh1Shw4dVKpUKdsVZGXK%0AlFFAQABXkwEAgCLH9MjQo48+KsMwNHfuXAUHB8tisTijLgAAgEJhOgzt3LlTW7du1V133eWMegAA%0AAAqV6dNkjRs31tGjR51RCwAAQKEzPTL05ptv6sknn9Tx48dVt25dlSxZ0m59/fr1HVYcAACAs5kO%0AQ+np6Tpw4IASEhJsbRaLRYZhyGKx2J5kDwAAUBSYDkOPPfaYGjRooPfff58J1AAAoMgzHYYOHz6s%0Azz77TDVq1HBGPQAAAIXK9ATq1q1ba+fOnc6oBQAAoNCZHhnq2LGjhg4dqh9++EH16tXLM4G6U6dO%0ADisOAADA2UyHoSeffFKSlJycnGcdE6gBAEBRYzoM/f5ZZAAAAEWZ6TlDAAAAxckthaHVq1erY8eO%0AqlGjhmrUqKFOnTpp7dq1jq4NAADA6UyHoYULFyomJkY+Pj5KTExUYmKivL291aZNG7333nvOqBEA%0AAMBpTM8ZmjBhgiZPnqyhQ4fa2hITE5WSkqLnn39ePXr0cGiBAAAAzmR6ZOjgwYPq2LFjnvZOnTrp%0A0KFDDikKAACgsJgOQ6GhoUpLS8vTvnLlSoWGhjqkKAAAgMJi+jTZsGHDlJiYqB07dqhZs2aSpPXr%0A12vevHmaNm2awwsEAABwJtNhaMCAAapQoYKmTJmiDz/8UJJUq1YtLVq0SJ07d3Z4gQAAAM5kOgxJ%0AUnx8vOLj4x1dCwAAQKEr8JyhCxcuaPr06crMzMyzLiMj46brAAAA7mQFDkMzZszQmjVr5Ofnl2ed%0Av7+/1q5dq+nTpzu0OAAAAGcrcBhavHix7SGt+enfv78+/vhjhxQFAABQWAochg4cOKCaNWvedH3N%0AmjV14MABhxQFAABQWAochtzd3XXixImbrj9x4oTc3HjuKwAAKFoKnF4aNGigpUuX3nT9J598ogYN%0AGjikKAAAgMJS4EvrBw0apEceeUSVK1fWgAED5O7uLknKzc3Va6+9pldeeYUHtQIAgCKnwGGoa9eu%0AGjFihBITEzV69GhVr15d0vVnlV2+fFnDhw/XQw895LRCAQAAnMHUTRcnTJigzp07691339X+/ftl%0AGIZatmypHj16qEmTJs6qEQAAwGlM34G6SZMmBB8AAFBscPkXAABwaYQhAADg0ghDAADApRGGAACA%0AS7ulMJSTk6OVK1fqjTfe0KVLlyRdvwP15cuXHVocAACAs5m+muzw4cNq166djhw5ouzsbD3wwAMq%0AXbq0XnzxRWVnZ2vWrFnOqBMAAMApTI8MDR48WI0aNdKFCxfk7e1ta4+Pj1daWppDiwMAAHA20yND%0Aa9eu1YYNG+Th4WHXHhYWpuPHjzusMAAAgMJgemTIarUqNzc3T/uxY8dUunRphxQFAABQWEyHobZt%0A22rq1Km21xaLRZcvX9a4ceMUFxfn0OIAAACczfRpsilTpig2Nla1a9fWlStX1KNHD+3bt0/ly5fX%0A+++/74waAQAAnMZ0GKpcubJ27typRYsWaefOnbp8+bL69u2rnj172k2oBgAAKApMhaFr166pf//+%0AevbZZ9WzZ0/17NnTWXUBAAAUClNzhkqWLKnFixc7qxYAAIBCZ3oCdZcuXbR06VJn1AIAAFDoTM8Z%0AqlmzppKTk7V+/Xo1bNhQpUqVslufmJjosOIAAACczXQYeuuttxQQEKCtW7dq69atdussFgthCAAA%0AFCmmw9ChQ4ecUQcAAMBtcUtPrb/BMAwZhuGoWgAAAArdLYWhd955R/Xq1ZO3t7e8vb1Vv359LViw%0AwNG1AQAAOJ3p02QpKSl69tlnNWjQIDVv3lyStG7dOj355JM6e/ashg4d6vAiAQAAnMV0GJo+fbpe%0Af/119erVy9bWqVMn1alTR+PHjycMAQCAIsX0abKTJ0+qWbNmedqbNWumkydPOqQoAACAwmI6DNWo%0AUUMffvhhnvZFixapZs2aDikKAACgsJg+Tfbcc8+pW7duWrNmjW3O0Pr165WWlpZvSAIAALiTmR4Z%0A6tq1qzZt2qTy5ctr6dKlWrp0qcqXL6/NmzcrPj7edAEzZ85UWFiYvLy8FB0drc2bN9+077Vr15Sc%0AnKzw8HB5eXkpMjJSqampefodP35cjz76qMqVKydvb2/Vq1dP3333nenaAABA8Wd6ZEiSGjZsqIUL%0AF/7lN1+0aJGSkpI0a9YsRUdHa+rUqYqNjdWePXsUFBSUp/+YMWO0cOFCzZkzRxEREVq+fLni4+O1%0AYcMGNWjQQJJ04cIFNW/eXK1atdKyZcsUGBioffv2qUyZMn+5XgAAUPxYDJN3Tfzyyy/l7u6u2NhY%0Au/bly5fLarWqffv2Bd5XdHS0GjdurBkzZkiSrFarQkND9fTTT2vkyJF5+oeEhGj06NF66qmnbG1d%0Au3aVt7e3LZyNHDlS69ev19q1awtcR3Z2trKzs22vMzMzFRoaqoyMDPn5+RV4PwU1frzDdwkUG8Xl%0A+1FcjgNwFmd8RzIzM+Xv72/697fp02QjR45Ubm5unnbDMPINMDdz9epVbd26VTExMf8txs1NMTEx%0A2rhxY77bZGdny8vLy67N29tb69ats73+7LPP1KhRI/3f//2fgoKC1KBBA82ZM+cPa5k0aZL8/f1t%0AS2hoaIGPAwAAFG2mw9C+fftUu3btPO0RERHav39/gfdz9uxZ5ebmKjg42K49ODhYp06dyneb2NhY%0ApaSkaN++fbJarVqxYoWWLFlid0n/wYMH9frrr6tmzZpavny5BgwYoMTERM2fP/+mtYwaNUoZGRm2%0A5ejRowU+DgAAULSZDkP+/v46ePBgnvb9+/erVKlSDinqZqZNm6aaNWsqIiJCHh4eGjRokBISEuTm%0A9t/DsFqtuvvuuzVx4kQ1aNBATzzxhPr166dZs2bddL+enp7y8/OzWwAAgGswHYY6d+6sIUOG6MCB%0AA7a2/fv3a9iwYerUqVOB91O+fHm5u7vr9OnTdu2nT59WhQoV8t0mMDBQS5cuVVZWlg4fPqzdu3fL%0A19dX1atXt/WpWLFinpGrWrVq6ciRIwWuDQAAuA7TYWjy5MkqVaqUIiIiVK1aNVWrVk21atVSuXLl%0A9PLLLxd4Px4eHmrYsKHS0tJsbVarVWlpaWratOkfbuvl5aVKlSopJydHixcvVufOnW3rmjdvrj17%0A9tj137t3r6pWrVrg2gAAgOswfWm9v7+/NmzYoBUrVmjnzp22p9bfd999pt88KSlJvXv3VqNGjdSk%0ASRNNnTpVWVlZSkhIkCT16tVLlSpV0qRJkyRJmzZt0vHjxxUVFaXjx49r/PjxslqtGjFihG2fQ4cO%0AVbNmzTRx4kQ9/PDD2rx5s2bPnq3Zs2ebrg8AABR/t3SfIYvForZt26pt27Z/6c27deum9PR0jR07%0AVqdOnVJUVJRSU1Ntk6qPHDliNx/oypUrGjNmjA4ePChfX1/FxcVpwYIFCggIsPVp3LixPvnkE40a%0ANUrJycmqVq2apk6dqp49e/6lWgEAQPFU4PsMbdy4UefOndPf//53W9s777yjcePGKSsrS126dNH0%0A6dPl6enptGILy63ep6CguP8IcHPF5ftRXI4DcJYieZ+h5ORk/fjjj7bXP/zwg/r27auYmBiNHDlS%0A//nPf2ynswAAAIqKAoehHTt2qE2bNrbXH3zwgaKjozVnzhwlJSXp1Vdf5UGtAACgyClwGLpw4YLd%0ADRJXr15t9+iNxo0bc7NCAABQ5BQ4DAUHB+vQoUOSrj9KY9u2bbrnnnts6y9duqSSJUs6vkIAAAAn%0AKnAYiouL08iRI7V27VqNGjVKPj4+uvfee23rv//+e4WHhzulSAAAAGcp8KX1zz//vB588EG1bNlS%0Avr6+mj9/vjw8PGzr586d+5cvtQcAAChsBQ5D5cuX15o1a5SRkSFfX1+5u7vbrf/oo4/k6+vr8AIB%0AAACc6ZbuQJ2fsmXL/uViAAAACpvpZ5MBAAAUJ4QhAADg0ghDAADApRGGAACASyMMAQAAl0YYAgAA%0ALo0wBAAAXBphCAAAuDTCEAAAcGmEIQAA4NIIQwAAwKURhgAAgEsjDAEAAJdGGAIAAC6NMAQAAFwa%0AYQgAALg0whAAAHBphCEAAODSCEMAAMClEYYAAIBLIwwBAACXRhgCAAAujTAEAABcGmEIAAC4NMIQ%0AAABwaYQhAADg0ghDAADApRGGAACASyMMAQAAl0YYAgAALo0wBAAAXBphCAAAuDTCEAAAcGmEIQAA%0A4NIIQwAAwKURhgAAgEsjDAEAAJdGGAIAAC6NMAQAAFwaYQgAALg0whAAAHBphCEAAODSCEMAAMCl%0AEYYAAIBLIwwBAACXRhgCAAAujTAEAABcGmEIAAC4NMIQAABwaYQhAADg0ghDAADApRGGAACASyMM%0AAQAAl0YYAgAALu2OCEMzZ85UWFiYvLy8FB0drc2bN9+077Vr15ScnKzw8HB5eXkpMjJSqampdn3G%0Ajx8vi8Vit0RERDj7MAAAQBF028PQokWLlJSUpHHjxmnbtm2KjIxUbGyszpw5k2//MWPG6I033tD0%0A6dP1008/6cknn1R8fLy2b99u169OnTo6efKkbVm3bl1hHA4AAChibnsYSklJUb9+/ZSQkKDatWtr%0A1qxZ8vHx0dy5c/Ptv2DBAj3zzDOKi4tT9erVNWDAAMXFxWnKlCl2/UqUKKEKFSrYlvLlyxfG4QAA%0AgCKmxO1886tXr2rr1q0aNWqUrc3NzU0xMTHauHFjvttkZ2fLy8vLrs3b2zvPyM++ffsUEhIiLy8v%0ANW3aVJMmTVKVKlVuus/s7Gzb64yMDElSZmbmLR3Xn/mftwLwO0762hU6vufAH3PGd/3G723DMMxt%0AaNxGx48fNyQZGzZssGsfPny40aRJk3y36d69u1G7dm1j7969Rm5urvHVV18Z3t7ehoeHh63Pl19+%0AaXz44YfGzp07jdTUVKNp06ZGlSpVjMzMzHz3OW7cOEMSCwsLCwsLSzFYjh49aiqPWAzDbHxynBMn%0ATqhSpUrasGGDmjZtamsfMWKEVq9erU2bNuXZJj09Xf369dN//vMfWSwWhYeHKyYmRnPnztVvv/2W%0A7/tcvHhRVatWVUpKivr27Ztn/e9HhqxWq86fP69y5crJYrE44Ehxp8rMzFRoaKiOHj0qPz+/210O%0AACfge+46DMPQpUuXFBISIje3gs8Euq2nycqXLy93d3edPn3arv306dOqUKFCvtsEBgZq6dKlunLl%0Ais6dO6eQkBCNHDlS1atXv+n7BAQE6G9/+5v279+f73pPT095enrm2Qauw8/Pj/8kgWKO77lr8Pf3%0AN73NbZ1A7eHhoYYNGyotLc3WZrValZaWZjdSlB8vLy9VqlRJOTk5Wrx4sTp37nzTvpcvX9aBAwdU%0AsWJFh9UOAACKh9t+NVlSUpLmzJmj+fPn6+eff9aAAQOUlZWlhIQESVKvXr3sJlhv2rRJS5Ys0cGD%0AB7V27Vq1a9dOVqtVI0aMsPX55z//qdWrV+uXX37Rhg0bFB8fL3d3d3Xv3r3Qjw8AANzZbutpMknq%0A1q2b0tPTNXbsWJ06dUpRUVFKTU1VcHCwJOnIkSN25/2uXLmiMWPG6ODBg/L19VVcXJwWLFhgd1rr%0A2LFj6t69u86dO6fAwEC1aNFC3377rQIDAwv9+HBn8/T01Lhx4/KcJgVQfPA9x5+5rROoAQAAbrfb%0AfpoMAADgdiIMAQAAl0YYAgAALo0wBAAAXBphCC4hLCxMU6dOLXD/b775RhaLRRcvXnRiVQCAOwFX%0Ak+GOdf/99ysqKspUiLmZ9PR0lSpVSj4+PgXqf/XqVZ0/f17BwcE8kgW4Azny/wdJ6tOnjy5evKil%0AS5c6ZH8oWm77fYaAW2UYhnJzc1WixJ//MzZ7jykPD4+bPhIGAFC8cJoMd6Q+ffpo9erVmjZtmiwW%0AiywWi+bNmyeLxaJly5apYcOG8vT01Lp163TgwAF17txZwcHB8vX1VePGjbVy5Uq7/f3+NJnFYtGb%0Ab76p+Ph4+fj4qGbNmvrss89s639/mmzevHkKCAjQ8uXLVatWLfn6+qpdu3Y6efKkbZucnBwlJiYq%0AICBA5cqV07/+9S/17t1bXbp0cfKnBbiW/P5/+OWXX7Rr1y61b99evr6+/9/O/YU01cdxHH/rSDKX%0AGSHLi8rI/qyYkVmgXggVWoMRRQ1m9Be8irCLAwV5kQiVZEVYV11YRHdheVVpoQgLhpZpxBgkrXUx%0ArOEoVpA1z3P1HB590oNVepoAAASsSURBVJ4e0u159nnBgX13fud3vr+L/fie3zk7OBwODh48SCwW%0As467e/cuLpeL3NxclixZwo4dO/j8+TNnz57l1q1bdHZ2Wv319vamboAy51QMSVq6evUqFRUV1NfX%0AE41GiUajLFu2DIDTp09z4cIFgsEgpaWlJBIJ3G43T548YXBwkJ07d+LxeIhEIjOeo6mpCa/Xy/Dw%0AMG63mwMHDjA2NjZt+y9fvtDa2srt27fp6+sjEolgGIa1v6WlhTt37tDe3o7f7+fTp09acheZBT+a%0AHxYuXMi2bdvYtGkTAwMDPHz4kNHRUbxeLwDRaBSfz8exY8cIBoP09vayd+9eTNPEMAy8Xq91gRON%0ARqmsrEzxKGVOmSJpqrq62mxoaLDinp4eEzDv37//02M3bNhgtrW1WfGKFSvMK1euWDFgNjY2WnEi%0AkTAB88GDB5POFY/HTdM0zfb2dhMwX79+bR1z/fp10+FwWLHD4TAvXrxoxd+/fzeXL19u7t69+1eG%0ALSL/wNT5obm52aypqZnU5t27dyZghkIh89mzZyZghsPhH/Z3+PBh/VYzmFaG5D+nvLx8UpxIJDAM%0AA6fTSUFBAXa7nWAw+NOVodLSUutzXl4e+fn5vH//ftr2CxYsYNWqVVZcVFRktf/48SOjo6Ns3brV%0A2m+z2di8efMvjU1E/p2hoSF6enqw2+3Wtm7dOgBGRkbYuHEj27dvx+VysX//fm7cuEE8Hk9x1pIu%0A9AC1/Ofk5eVNig3DoLu7m9bWVkpKSsjNzWXfvn2Mj4/P2M+8efMmxVlZWUxMTPxSe1N/xhRJC4lE%0AAo/HQ0tLy9/2FRUVYbPZ6O7u5unTp3R1ddHW1saZM2cIBAKsXLkyBRlLOtHKkKStnJwcksnkT9v5%0A/X6OHDnCnj17cLlcLF26lHA4PPsJ/sWiRYtwOBz09/db3yWTSZ4/fz6neYhkiqnzQ1lZGa9evaK4%0AuJiSkpJJ258XUFlZWVRVVdHU1MTg4CA5OTncu3fvh/1JZlExJGmruLiYQCBAOBwmFotNu2qzevVq%0AOjo6ePHiBUNDQ9TV1c24wjNbTpw4wfnz5+ns7CQUCtHQ0EA8Htd7ikRmwdT54fjx44yNjeHz+ejv%0A72dkZIRHjx5x9OhRkskkgUCAc+fOMTAwQCQSoaOjgw8fPuB0Oq3+hoeHCYVCxGIxvn37luIRylxS%0AMSRpyzAMbDYb69evp7CwcNpngC5fvszixYuprKzE4/FQW1tLWVnZHGcLp06dwufzcejQISoqKrDb%0A7dTW1jJ//vw5z0Xk/27q/DA+Po7f7yeZTFJTU4PL5eLkyZMUFBSQnZ1Nfn4+fX19uN1u1qxZQ2Nj%0AI5cuXWLXrl0A1NfXs3btWsrLyyksLMTv96d4hDKX9AZqkVkyMTGB0+nE6/XS3Nyc6nRERGQaeoBa%0A5Dd5+/YtXV1dVFdX8/XrV65du8abN2+oq6tLdWoiIjID3SYT+U2ys7O5efMmW7ZsoaqqipcvX/L4%0A8WPrmQQREUlPuk0mIiIiGU0rQyIiIpLRVAyJiIhIRlMxJCIiIhlNxZCIiIhkNBVDIiIiktFUDImI%0AiEhGUzEkIiIiGU3FkIiIiGS0PwBRJlCL8qfO8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204604" y="5266194"/>
            <a:ext cx="176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0.979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3304" y="5247528"/>
            <a:ext cx="176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0.624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9" y="1408115"/>
            <a:ext cx="5110391" cy="3839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04" y="1388681"/>
            <a:ext cx="5189827" cy="3839413"/>
          </a:xfrm>
          <a:prstGeom prst="rect">
            <a:avLst/>
          </a:prstGeom>
        </p:spPr>
      </p:pic>
      <p:pic>
        <p:nvPicPr>
          <p:cNvPr id="15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6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" name="AutoShape 2" descr="data:image/png;base64,iVBORw0KGgoAAAANSUhEUgAAAkMAAAGzCAYAAAAsQxMfAAAABHNCSVQICAgIfAhkiAAAAAlwSFlz%0AAAAPYQAAD2EBqD+naQAAADl0RVh0U29mdHdhcmUAbWF0cGxvdGxpYiB2ZXJzaW9uIDMuMC4zLCBo%0AdHRwOi8vbWF0cGxvdGxpYi5vcmcvnQurowAAIABJREFUeJzs3Xt8zvX/x/HntbGT2eawjTHG+DbH%0ATQ7LoYRlzNdh6ZfQF0sSaZgvXyK0wjdlEUqUiA4qUt/KxJJzyKlUznI+zGljZWzX5/eHm+v7vdrU%0APrqusV2P++32udn1/rw/n+v1ubjseXt/3p/Px2IYhiEAAAAX5Xa7CwAAALidCEMAAMClEYYAAIBL%0AIwwBAACXRhgCAAAujTAEAABcGmEIAAC4NMIQAABwaYQhAADg0ghDAEwZP368LBaLw/bXp08fhYWF%0AOWx/uI7PFSg4whBQRM2bN08Wi0Xffffd7S7lT504cULjx4/Xjh07nPo+ffr0kcVisS2enp7629/+%0AprFjx+rKlStOfW8ARVeJ210AgKJlzJgxGjlypKltTpw4oeeee05hYWGKioqyWzdnzhxZrVaH1efp%0A6ak333xTkpSRkaFPP/1Uzz//vA4cOKB3333XYe9zp3P05woUZ4QhAKaUKFFCJUo47r+OkiVLOmxf%0A0vX6Hn30UdvrgQMHqlmzZnr//feVkpKi4OBgh77fn8nKylKpUqUK9T0lx3+uQHHGaTKgmDtz5oz6%0A9u2r4OBgeXl5KTIyUvPnz8/T79y5c/rHP/4hPz8/BQQEqHfv3tq5c6csFovmzZtn65ffnKEVK1ao%0ARYsWCggIkK+vr+666y4988wzkqRvvvlGjRs3liQlJCTYTmHd2Gd+c1usVqumTZumevXqycvLS4GB%0AgWrXrt0tnRK0WCxq0aKFDMPQwYMH87zP1KlTVadOHXl5eSk4OFj9+/fXhQsX8vQbP368QkJC5OPj%0Ao1atWumnn35SWFiY+vTpY+t349Tl6tWrNXDgQAUFBaly5cq29cePH9djjz2m4OBgeXp6qk6dOpo7%0Ad26emqdPn646derIx8dHZcqUUaNGjfTee+/Z1l+6dElDhgxRWFiYPD09FRQUpAceeEDbtm2z9cnv%0Ac83KytKwYcMUGhoqT09P3XXXXXr55ZdlGEaez2zQoEFaunSp6tata6s1NTW1wJ87UJQwMgQUY7/9%0A9pvuv/9+7d+/X4MGDVK1atX00UcfqU+fPrp48aIGDx4s6fov+44dO2rz5s0aMGCAIiIi9Omnn6p3%0A795/+h4//vij/v73v6t+/fpKTk6Wp6en9u/fr/Xr10uSatWqpeTkZI0dO1ZPPPGE7r33XklSs2bN%0AbrrPvn37at68eWrfvr0ef/xx5eTkaO3atfr222/VqFEj05/DL7/8IkkqU6aMXXv//v01b948JSQk%0AKDExUYcOHdKMGTO0fft2rV+/3ja6MmrUKE2ePFkdO3ZUbGysdu7cqdjY2JvOQxo4cKACAwM1duxY%0AZWVlSZJOnz6te+65xxY0AgMDtWzZMvXt21eZmZkaMmSIpOuntxITE/XQQw9p8ODBunLlir7//ntt%0A2rRJPXr0kCQ9+eST+vjjjzVo0CDVrl1b586d07p16/Tzzz/r7rvvzrcmwzDUqVMnrVq1Sn379lVU%0AVJSWL1+u4cOH6/jx43rllVfs+q9bt05LlizRwIEDVbp0ab366qvq2rWrjhw5onLlypn+OwDuaAaA%0AIuntt982JBlbtmy5aZ+pU6cakoyFCxfa2q5evWo0bdrU8PX1NTIzMw3DMIzFixcbkoypU6fa+uXm%0A5hqtW7c2JBlvv/22rX3cuHHG//7X8corrxiSjPT09JvWsWXLljz7uaF3795G1apVba+//vprQ5KR%0AmJiYp6/Var3pe9zYV6lSpYz09HQjPT3d2L9/v/Hyyy8bFovFqFu3rt32a9euNSQZ7777rt0+UlNT%0A7dpPnTpllChRwujSpYtdv/HjxxuSjN69e9vabvydtGjRwsjJybHr37dvX6NixYrG2bNn7dofeeQR%0Aw9/f3/j1118NwzCMzp07G3Xq1PnD4/T39zeeeuqpP/0s/vdzXbp0qSHJeOGFF+z6PfTQQ4bFYjH2%0A799va5NkeHh42LXt3LnTkGRMnz79D98XKIo4TQYUY19++aUqVKig7t2729pKliypxMREXb58WatX%0Ar5YkpaamqmTJkurXr5+tn5ubm5566qk/fY+AgABJ0qeffuqQCbuLFy+WxWLRuHHj8qwryCX9WVlZ%0ACgwMVGBgoGrUqKF//vOfat68uT799FO77T/66CP5+/vrgQce0NmzZ21Lw4YN5evrq1WrVkmS0tLS%0AlJOTo4EDB9q9z9NPP33TGvr16yd3d3fba8MwtHjxYnXs2FGGYdi9X2xsrDIyMmynuAICAnTs2DFt%0A2bLlpvsPCAjQpk2bdOLEiT/9PG748ssv5e7ursTERLv2YcOGyTAMLVu2zK49JiZG4eHhttf169eX%0An59fnlONQHFAGAKKscOHD6tmzZpyc7P/qteqVcu2/safFStWlI+Pj12/GjVq/Ol7dOvWTc2bN9fj%0Ajz+u4OBgPfLII/rwww9vORgdOHBAISEhKlu27C1t7+XlpRUrVmjFihV6++23VatWLZ05c0be3t52%0A/fbt26eMjAwFBQXZwtON5fLlyzpz5oyk/35Gv/8sypYtm+e02w3VqlWze52enq6LFy9q9uzZed4r%0AISFBkmzv969//Uu+vr5q0qSJatasqaeeesp2yvGGyZMna9euXQoNDVWTJk00fvz4Pw0phw8fVkhI%0AiEqXLm3X/vt/CzdUqVIlzz7KlCmTZz4VUBwwZwjAX+Lt7a01a9Zo1apV+uKLL5SamqpFixapdevW%0A+uqrr+xGSAqDu7u7YmJibK9jY2MVERGh/v3767PPPrO1W61WBQUF3fRy+8DAwFuu4ffB60YwfPTR%0AR286D6t+/fqSroeTPXv26PPPP1dqaqoWL16s1157TWPHjtVzzz0nSXr44Yd177336pNPPtFXX32l%0Al156SS+++KKWLFmi9u3b33Ld/+tmf2/G7yZbA8UBYQgoxqpWrarvv/9eVqvVbnRo9+7dtvU3/ly1%0AapV+/fVXu9Gh/fv3F+h93Nzc1KZNG7Vp00YpKSmaOHGiRo8erVWrVikmJsbUHavDw8O1fPlynT9/%0A/pZHh/5XxYoVNXToUD333HP69ttvdc8999jeZ+XKlWrevHme8PK/bnxG+/fvtxvxOXfuXIFHSQID%0AA1W6dGnl5ubaBbWbKVWqlLp166Zu3brp6tWrevDBBzVhwgSNGjVKXl5etuMaOHCgBg4cqDNnzuju%0Au+/WhAkTbhqGqlatqpUrV+rSpUt2o0O//7cAuCJOkwHFWFxcnE6dOqVFixbZ2nJycjR9+nT5+vqq%0AZcuWkq6Pnly7dk1z5syx9bNarZo5c+afvsf58+fztN24sWJ2drYk2e6zc/HixT/dX9euXWUYhm0U%0A5H/d6qjE008/LR8fH/373/+2tT388MPKzc3V888/n6d/Tk6OrdY2bdqoRIkSev311+36zJgxo8Dv%0A7+7urq5du2rx4sXatWtXnvXp6em2n8+dO2e3zsPDQ7Vr15ZhGLp27Zpyc3OVkZFh1ycoKEghISG2%0Azzs/cXFxys3NzVP3K6+8IovF4rARJaAoYmQIKOLmzp2b7/1fBg8erCeeeEJvvPGG+vTpo61btyos%0ALEwff/yx1q9fr6lTp9pGCLp06aImTZpo2LBh2r9/vyIiIvTZZ5/Zgs4fjewkJydrzZo16tChg6pW%0AraozZ87otddeU+XKldWiRQtJ10dhAgICNGvWLJUuXVqlSpVSdHR0nrk1ktSqVSv94x//0Kuvvqp9%0A+/apXbt2slqtWrt2rVq1aqVBgwaZ/ozKlSunhIQEvfbaa/r5559Vq1YttWzZUv3799ekSZO0Y8cO%0AtW3bViVLltS+ffv00Ucfadq0aXrooYcUHByswYMHa8qUKerUqZPatWunnTt3atmyZSpfvnyBR73+%0A/e9/a9WqVYqOjla/fv1Uu3ZtnT9/Xtu2bdPKlSttn3Xbtm1VoUIFNW/eXMHBwfr55581Y8YMdejQ%0AQaVLl9bFixdVuXJlPfTQQ4qMjJSvr69WrlypLVu2aMqUKTd9/44dO6pVq1YaPXq0fvnlF0VGRuqr%0Ar77Sp59+qiFDhthNlgZczm28kg3AX3DjMu6bLUePHjUMwzBOnz5tJCQkGOXLlzc8PDyMevXq5XuJ%0Ae3p6utGjRw+jdOnShr+/v9GnTx9j/fr1hiTjgw8+sPX7/aX1aWlpRufOnY2QkBDDw8PDCAkJMbp3%0A727s3bvXbv+ffvqpUbt2baNEiRJ2l9n//hJwwzCMnJwc46WXXjIiIiIMDw8PIzAw0Gjfvr2xdevW%0AP/xMblxan58DBw4Y7u7udpfCG4ZhzJ4922jYsKHh7e1tlC5d2qhXr54xYsQI48SJE3b1PPvss0aF%0AChUMb29vo3Xr1sbPP/9slCtXznjyySdt/f7sdgenT582nnrqKSM0NNQoWbKkUaFCBaNNmzbG7Nmz%0AbX3eeOMN47777jPKlStneHp6GuHh4cbw4cONjIwMwzAMIzs72xg+fLgRGRlplC5d2ihVqpQRGRlp%0AvPbaa3k+i99/rpcuXTKGDh1qhISEGCVLljRq1qxpvPTSS3luWSAp30v3q1atmufzA4oDi2EwGw5A%0A/pYuXar4+HitW7dOzZs3v93l3FEuXryoMmXK6IUXXtDo0aNvdzkA/gLmDAGQdP1u1f8rNzdX06dP%0Al5+f303vauwqfv/ZSNLUqVMlSffff38hVwPA0ZgzBEDS9UnGv/32m5o2bars7GwtWbJEGzZs0MSJ%0AE//waitXsGjRIs2bN09xcXHy9fXVunXr9P7776tt27aMmAHFAGEIgCSpdevWmjJlij7//HNduXJF%0ANWrU0PTp029pwnJxU79+fZUoUUKTJ09WZmambVL1Cy+8cLtLA+AAt3XO0Jo1a/TSSy9p69atOnny%0ApD755BN16dLlD7f55ptvlJSUpB9//FGhoaEaM2aM3VOjJWnmzJl66aWXdOrUKUVGRmr69Olq0qSJ%0AE48EAAAUVbd1zlBWVpYiIyMLdC8TSTp06JA6dOigVq1aaceOHRoyZIgef/xxLV++3NZn0aJFSkpK%0A0rhx47Rt2zZFRkYqNjbWdqt7AACA/3XHXE1msVj+dGToX//6l7744gu7m5Y98sgjunjxou0+K9HR%0A0WrcuLHtxmJWq1WhoaF6+umnNXLkSOceBAAAKHKK1JyhjRs35rmVfWxsrIYMGSJJunr1qrZu3apR%0Ao0bZ1ru5uSkmJkYbN2686X6zs7Pt7txqtVp1/vx5lStXztRjBAAAwO1jGIYuXbqkkJCQPA+o/iNF%0AKgydOnVKwcHBdm3BwcHKzMzUb7/9pgsXLig3NzffPjeev5OfSZMm5XvrfwAAUPQcPXpUlStXLnD/%0AIhWGnGXUqFFKSkqyvc7IyFCVKlV09OhR+fn53cbKAABAQWVmZio0NNTuYcQFUaTCUIUKFXT69Gm7%0AttOnT8vPz0/e3t5yd3eXu7t7vn0qVKhw0/16enrK09MzT7ufnx9hCACAIsbsFJcidQfqpk2bKi0t%0Aza5txYoVatq0qaTrT3du2LChXR+r1aq0tDRbHwAAgP91W8PQ5cuXtWPHDu3YsUPS9Uvnd+zYoSNH%0Ajki6fvqqV69etv5PPvmkDh48qBEjRmj37t167bXX9OGHH2ro0KG2PklJSZozZ47mz5+vn3/+WQMG%0ADFBWVpYSEhIK9+AAAECRcFtPk3333Xdq1aqV7fWNeTu9e/fWvHnzdPLkSVswkqRq1arpiy++0NCh%0AQzVt2jRVrlxZb775pmJjY219unXrpvT0dI0dO1anTp1SVFSUUlNT80yqBgAAkO6g+wzdSTIzM+Xv%0A76+MjAzmDAEAUETc6u/vIjVnCAAAwNEIQwAAwKURhgAAgEsjDAEAAJdGGAIAAC6NMAQAAFwaYQgA%0AALg0whAAAHBphCEAAODSCEMAAMClEYYAAIBLIwwBAACXRhgCAAAujTAEAABcGmEIAAC4NMIQAABw%0AaYQhAADg0ghDAADApRGGAACASyMMAQAAl0YYAgAALo0wBAAAXBphCAAAuDTCEAAAcGmEIQAA4NII%0AQwAAwKURhgAAgEsjDAEAAJdGGAIAAC6NMAQAAFwaYQgAALg0whAAAHBphCEAAODSCEMAAMClEYYA%0AAIBLIwwBAACXRhgCAAAujTAEAABcGmEIAAC4NMIQAABwaYQhAADg0ghDAADApRGGAACASyMMAQAA%0Al0YYAgAALo0wBAAAXBphCAAAuDTCEAAAcGmEIQAA4NIIQwAAwKURhgAAgEsjDAEAAJdGGAIAAC6N%0AMAQAAFwaYQgAALg0whAAAHBphCEAAODSSpjd4NVXX8233WKxyMvLSzVq1NB9990nd3f3v1wcAACA%0As5kOQ6+88orS09P166+/qkyZMpKkCxcuyMfHR76+vjpz5oyqV6+uVatWKTQ01OEFAwAAOJLp02QT%0AJ05U48aNtW/fPp07d07nzp3T3r17FR0drWnTpunIkSOqUKGChg4d6ox6AQAAHMpiGIZhZoPw8HAt%0AXrxYUVFRdu3bt29X165ddfDgQW3YsEFdu3bVyZMnHVpsYcnMzJS/v78yMjLk5+fn8P2PH+/wXQLF%0ABt8PALfqVn9/mx4ZOnnypHJycvK05+Tk6NSpU5KkkJAQXbp0yeyuAQAACp3pMNSqVSv1799f27dv%0At7Vt375dAwYMUOvWrSVJP/zwg6pVq+a4KgEAAJzEdBh66623VLZsWTVs2FCenp7y9PRUo0aNVLZs%0AWb311luSJF9fX02ZMqVA+5s5c6bCwsLk5eWl6Ohobd68+aZ9r127puTkZIWHh8vLy0uRkZFKTU21%0A63Pp0iUNGTJEVatWlbe3t5o1a6YtW7aYPUwAAOAiTF9NVqFCBa1YsUK7d+/W3r17JUl33XWX7rrr%0ALlufVq1aFWhfixYtUlJSkmbNmqXo6GhNnTpVsbGx2rNnj4KCgvL0HzNmjBYuXKg5c+YoIiJCy5cv%0AV3x8vDZs2KAGDRpIkh5//HHt2rVLCxYsUEhIiBYuXKiYmBj99NNPqlSpktnDBQAAxZzpCdSOFB0d%0ArcaNG2vGjBmSJKvVqtDQUD399NMaOXJknv4hISEaPXq0nnrqKVtb165d5e3trYULF+q3335T6dKl%0A9emnn6pDhw62Pg0bNlT79u31wgsvFKguJlADtw/fDwC36lZ/f5seGcrNzdW8efOUlpamM2fOyGq1%0A2q3/+uuvC7Sfq1evauvWrRo1apStzc3NTTExMdq4cWO+22RnZ8vLy8uuzdvbW+vWrZN0fRJ3bm7u%0AH/a52X6zs7NtrzMzMwt0DAAAoOgzPWdo8ODBGjx4sHJzc1W3bl1FRkbaLQV19uxZ5ebmKjg42K49%0AODjYdlXa78XGxiolJUX79u2T1WrVihUrtGTJEtsl/KVLl1bTpk31/PPP68SJE8rNzdXChQu1cePG%0AP7zMf9KkSfL397ct3CwSAADXYXpk6IMPPtCHH36ouLg4Z9Tzh6ZNm6Z+/fopIiJCFotF4eHhSkhI%0A0Ny5c219FixYoMcee0yVKlWSu7u77r77bnXv3l1bt2696X5HjRqlpKQk2+vMzEwCEQAALsL0yJCH%0Ah4dq1Kjxl9+4fPnycnd31+nTp+3aT58+rQoVKuS7TWBgoJYuXaqsrCwdPnxYu3fvlq+vr6pXr27r%0AEx4ertWrV+vy5cs6evSoNm/erGvXrtn1+T1PT0/5+fnZLQAAwDWYDkPDhg3TtGnT9FfnXXt4eKhh%0Aw4ZKS0uztVmtVqWlpalp06Z/uK2Xl5cqVaqknJwcLV68WJ07d87Tp1SpUqpYsaIuXLig5cuX59sH%0AAADA9GmydevWadWqVVq2bJnq1KmjkiVL2q1fsmRJgfeVlJSk3r17q1GjRmrSpImmTp2qrKwsJSQk%0ASJJ69eqlSpUqadKkSZKkTZs26fjx44qKitLx48c1fvx4Wa1WjRgxwrbP5cuXyzAM3XXXXdq/f7+G%0ADx+uiIgI2z4BAAD+l+kwFBAQoPj4eIe8ebdu3ZSenq6xY8fq1KlTioqKUmpqqm1S9ZEjR+Tm9t/B%0AqytXrmjMmDE6ePCgfH19FRcXpwULFiggIMDWJyMjQ6NGjdKxY8dUtmxZde3aVRMmTMgT2gAAAKTb%0AfJ+hOxX3GQJuH74fAG5VoT2oFQAAoDgp0Gmyu+++W2lpaSpTpowaNGggi8Vy077btm1zWHEAAADO%0AVqAw1LlzZ3l6ekqSunTp4tSCAAAAClOBwtC4cePy/RkAAKCoM3012Q1Xr17N99lkVapU+ctFAQAA%0AFBbTYWjv3r3q27evNmzYYNduGIYsFotyc3MdVhwAAICzmQ5DCQkJKlGihD7//HNVrFjxDydTAwAA%0A3OlMh6EdO3Zo69atioiIcEY9AAAAhcr0fYZq166ts2fPOqMWAACAQmc6DL344osaMWKEvvnmG507%0Ad06ZmZl2CwAAQFFi+jRZTEyMJKlNmzZ27UygBgAARZHpMLRq1Spn1AEAAHBbmA5DLVu2dEYdAAAA%0At0WBwtD333+vunXrys3NTd9///0f9q1fv75DCgMAACgMBQpDUVFROnXqlIKCghQVFSWLxSLDMPL0%0AY84QAAAoagoUhg4dOqTAwEDbzwAAAMVFgcJQ1apV8/0ZAACgqLvlB7X+9NNPOnLkiK5evWrX3qlT%0Ap79cFAAAQGExHYYOHjyo+Ph4/fDDD3Zzh248o4w5QwAAoCgxfQfqwYMHq1q1ajpz5ox8fHz0448/%0Aas2aNWrUqJG++eYbJ5QIAADgPKZHhjZu3Kivv/5a5cuXl5ubm9zc3NSiRQtNmjRJiYmJ2r59uzPq%0ABAAAcArTI0O5ubkqXbq0JKl8+fI6ceKEpOsTq/fs2ePY6gAAAJzM9MhQ3bp1tXPnTlWrVk3R0dGa%0APHmyPDw8NHv2bFWvXt0ZNQIAADiN6TA0ZswYZWVlSZKSk5P197//Xffee6/KlSunRYsWObxAAAAA%0AZzIdhmJjY20/16hRQ7t379b58+dVpkwZ2xVlAAAARYWpOUPXrl1TiRIltGvXLrv2smXLEoQAAECR%0AZCoMlSxZUlWqVOFeQgAAoNgwfTXZ6NGj9cwzz+j8+fPOqAcAAKBQmZ4zNGPGDO3fv18hISGqWrWq%0ASpUqZbd+27ZtDisOAADA2UyHoc6dOzM/CAAAFBumw9D48eOdUAYAAMDtYXrOUPXq1XXu3Lk87Rcv%0AXuSmiwAAoMgxHYZ++eWXfK8my87O1rFjxxxSFAAAQGEp8Gmyzz77zPbz8uXL5e/vb3udm5urtLQ0%0AVatWzbHVAQAAOFmBw1CXLl0kSRaLRb1797ZbV7JkSYWFhWnKlCmOrQ4AAMDJChyGrFarJKlatWra%0AsmWLypcv77SiAAAACovpq8kOHTrkjDoAAABuC9MTqAEAAIoTwhAAAHBphCEAAODSCEMAAMClFWgC%0AdWZmZoF36Ofnd8vFAAAAFLYChaGAgIACP5w1v7tTAwAA3KkKFIZWrVpl+/mXX37RyJEj1adPHzVt%0A2lSStHHjRs2fP1+TJk1yTpUAAABOUqAw1LJlS9vPycnJSklJUffu3W1tnTp1Ur169TR79uw8d6cG%0AAAC4k5meQL1x40Y1atQoT3ujRo20efNmhxQFAABQWEyHodDQUM2ZMydP+5tvvqnQ0FCHFAUAAFBY%0ATD+O45VXXlHXrl21bNkyRUdHS5I2b96sffv2afHixQ4vEAAAwJlMjwzFxcVp37596tixo86fP6/z%0A58+rY8eO2rt3r+Li4pxRIwAAgNOYHhmSpMqVK2vixImOrgUAAKDQ3VIYunjxojZv3qwzZ87IarXa%0ArevVq5dDCgMAACgMpsPQf/7zH/Xs2VOXL1+Wn5+f3c0YLRYLYQgAABQppucMDRs2TI899pguX76s%0Aixcv6sKFC7bl/PnzzqgRAADAaUyHoePHjysxMVE+Pj7OqAcAAKBQmQ5DsbGx+u6775xRCwAAQKEz%0APWeoQ4cOGj58uH766SfVq1dPJUuWtFvfqVMnhxUHAADgbKbDUL9+/SRdf0bZ71ksFp5aDwAAihTT%0AYej3l9IDAAAUZbd0nyEAwB8bP/52VwDc2e6k78gthaGsrCytXr1aR44c0dWrV+3WJSYmOqQwAACA%0AwmA6DG3fvl1xcXH69ddflZWVpbJly+rs2bPy8fFRUFAQYQgAABQppi+tHzp0qDp27KgLFy7I29tb%0A3377rQ4fPqyGDRvq5ZdfdkaNAAAATmM6DO3YsUPDhg2Tm5ub3N3dlZ2drdDQUE2ePFnPPPOMM2oE%0AAABwGtNhqGTJknJzu75ZUFCQjhw5Ikny9/fX0aNHTRcwc+ZMhYWFycvLS9HR0dq8efNN+167dk3J%0AyckKDw+Xl5eXIiMjlZqaatcnNzdXzz77rKpVqyZvb2+Fh4fr+eefl2EYpmsDAADFn+k5Qw0aNNCW%0ALVtUs2ZNtWzZUmPHjtXZs2e1YMEC1a1b19S+Fi1apKSkJM2aNUvR0dGaOnWqYmNjtWfPHgUFBeXp%0AP2bMGC1cuFBz5sxRRESEli9frvj4eG3YsEENGjSQJL344ot6/fXXNX/+fNWpU0ffffedEhIS5O/v%0Az3wmAACQh+mRoYkTJ6pixYqSpAkTJqhMmTIaMGCA0tPTNXv2bFP7SklJUb9+/ZSQkKDatWtr1qxZ%0A8vHx0dy5c/Ptv2DBAj3zzDOKi4tT9erVNWDAAMXFxWnKlCm2Phs2bFDnzp3VoUMHhYWF6aGHHlLb%0Atm3/cMQJAAC4LtMjQ40aNbL9HBQUlOc0VUFdvXpVW7du1ahRo2xtbm5uiomJ0caNG/PdJjs7W15e%0AXnZt3t7eWrdune11s2bNNHv2bO3du1d/+9vftHPnTq1bt04pKSk3rSU7O1vZ2dm215mZmbd0TAAA%0AoOi5bTddPHv2rHJzcxUcHGzXHhwcrN27d+e7TWxsrFJSUnTfffcpPDxcaWlpWrJkid0jQEaOHKnM%0AzExFRETI3d1dubm5mjBhgnr27HnTWiZNmqTnnnvOMQcGAACKFNOnyW6nadOmqWbNmoqIiJCHh4cG%0ADRqkhIQE24RuSfrwww/17rtZJK0rAAAgAElEQVTv6r333tO2bds0f/58vfzyy5o/f/5N9ztq1Chl%0AZGTYlluZCA4AAIqm2zYyVL58ebm7u+v06dN27adPn1aFChXy3SYwMFBLly7VlStXdO7cOYWEhGjk%0AyJGqXr26rc/w4cM1cuRIPfLII5KkevXq6fDhw5o0aZJ69+6d7349PT3l6enpoCMDAABFyW0bGfLw%0A8FDDhg2VlpZma7NarUpLS1PTpk3/cFsvLy9VqlRJOTk5Wrx4sTp37mxb9+uvv9qNFEmSu7s7D5gF%0AAAD5Mh2G3nnnHbvJxjdcvXpV77zzjql9JSUlac6cOZo/f75+/vlnDRgwQFlZWUpISJAk9erVy26C%0A9aZNm7RkyRIdPHhQa9euVbt27WS1WjVixAhbn44dO2rChAn64osv9Msvv+iTTz5RSkqK4uPjzR4q%0AAABwAaZPkyUkJKhdu3Z57gN06dIlJSQkqFevXgXeV7du3ZSenq6xY8fq1KlTioqKUmpqqm1S9ZEj%0AR+xGea5cuaIxY8bo4MGD8vX1VVxcnBYsWKCAgABbn+nTp+vZZ5/VwIEDdebMGYWEhKh///4aO3as%0A2UMFAAAuwGKYvDWzm5ubTp8+rcDAQLv2nTt3qlWrVjp//rxDC7wdMjMz5e/vr4yMDPn5+Tl8/+PH%0AO3yXQLFRXL4fxeU4AGdxxnfkVn9/F3hkqEGDBrJYLLJYLGrTpo1KlPjvprm5uTp06JDatWtnrmoA%0AAIDbrMBhqEuXLpKuP6g1NjZWvr6+tnUeHh4KCwtT165dHV8hAACAExU4DI0bN06SFBYWpkceeYRL%0A0QEAQLFg+mqy1q1bKz093fZ68+bNGjJkiOnnkgEAANwJTIehHj16aNWqVZKkU6dOKSYmRps3b9bo%0A0aOVnJzs8AIBAACcyXQY2rVrl5o0aSLp+qMv6tWrpw0bNujdd9/VvHnzHF0fAACAU5kOQ9euXbPN%0AF1q5cqU6deokSYqIiNDJkycdWx0AAICTmQ5DderU0axZs7R27VqtWLHCdjn9iRMnVK5cOYcXCAAA%0A4Eymw9CLL76oN954Q/fff7+6d++uyMhISdJnn31mO30GAABQVJh+HMf999+vs2fPKjMzU2XKlLG1%0AP/HEE/Lx8XFocQAAAM52S0+tNwxDW7du1RtvvKFLly5Jun7jRcIQAAAoakyPDB0+fFjt2rXTkSNH%0AlJ2drQceeEClS5fWiy++qOzsbM2aNcsZdQIAADiF6ZGhwYMHq1GjRrpw4YK8vb1t7fHx8UpLS3No%0AcQAAAM5memRo7dq12rBhgzw8POzaw8LCdPz4cYcVBgAAUBhMjwxZrVbl5ubmaT927JhKly7tkKIA%0AAAAKi+kw1LZtW02dOtX22mKx6PLlyxo3bpzi4uIcWhwAAICzmT5NNmXKFMXGxqp27dq6cuWKevTo%0AoX379ql8+fJ6//33nVEjAACA05gOQ5UrV9bOnTu1aNEi7dy5U5cvX1bfvn3Vs2dPuwnVAAAARYHp%0AMLRmzRo1a9ZMPXv2VM+ePW3tOTk5WrNmje677z6HFggAAOBMpucMtWrVSufPn8/TnpGRoVatWjmk%0AKAAAgMJiOgwZhiGLxZKn/dy5cypVqpRDigIAACgsBT5N9uCDD0q6fvVYnz595OnpaVuXm5ur77//%0AXs2aNXN8hQAAAE5U4DDk7+8v6frIUOnSpe0mS3t4eOiee+5Rv379HF8hAACAExU4DL399tuSrt9p%0A+p///CenxAAAQLFg+mqycePGOaMOAACA28L0BGoAAIDihDAEAABcGmEIAAC4NMIQAABwaaYnUEtS%0AWlqa0tLSdObMGVmtVrt1c+fOdUhhAAAAhcF0GHruueeUnJysRo0aqWLFivnejRoAAKCoMB2GZs2a%0ApXnz5ukf//iHM+oBAAAoVKbnDF29epXHbgAAgGLDdBh6/PHH9d577zmjFgAAgEJn+jTZlStXNHv2%0AbK1cuVL169dXyZIl7danpKQ4rDgAAABnMx2Gvv/+e0VFRUmSdu3aZbeOydQAAKCoMR2GVq1a5Yw6%0AAAAAbou/dNPFY8eO6dixY46qBQAAoNCZDkNWq1XJycny9/dX1apVVbVqVQUEBOj555/PcwNGAACA%0AO53p02SjR4/WW2+9pX//+99q3ry5JGndunUaP368rly5ogkTJji8SAAAAGcxHYbmz5+vN998U506%0AdbK11a9fX5UqVdLAgQMJQwAAoEgxfZrs/PnzioiIyNMeERGh8+fPO6QoAACAwmI6DEVGRmrGjBl5%0A2mfMmKHIyEiHFAUAAFBYTJ8mmzx5sjp06KCVK1eqadOmkqSNGzfq6NGj+vLLLx1eIAAAgDOZHhlq%0A2bKl9u7dq/j4eF28eFEXL17Ugw8+qD179ujee+91Ro0AAABOY3pkSJJCQkKYKA0AAIoF0yNDqamp%0AWrdune31zJkzFRUVpR49eujChQsOLQ4AAMDZTIeh4cOHKzMzU5L0ww8/KCkpSXFxcTp06JCSkpIc%0AXiAAAIAzmT5NdujQIdWuXVuStHjxYnXs2FETJ07Utm3bFBcX5/ACAQAAnMn0yJCHh4d+/fVXSdLK%0AlSvVtm1bSVLZsmVtI0YAAABFhemRoRYtWigpKUnNmzfX5s2btWjRIknS3r17VblyZYcXCAAA4Eym%0AR4ZmzJihEiVK6OOPP9brr7+uSpUqSZKWLVumdu3aObxAAAAAZzI9MlSlShV9/vnnedpfeeUVhxQE%0AAABQmAoUhjIzM+Xn52f7+Y/c6AcAAFAUFCgMlSlTRidPnlRQUJACAgJksVjy9DEMQxaLRbm5uQ4v%0AEgAAwFkKFIa+/vprlS1bVpK0atUqpxYEAABQmAoUhlq2bClJysnJ0erVq/XYY49x5RgAACgWTF1N%0AVqJECb300kvKyclxVj0AAACFyvSl9a1bt9bq1audUQsAAEChM31pffv27TVy5Ej98MMPatiwoUqV%0AKmW3vlOnTg4rDgAAwNlMh6GBAwdKklJSUvKs42oyAABQ1JgOQ1ar1Rl1AAAA3Bam5wwBAAAUJ7cU%0AhrKysvTll19q1qxZevXVV+2WWzFz5kyFhYXJy8tL0dHR2rx58037Xrt2TcnJyQoPD5eXl5ciIyOV%0Amppq1ycsLEwWiyXP8tRTT91SfQAAoPgyfZps+/btiouL06+//qqsrCyVLVtWZ8+elY+Pj4KCgpSY%0AmGhqf4sWLVJSUpJmzZql6OhoTZ06VbGxsdqzZ4+CgoLy9B8zZowWLlyoOXPmKCIiQsuXL1d8fLw2%0AbNigBg0aSJK2bNliN3dp165deuCBB/R///d/Zg8XAAAUc6ZHhoYOHaqOHTvqwoUL8vb21rfffqvD%0Ahw+rYcOGevnll00XkJKSon79+ikhIUG1a9fWrFmz5OPjo7lz5+bbf8GCBXrmmWcUFxen6tWra8CA%0AAYqLi9OUKVNsfQIDA1WhQgXb8vnnnys8PNx288jfy87OVmZmpt0CAABcg+kwtGPHDg0bNkxubm5y%0Ad3dXdna2QkNDNXnyZD3zzDOm9nX16lVt3bpVMTEx/y3IzU0xMTHauHFjvttkZ2fLy8vLrs3b21vr%0A1q276XssXLhQjz32WL7PVJOkSZMmyd/f37aEhoaaOg4AAFB0mQ5DJUuWlJvb9c2CgoJ05MgRSZK/%0Av7+OHj1qal9nz55Vbm6ugoOD7dqDg4N16tSpfLeJjY1VSkqK9u3bJ6vVqhUrVmjJkiU6efJkvv2X%0ALl2qixcvqk+fPjetY9SoUcrIyLAtZo8DAAAUXabnDDVo0EBbtmxRzZo11bJlS40dO1Znz57VggUL%0AVLduXWfUaGfatGnq16+fIiIiZLFYFB4eroSEhJueVnvrrbfUvn17hYSE3HSfnp6e8vT0dFbJAADg%0ADmZ6ZGjixImqWLGiJGnChAkqU6aMBgwYoPT0dM2ePdvUvsqXLy93d3edPn3arv306dOqUKFCvtsE%0ABgZq6dKlysrK0uHDh7V79275+vqqevXqefoePnxYK1eu1OOPP26qLgAA4DpMjww1atTI9nNQUFCe%0Ay9rN8PDwUMOGDZWWlqYuXbpIun5Tx7S0NA0aNOgPt/Xy8lKlSpV07do1LV68WA8//HCePm+//baC%0AgoLUoUOHW64RAAAUb6bD0A1nzpzRnj17JEkREREKDAy8pf0kJSWpd+/eatSokZo0aaKpU6cqKytL%0ACQkJkqRevXqpUqVKmjRpkiRp06ZNOn78uKKionT8+HGNHz9eVqtVI0aMsNuv1WrV22+/rd69e6tE%0AiVs+TAAAUMyZTgmXLl3SwIED9cEHH9ju5ePu7q5u3bpp5syZ8vf3N7W/bt26KT09XWPHjtWpU6cU%0AFRWl1NRU26TqI0eO2CZsS9KVK1c0ZswYHTx4UL6+voqLi9OCBQsUEBBgt9+VK1fqyJEjeuyxx8we%0AIgAAcCEWwzAMMxt069ZN27dv1/Tp09W0aVNJ0saNGzV48GBFRUXpgw8+cEqhhSkzM1P+/v7KyMiQ%0An5+fw/c/frzDdwkUG8Xl+1FcjgNwFmd8R27197fpkaHPP/9cy5cvV4sWLWxtsbGxmjNnjtq1a2d2%0AdwAAALeV6avJypUrl++pMH9/f5UpU8YhRQEAABQW02FozJgxSkpKsrsp4qlTpzR8+HA9++yzDi0O%0AAADA2UyfJnv99de1f/9+ValSRVWqVJF0fZKzp6en0tPT9cYbb9j6btu2zXGVAgAAOIHpMHTjfkAA%0AAADFgekwNG7cOGfUAQAAcFv8pbsRXr58WVar1a7NGZeiAwAAOIvpCdSHDh1Shw4dVKpUKdsVZGXK%0AlFFAQABXkwEAgCLH9MjQo48+KsMwNHfuXAUHB8tisTijLgAAgEJhOgzt3LlTW7du1V133eWMegAA%0AAAqV6dNkjRs31tGjR51RCwAAQKEzPTL05ptv6sknn9Tx48dVt25dlSxZ0m59/fr1HVYcAACAs5kO%0AQ+np6Tpw4IASEhJsbRaLRYZhyGKx2J5kDwAAUBSYDkOPPfaYGjRooPfff58J1AAAoMgzHYYOHz6s%0Azz77TDVq1HBGPQAAAIXK9ATq1q1ba+fOnc6oBQAAoNCZHhnq2LGjhg4dqh9++EH16tXLM4G6U6dO%0ADisOAADA2UyHoSeffFKSlJycnGcdE6gBAEBRYzoM/f5ZZAAAAEWZ6TlDAAAAxckthaHVq1erY8eO%0AqlGjhmrUqKFOnTpp7dq1jq4NAADA6UyHoYULFyomJkY+Pj5KTExUYmKivL291aZNG7333nvOqBEA%0AAMBpTM8ZmjBhgiZPnqyhQ4fa2hITE5WSkqLnn39ePXr0cGiBAAAAzmR6ZOjgwYPq2LFjnvZOnTrp%0A0KFDDikKAACgsJgOQ6GhoUpLS8vTvnLlSoWGhjqkKAAAgMJi+jTZsGHDlJiYqB07dqhZs2aSpPXr%0A12vevHmaNm2awwsEAABwJtNhaMCAAapQoYKmTJmiDz/8UJJUq1YtLVq0SJ07d3Z4gQAAAM5kOgxJ%0AUnx8vOLj4x1dCwAAQKEr8JyhCxcuaPr06crMzMyzLiMj46brAAAA7mQFDkMzZszQmjVr5Ofnl2ed%0Av7+/1q5dq+nTpzu0OAAAAGcrcBhavHix7SGt+enfv78+/vhjhxQFAABQWAochg4cOKCaNWvedH3N%0AmjV14MABhxQFAABQWAochtzd3XXixImbrj9x4oTc3HjuKwAAKFoKnF4aNGigpUuX3nT9J598ogYN%0AGjikKAAAgMJS4EvrBw0apEceeUSVK1fWgAED5O7uLknKzc3Va6+9pldeeYUHtQIAgCKnwGGoa9eu%0AGjFihBITEzV69GhVr15d0vVnlV2+fFnDhw/XQw895LRCAQAAnMHUTRcnTJigzp07691339X+/ftl%0AGIZatmypHj16qEmTJs6qEQAAwGlM34G6SZMmBB8AAFBscPkXAABwaYQhAADg0ghDAADApRGGAACA%0AS7ulMJSTk6OVK1fqjTfe0KVLlyRdvwP15cuXHVocAACAs5m+muzw4cNq166djhw5ouzsbD3wwAMq%0AXbq0XnzxRWVnZ2vWrFnOqBMAAMApTI8MDR48WI0aNdKFCxfk7e1ta4+Pj1daWppDiwMAAHA20yND%0Aa9eu1YYNG+Th4WHXHhYWpuPHjzusMAAAgMJgemTIarUqNzc3T/uxY8dUunRphxQFAABQWEyHobZt%0A22rq1Km21xaLRZcvX9a4ceMUFxfn0OIAAACczfRpsilTpig2Nla1a9fWlStX1KNHD+3bt0/ly5fX%0A+++/74waAQAAnMZ0GKpcubJ27typRYsWaefOnbp8+bL69u2rnj172k2oBgAAKApMhaFr166pf//+%0AevbZZ9WzZ0/17NnTWXUBAAAUClNzhkqWLKnFixc7qxYAAIBCZ3oCdZcuXbR06VJn1AIAAFDoTM8Z%0AqlmzppKTk7V+/Xo1bNhQpUqVslufmJjosOIAAACczXQYeuuttxQQEKCtW7dq69atdussFgthCAAA%0AFCmmw9ChQ4ecUQcAAMBtcUtPrb/BMAwZhuGoWgAAAArdLYWhd955R/Xq1ZO3t7e8vb1Vv359LViw%0AwNG1AQAAOJ3p02QpKSl69tlnNWjQIDVv3lyStG7dOj355JM6e/ashg4d6vAiAQAAnMV0GJo+fbpe%0Af/119erVy9bWqVMn1alTR+PHjycMAQCAIsX0abKTJ0+qWbNmedqbNWumkydPOqQoAACAwmI6DNWo%0AUUMffvhhnvZFixapZs2aDikKAACgsJg+Tfbcc8+pW7duWrNmjW3O0Pr165WWlpZvSAIAALiTmR4Z%0A6tq1qzZt2qTy5ctr6dKlWrp0qcqXL6/NmzcrPj7edAEzZ85UWFiYvLy8FB0drc2bN9+077Vr15Sc%0AnKzw8HB5eXkpMjJSqampefodP35cjz76qMqVKydvb2/Vq1dP3333nenaAABA8Wd6ZEiSGjZsqIUL%0AF/7lN1+0aJGSkpI0a9YsRUdHa+rUqYqNjdWePXsUFBSUp/+YMWO0cOFCzZkzRxEREVq+fLni4+O1%0AYcMGNWjQQJJ04cIFNW/eXK1atdKyZcsUGBioffv2qUyZMn+5XgAAUPxYDJN3Tfzyyy/l7u6u2NhY%0Au/bly5fLarWqffv2Bd5XdHS0GjdurBkzZkiSrFarQkND9fTTT2vkyJF5+oeEhGj06NF66qmnbG1d%0Au3aVt7e3LZyNHDlS69ev19q1awtcR3Z2trKzs22vMzMzFRoaqoyMDPn5+RV4PwU1frzDdwkUG8Xl%0A+1FcjgNwFmd8RzIzM+Xv72/697fp02QjR45Ubm5unnbDMPINMDdz9epVbd26VTExMf8txs1NMTEx%0A2rhxY77bZGdny8vLy67N29tb69ats73+7LPP1KhRI/3f//2fgoKC1KBBA82ZM+cPa5k0aZL8/f1t%0AS2hoaIGPAwAAFG2mw9C+fftUu3btPO0RERHav39/gfdz9uxZ5ebmKjg42K49ODhYp06dyneb2NhY%0ApaSkaN++fbJarVqxYoWWLFlid0n/wYMH9frrr6tmzZpavny5BgwYoMTERM2fP/+mtYwaNUoZGRm2%0A5ejRowU+DgAAULSZDkP+/v46ePBgnvb9+/erVKlSDinqZqZNm6aaNWsqIiJCHh4eGjRokBISEuTm%0A9t/DsFqtuvvuuzVx4kQ1aNBATzzxhPr166dZs2bddL+enp7y8/OzWwAAgGswHYY6d+6sIUOG6MCB%0AA7a2/fv3a9iwYerUqVOB91O+fHm5u7vr9OnTdu2nT59WhQoV8t0mMDBQS5cuVVZWlg4fPqzdu3fL%0A19dX1atXt/WpWLFinpGrWrVq6ciRIwWuDQAAuA7TYWjy5MkqVaqUIiIiVK1aNVWrVk21atVSuXLl%0A9PLLLxd4Px4eHmrYsKHS0tJsbVarVWlpaWratOkfbuvl5aVKlSopJydHixcvVufOnW3rmjdvrj17%0A9tj137t3r6pWrVrg2gAAgOswfWm9v7+/NmzYoBUrVmjnzp22p9bfd999pt88KSlJvXv3VqNGjdSk%0ASRNNnTpVWVlZSkhIkCT16tVLlSpV0qRJkyRJmzZt0vHjxxUVFaXjx49r/PjxslqtGjFihG2fQ4cO%0AVbNmzTRx4kQ9/PDD2rx5s2bPnq3Zs2ebrg8AABR/t3SfIYvForZt26pt27Z/6c27deum9PR0jR07%0AVqdOnVJUVJRSU1Ntk6qPHDliNx/oypUrGjNmjA4ePChfX1/FxcVpwYIFCggIsPVp3LixPvnkE40a%0ANUrJycmqVq2apk6dqp49e/6lWgEAQPFU4PsMbdy4UefOndPf//53W9s777yjcePGKSsrS126dNH0%0A6dPl6enptGILy63ep6CguP8IcHPF5ftRXI4DcJYieZ+h5ORk/fjjj7bXP/zwg/r27auYmBiNHDlS%0A//nPf2ynswAAAIqKAoehHTt2qE2bNrbXH3zwgaKjozVnzhwlJSXp1Vdf5UGtAACgyClwGLpw4YLd%0ADRJXr15t9+iNxo0bc7NCAABQ5BQ4DAUHB+vQoUOSrj9KY9u2bbrnnnts6y9duqSSJUs6vkIAAAAn%0AKnAYiouL08iRI7V27VqNGjVKPj4+uvfee23rv//+e4WHhzulSAAAAGcp8KX1zz//vB588EG1bNlS%0Avr6+mj9/vjw8PGzr586d+5cvtQcAAChsBQ5D5cuX15o1a5SRkSFfX1+5u7vbrf/oo4/k6+vr8AIB%0AAACc6ZbuQJ2fsmXL/uViAAAACpvpZ5MBAAAUJ4QhAADg0ghDAADApRGGAACASyMMAQAAl0YYAgAA%0ALo0wBAAAXBphCAAAuDTCEAAAcGmEIQAA4NIIQwAAwKURhgAAgEsjDAEAAJdGGAIAAC6NMAQAAFwa%0AYQgAALg0whAAAHBphCEAAODSCEMAAMClEYYAAIBLIwwBAACXRhgCAAAujTAEAABcGmEIAAC4NMIQ%0AAABwaYQhAADg0ghDAADApRGGAACASyMMAQAAl0YYAgAALo0wBAAAXBphCAAAuDTCEAAAcGmEIQAA%0A4NIIQwAAwKURhgAAgEsjDAEAAJdGGAIAAC6NMAQAAFwaYQgAALg0whAAAHBphCEAAODSCEMAAMCl%0AEYYAAIBLIwwBAACXRhgCAAAujTAEAABcGmEIAAC4NMIQAABwaYQhAADg0ghDAADApRGGAACASyMM%0AAQAAl0YYAgAALu2OCEMzZ85UWFiYvLy8FB0drc2bN9+077Vr15ScnKzw8HB5eXkpMjJSqampdn3G%0Ajx8vi8Vit0RERDj7MAAAQBF028PQokWLlJSUpHHjxmnbtm2KjIxUbGyszpw5k2//MWPG6I033tD0%0A6dP1008/6cknn1R8fLy2b99u169OnTo6efKkbVm3bl1hHA4AAChibnsYSklJUb9+/ZSQkKDatWtr%0A1qxZ8vHx0dy5c/Ptv2DBAj3zzDOKi4tT9erVNWDAAMXFxWnKlCl2/UqUKKEKFSrYlvLlyxfG4QAA%0AgCKmxO1886tXr2rr1q0aNWqUrc3NzU0xMTHauHFjvttkZ2fLy8vLrs3b2zvPyM++ffsUEhIiLy8v%0ANW3aVJMmTVKVKlVuus/s7Gzb64yMDElSZmbmLR3Xn/mftwLwO0762hU6vufAH3PGd/3G723DMMxt%0AaNxGx48fNyQZGzZssGsfPny40aRJk3y36d69u1G7dm1j7969Rm5urvHVV18Z3t7ehoeHh63Pl19+%0AaXz44YfGzp07jdTUVKNp06ZGlSpVjMzMzHz3OW7cOEMSCwsLCwsLSzFYjh49aiqPWAzDbHxynBMn%0ATqhSpUrasGGDmjZtamsfMWKEVq9erU2bNuXZJj09Xf369dN//vMfWSwWhYeHKyYmRnPnztVvv/2W%0A7/tcvHhRVatWVUpKivr27Ztn/e9HhqxWq86fP69y5crJYrE44Ehxp8rMzFRoaKiOHj0qPz+/210O%0AACfge+46DMPQpUuXFBISIje3gs8Euq2nycqXLy93d3edPn3arv306dOqUKFCvtsEBgZq6dKlunLl%0Ais6dO6eQkBCNHDlS1atXv+n7BAQE6G9/+5v279+f73pPT095enrm2Qauw8/Pj/8kgWKO77lr8Pf3%0AN73NbZ1A7eHhoYYNGyotLc3WZrValZaWZjdSlB8vLy9VqlRJOTk5Wrx4sTp37nzTvpcvX9aBAwdU%0AsWJFh9UOAACKh9t+NVlSUpLmzJmj+fPn6+eff9aAAQOUlZWlhIQESVKvXr3sJlhv2rRJS5Ys0cGD%0AB7V27Vq1a9dOVqtVI0aMsPX55z//qdWrV+uXX37Rhg0bFB8fL3d3d3Xv3r3Qjw8AANzZbutpMknq%0A1q2b0tPTNXbsWJ06dUpRUVFKTU1VcHCwJOnIkSN25/2uXLmiMWPG6ODBg/L19VVcXJwWLFhgd1rr%0A2LFj6t69u86dO6fAwEC1aNFC3377rQIDAwv9+HBn8/T01Lhx4/KcJgVQfPA9x5+5rROoAQAAbrfb%0AfpoMAADgdiIMAQAAl0YYAgAALo0wBAAAXBphCC4hLCxMU6dOLXD/b775RhaLRRcvXnRiVQCAOwFX%0Ak+GOdf/99ysqKspUiLmZ9PR0lSpVSj4+PgXqf/XqVZ0/f17BwcE8kgW4Azny/wdJ6tOnjy5evKil%0AS5c6ZH8oWm77fYaAW2UYhnJzc1WixJ//MzZ7jykPD4+bPhIGAFC8cJoMd6Q+ffpo9erVmjZtmiwW%0AiywWi+bNmyeLxaJly5apYcOG8vT01Lp163TgwAF17txZwcHB8vX1VePGjbVy5Uq7/f3+NJnFYtGb%0Ab76p+Ph4+fj4qGbNmvrss89s639/mmzevHkKCAjQ8uXLVatWLfn6+qpdu3Y6efKkbZucnBwlJiYq%0AICBA5cqV07/+9S/17t1bXbp0cfKnBbiW/P5/+OWXX7Rr1y61b99evr6+/9/O/YU01cdxHH/rSDKX%0AGSHLi8rI/qyYkVmgXggVWoMRRQ1m9Be8irCLAwV5kQiVZEVYV11YRHdheVVpoQgLhpZpxBgkrXUx%0ArOEoVpA1z3P1HB590oNVepoAAASsSURBVJ4e0u159nnBgX13fud3vr+L/fie3zk7OBwODh48SCwW%0As467e/cuLpeL3NxclixZwo4dO/j8+TNnz57l1q1bdHZ2Wv319vamboAy51QMSVq6evUqFRUV1NfX%0AE41GiUajLFu2DIDTp09z4cIFgsEgpaWlJBIJ3G43T548YXBwkJ07d+LxeIhEIjOeo6mpCa/Xy/Dw%0AMG63mwMHDjA2NjZt+y9fvtDa2srt27fp6+sjEolgGIa1v6WlhTt37tDe3o7f7+fTp09acheZBT+a%0AHxYuXMi2bdvYtGkTAwMDPHz4kNHRUbxeLwDRaBSfz8exY8cIBoP09vayd+9eTNPEMAy8Xq91gRON%0ARqmsrEzxKGVOmSJpqrq62mxoaLDinp4eEzDv37//02M3bNhgtrW1WfGKFSvMK1euWDFgNjY2WnEi%0AkTAB88GDB5POFY/HTdM0zfb2dhMwX79+bR1z/fp10+FwWLHD4TAvXrxoxd+/fzeXL19u7t69+1eG%0ALSL/wNT5obm52aypqZnU5t27dyZghkIh89mzZyZghsPhH/Z3+PBh/VYzmFaG5D+nvLx8UpxIJDAM%0AA6fTSUFBAXa7nWAw+NOVodLSUutzXl4e+fn5vH//ftr2CxYsYNWqVVZcVFRktf/48SOjo6Ns3brV%0A2m+z2di8efMvjU1E/p2hoSF6enqw2+3Wtm7dOgBGRkbYuHEj27dvx+VysX//fm7cuEE8Hk9x1pIu%0A9AC1/Ofk5eVNig3DoLu7m9bWVkpKSsjNzWXfvn2Mj4/P2M+8efMmxVlZWUxMTPxSe1N/xhRJC4lE%0AAo/HQ0tLy9/2FRUVYbPZ6O7u5unTp3R1ddHW1saZM2cIBAKsXLkyBRlLOtHKkKStnJwcksnkT9v5%0A/X6OHDnCnj17cLlcLF26lHA4PPsJ/sWiRYtwOBz09/db3yWTSZ4/fz6neYhkiqnzQ1lZGa9evaK4%0AuJiSkpJJ258XUFlZWVRVVdHU1MTg4CA5OTncu3fvh/1JZlExJGmruLiYQCBAOBwmFotNu2qzevVq%0AOjo6ePHiBUNDQ9TV1c24wjNbTpw4wfnz5+ns7CQUCtHQ0EA8Htd7ikRmwdT54fjx44yNjeHz+ejv%0A72dkZIRHjx5x9OhRkskkgUCAc+fOMTAwQCQSoaOjgw8fPuB0Oq3+hoeHCYVCxGIxvn37luIRylxS%0AMSRpyzAMbDYb69evp7CwcNpngC5fvszixYuprKzE4/FQW1tLWVnZHGcLp06dwufzcejQISoqKrDb%0A7dTW1jJ//vw5z0Xk/27q/DA+Po7f7yeZTFJTU4PL5eLkyZMUFBSQnZ1Nfn4+fX19uN1u1qxZQ2Nj%0AI5cuXWLXrl0A1NfXs3btWsrLyyksLMTv96d4hDKX9AZqkVkyMTGB0+nE6/XS3Nyc6nRERGQaeoBa%0A5Dd5+/YtXV1dVFdX8/XrV65du8abN2+oq6tLdWoiIjID3SYT+U2ys7O5efMmW7ZsoaqqipcvX/L4%0A8WPrmQQREUlPuk0mIiIiGU0rQyIiIpLRVAyJiIhIRlMxJCIiIhlNxZCIiIhkNBVDIiIiktFUDImI%0AiEhGUzEkIiIiGU3FkIiIiGS0PwBRJlCL8qfO8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04" y="1154425"/>
            <a:ext cx="6701796" cy="5114529"/>
          </a:xfrm>
          <a:prstGeom prst="rect">
            <a:avLst/>
          </a:prstGeom>
        </p:spPr>
      </p:pic>
      <p:pic>
        <p:nvPicPr>
          <p:cNvPr id="9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4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 and exploration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6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59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09" y="1519464"/>
            <a:ext cx="10467181" cy="462756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learning algorithms are performing pretty good as RNN does, </a:t>
            </a: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learning 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is not necessary the most complicated,</a:t>
            </a: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 fitting is negligible; however, in general it is higher in RF,</a:t>
            </a: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Epoch is required to get better results in GRU.</a:t>
            </a: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6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6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 and exploration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5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38" y="0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Information and Goal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9043" y="1360463"/>
            <a:ext cx="11547020" cy="4310682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FF0000"/>
              </a:buClr>
              <a:buNone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News Detection Dataset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58" y="2245657"/>
            <a:ext cx="7687047" cy="4326709"/>
          </a:xfrm>
          <a:prstGeom prst="rect">
            <a:avLst/>
          </a:prstGeom>
        </p:spPr>
      </p:pic>
      <p:pic>
        <p:nvPicPr>
          <p:cNvPr id="8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Information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2490" y="3912132"/>
            <a:ext cx="11547020" cy="431068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features: 4            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Records: 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3352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targets: 1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04"/>
          <a:stretch/>
        </p:blipFill>
        <p:spPr>
          <a:xfrm>
            <a:off x="510988" y="1352202"/>
            <a:ext cx="11013141" cy="2506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569"/>
          <a:stretch/>
        </p:blipFill>
        <p:spPr>
          <a:xfrm>
            <a:off x="3943063" y="2353235"/>
            <a:ext cx="6287823" cy="3499085"/>
          </a:xfrm>
          <a:prstGeom prst="rect">
            <a:avLst/>
          </a:prstGeom>
        </p:spPr>
      </p:pic>
      <p:pic>
        <p:nvPicPr>
          <p:cNvPr id="12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7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 and exploration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8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2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6960" y="1815794"/>
            <a:ext cx="8572740" cy="435640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Missing Values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dirty="0"/>
          </a:p>
          <a:p>
            <a:pPr marL="0" indent="0">
              <a:buClr>
                <a:srgbClr val="FF0000"/>
              </a:buClr>
              <a:buNone/>
            </a:pPr>
            <a:r>
              <a:rPr lang="en-CA" dirty="0"/>
              <a:t>\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Duplicate</a:t>
            </a:r>
          </a:p>
          <a:p>
            <a:pPr marL="0" indent="0">
              <a:buClr>
                <a:srgbClr val="FF0000"/>
              </a:buClr>
              <a:buNone/>
            </a:pPr>
            <a:endParaRPr lang="en-CA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Concatenating Headline and Body Columns</a:t>
            </a:r>
          </a:p>
          <a:p>
            <a:pPr marL="0" indent="0">
              <a:buClr>
                <a:srgbClr val="FF0000"/>
              </a:buClr>
              <a:buNone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17" y="2573609"/>
            <a:ext cx="2764638" cy="1622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99" y="2554559"/>
            <a:ext cx="2272004" cy="162432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379664" y="3230399"/>
            <a:ext cx="1896035" cy="4034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1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5" name="AutoShape 2" descr="data:image/png;base64,iVBORw0KGgoAAAANSUhEUgAAAssAAAHHCAYAAABJIhU9AAAABHNCSVQICAgIfAhkiAAAAAlwSFlz%0AAAAPYQAAD2EBqD+naQAAADl0RVh0U29mdHdhcmUAbWF0cGxvdGxpYiB2ZXJzaW9uIDMuMC4zLCBo%0AdHRwOi8vbWF0cGxvdGxpYi5vcmcvnQurowAAIABJREFUeJzs3XtYFeX+///nUg5yRgIBzcAEBOKk%0AoH1EWGuZui1RM7VMsaRSq0+lkYe0dqnlIWu3Nf10sNgetiJlVGoeU3MWLN2mIRjKUoRMTc1TxmFL%0AgDC/P/w6P5ewEE1T8/24rrm265577nnPuLvWi9t7Bp2qqipCCCGEEEKIOprc6AKEEEIIIYS4WUlY%0AFkIIIYQQwgYJy0IIIYQQQtggYVkIIYQQQggbJCwLIYQQQghhg4RlIYQQQgghbJCwLIQQQgghhA0S%0AloUQQgghhLBBwrIQQgghhBA2SFgWQgghhBDCBgnLQgghromFCxei0+m0rVmzZoSEhPD8889z/Phx%0Aq76HDh3imWeeITAwEEdHR1q0aEG/fv3YsmVLnXEVRbEa197enrvvvpvHH3+cH3/8sU6/zMzMeut7%0A/vnn0el0Vm2BgYH07t270df4yCOPoNPpePnll+vdf2mtTZs2pUWLFgwcOBCLxVKnf0pKCq6urkDd%0A+2dra9WqFZGRkbRt25aKioo6Y/700084Ozvz8MMPN/q6hBC22d3oAoQQQvy1vPHGG7Rp04bff/8d%0As9nMhx9+yJo1a9i9ezfOzs5s2bKFXr16ATB8+HDCw8P55ZdfWLhwIYmJibz33nu88MILdcYdNWoU%0AHTt2pLq6mp07d/Lxxx+zevVq8vPzadmy5XW/rtLSUr7++msCAwPJyMjgrbfeqhO+66v1hx9+4KOP%0APkJRFHbv3o2fn1+9x+j1ehYvXmzVNnz4cDp16sTIkSO1NldXV3x9fenSpQtvvvkm06dPtzrm+eef%0Ax8HBgTlz5vzBKxZCAKAKIYQQ18CCBQtUQN2xY4dV+0svvaQC6tKlS9Vff/1V9fPzU319fdWioiKr%0AfmfPnlUTExPVJk2aqFu2bNHaN2/erALq559/btV/zpw5KqBOnz69wX4XPPfcc+qlX3sBAQFqUlJS%0Ao65v/vz5qr29vfrtt9+qgKooSp0+tmr48MMPVUCdOXOmVfuwYcNUFxcXm+d0cXFRhw0bVu++Z599%0AVrW3t1d3796ttWVmZqqA+sEHHzTqmoQQlyfLMIQQQlxX9913HwAHDhxg3rx5/PLLL7zzzju0bdvW%0Aqp+TkxOLFi1Cp9PxxhtvXNG4f4b09HR69OhB165dCQsLIz09vdHHJiYmAlBcXHzN6pkxYwbe3t48%0A88wzqKpKeXk5L774Ip07d+aZZ565ZucR4nYnYVkIIcR1dSEg3nHHHXz99dc0a9aMRx55pN6+bdq0%0AISEhgW+//bbe9bi2xr3ejh49yubNmxk8eDAAgwcPJjMzk6qqqkYd/9NPPwHQvHnza1aTh4cHc+bM%0AwWw2k5aWxmuvvcbx48f5+OOPbS4PEUJcOQnLQgghrqmSkhJOnTrFzz//zGeffcYbb7yBk5MTvXv3%0ApqCggHbt2uHo6Gjz+OjoaKqrqykqKrJqLysr49SpUxw7dow1a9YwevRodDodAwYMuN6XREZGBo6O%0Ajjz44IMAPProo5w5c4Y1a9bU2//iWtevX8+LL754XWodOHAgvXv3Zty4ccydO5exY8cSERFxTc8h%0AxO1OHvATQghxTXXv3t3qc0BAAOnp6bRq1YqysjLc3NwaPP7C/tLSUqv2J5980uqzj48PixYtIi4u%0A7hpU3bD09HSSkpK02oKDg4mNjSU9PZ1+/frV6V9frYsXL6Zjx47XvLb333+f0NBQWrduzWuvvXbN%0AxxfididhWQghxDX1/vvvExISgp2dHb6+vrRr144mTc7/Q6abmxtlZWUNHn9h/6Wh+vXXXycxMZGm%0ATZvi7e1NWFgYdnbX/2vMYrGQm5vL448/bjXbbTQaef/99yktLcXd3b3eWsvLy/nqq6/49NNPtXtw%0Ard111120aNGCe+65Bycnp+tyDiFuZxKWhRBCXFOdOnWyOdsbFhZGbm4ulZWVNpdi/PDDD9jb2xMc%0AHGzVHhkZWWfW+mLNmjUDsLnW+ezZs1qfK7FkyRIAUlNTSU1NrbP/iy++4IknnrBZa79+/Th79iwj%0ARowgISGB1q1bX3ENQogbR9YsCyGE+NP07t2b33//nc8//7ze/T/99BPZ2dncd999VzxLGhAQAMC+%0Affvq3b9v3z6tT2OpqsrSpUvp2rUrn3/+eZ0tKiqqUW/FeOutt/j999+ZNm3aFZ1fCHHjSVgWQgjx%0Ap3n66adp0aIF48aNs/rtewC///47TzzxBKqq8vrrr1/x2P7+/sTExLBkyRJ+++03q305OTls27aN%0ABx544IrG3LJlCz/99BNPPPEEAwcOrLMNGjSIzZs3c/To0QbHadu2LQMGDGDhwoX88ssvV3xtQogb%0AR5ZhCCGE+NPccccdZGZmkpSURIcOHer8Br+ioiLee+894uPjr2r8f/7zn/Ts2ZOYmBhSUlJo2bIl%0AFouFjz/+GH9/fyZOnFjnmKKiIqZOnVqnvX379qxatYqmTZuSlJRU7/n69u3Lq6++yqeffspLL73U%0AYG3jxo1j2bJlzJ49m7feeuuqrk8I8eeTsCyEEOJPlZiYyA8//MD06dP5/PPPOXbsGB4eHsTHxzN/%0A/nwSEhKueuyuXbuSnZ3N1KlTmTNnDmVlZfj6+jJkyBAmT55MixYt6hyzb9++et8i8eSTT7JixQri%0A4+Px8vKq93wRERG0adOGJUuWXDYsx8XFYTQa+fDDD5k4cSIeHh5Xd5FCiD+VTlVV9UYXIYQQQggh%0AxM1I1iwLIYQQQghhg4RlIYQQQgghbJCwLIQQQgghhA0SloUQQgghhLBBwrIQQgghhBA2SFgWQggh%0AhBDCBnnPshBXqLa2lqNHj+Lm5oZOp7vR5QghhBCiEVRVpaysjJYtW9KkSePniyUsC3GFjh49SuvW%0ArW90GUIIIYS4CocPH+bOO+9sdH8Jy0JcITc3N+D8f2zu7u43uBohhBBCNEZpaSmtW7fWvscbS8Ky%0AEFfowtILd3d3CctCCCHELeZKl1DKA35CCCGEEELYIGFZCCGEEEIIGyQsCyGEEEIIYYOEZSGEEEII%0AIWyQsCyEEEIIIYQNEpaFEEIIIYSwQcKyEEIIIYQQNkhYFkIIIYQQwgYJy0IIIYQQQtggYVkIIYQQ%0AQggbJCwLIYQQQghhg4RlIYQQQgghbJCwLIQQQgghhA0SloUQQgghhLDB7kYXIMQtKyQEmsjPm+Iv%0A4ujRG12BEELclOSbXgghhBBCCBskLAshhBBCCGGDhGVh08aNG9HpdJSXl9/oUoQQQgghbggJy38x%0Aqqpy7ty5G12GlZuxJiGEEEKIxpCw3EirVq3C09OTmpoaAPLy8tDpdEyYMEHrM3z4cJKTk/Hx8SEz%0AM1Nrj4mJwd/fX/tsNptxdHTk7NmzjB07lt69e2v7Zs+ejU6nY926dVpbUFAQaWlp9dZ1YfZ33bp1%0AdOjQAQcHB7Zt2wbAl19+Sfv27WnWrBlt27blzTff1EJrUVEROp2O3bt3a2OdOnUKnU6H2WymqKiI%0AHj16AODm5oZOp2P48OEA1NbWMm3aNNq0aYOTkxMxMTF8+eWXl60pNzcXo9GIm5sb7u7uxMXFkZub%0Aa/OenzlzhhEjRuDr64uTkxORkZGsXbtW2//5558THh6Og4MDgYGBzJo1y+r4O++8kxkzZpCcnIyr%0AqyuBgYGsXr2a48eP06dPH1xcXIiOjmbnzp02axBCCCHE7U3CciMlJiZSVlamhTuTyYS3tzeKomh9%0ATCYTXbt2Ra/Xa+1nzpzBYrFQUVHB3r17tX4dO3bE2dkZg8GA2WzWQvil4x45coTi4mKMRmOD9U2c%0AOJF33nmHvXv3cs8996AoCk8++SSpqakUFBTw4YcfkpaWxsyZMxt1vW3atGHZsmUAFBcXc+zYMf75%0Az38C8Oabb7J06VI+/vhjCgoKGDVqFIMHD2bLli0N1jR48GACAwP5/vvvycnJYfz48djZ1f9Clpqa%0AGnr27Mn27dtJT09n9+7dTJ8+nSb/7+0T27dv59FHHyU5OZndu3fz+uuv88orr7BkyRKrcd59912M%0ARiO5ubn07NmT5ORkUlJSSElJITc3l4CAAFJSUhq8F5WVlZSWllptQgghhLg9yKvjGsnDw4OYmBgU%0ARSEuLg5FUUhNTWXKlCmUl5dTUlJCUVERBoOBiooK5s2bB0BWVhbt27fHz88PRVEIDQ1FURQMBgNg%0AHcJjY2PJyspi3LhxLF++HABFUWjVqhVBQUEN1jd16lS6deumfZ48eTKvvvoqjz/+OAB33303U6ZM%0A4fXXX+fVV1+97PU2bdqU5s2bA9CiRQtcXV0BqKioYObMmVrgh/PBOisri3nz5tGlSxebNR0+fJjX%0AXnuNdu3aARAcHGzz/OvXr2fnzp3s27ePtm3bAmj/C+dDcM+ePbVrCQkJYffu3bzzzjsMHTpU69en%0ATx9GjBgBwGuvvcbHH39M586dGTBgAADjx48nMTGRU6dO4e3tXW8tM2bMYMqUKZe9Z0IIIYT465GZ%0A5StgMBhQFAVVVcnOzqZ///6EhYVhNpsxmUy0bNmS4OBgDAYDBQUFnDx5EpPJhNFoxGg0oigK1dXV%0AbN26VZsp9vT0JDo6GkVRyM/Px8HBgZEjR5Kbm0t5eTkmk0kL1g2Ji4uz+vzDDz/w+uuv4+rqqm3P%0APvssP//8M5WVlVd9DwoLC6moqKBr165WYy9dupTi4uIGa0pNTSUlJYUePXowc+ZMDhw4YPM8eXl5%0ABAQEWAXki1ksFqtgDtClSxcKCwtRVVVri4qK0v7s6+sLQGRkZJ22EydO2Kxl4sSJlJSUaNvhw4dt%0A9hVCCCHEX4vMLF8Bo9HI/Pnz2bVrF/b29oSGhmoh+MyZM1qojYyMxMvLC5PJhMlkYtq0afj5+TFz%0A5kx27NhBdXU18fHxVuMqioKjoyMGgwEvLy+rED5mzJjL1ubi4mL1uby8nBkzZvDggw/W6evg4KAt%0AZ7g4WFZXV1/2PBfejLFu3Tr8/Pys9jVr1qzBmqZOncrQoUNZs2YNa9euZdKkSSxbtoy+ffvWOY+T%0Ak9Nla6mPqqqoqopOpwPA3t5e29dQW21trc0xHR0dcXR0vKp6hBBCCHFrk7B8BS4smZg1a5YWjI1G%0AI2+99RZnzpzRQq1OpyMxMZEVK1awZ88eEhIScHZ2prKyknnz5hEXF2cVJA0GA/Pnz8fOzo77779f%0AGzcjI4PCwsLLrleuT/v27SksLLS5fMPHxweAY8eOaTOteXl5Vn0cHBwAtPXUABERETg4OHD48GES%0AEhKuuK7Q0FBCQ0N56aWXePjhh1m4cGG9YTkqKoqDBw9SXFxc7+xyWFhYnTXSW7ZsITQ0VPtBQAgh%0AhBDij5JUcQWaN29OVFQU6enpWoDV6/Xs3LmTwsJCq+USF8JuTEwMrq6uNGnSBL1eT3p6ep1lFXq9%0AnrKyMlatWqWNazQaSU9Px9/fn5CQEK1vZmYmERERl6110qRJzJ8/nzfffJOCggIKCgrIyMjg9ddf%0AB86/4SIuLo4ZM2ZgsVhQFIXXXnvNaoyAgADg/JtATp48SXl5OR4eHqSmpjJ69GgWL15McXExO3fu%0AZM6cOSxevNhmPeXl5YwaNQqTycTBgwcxm83k5OQQFhYGwKFDhwgNDdXeTNGtWzfi4+Pp378/Gzdu%0A5MCBA6xZs4ZvvvkGgDFjxrB+/XqmT59OYWEhCxYs4MMPP2Ts2LGXvTdCCCGEEI0lYfkKGQwGampq%0AtFDr5eVFeHg4fn5+2oNr9fWD8wH40jY4H8IjIyPx8fEhNDQUOB+ga2tr6wTr3377TXurRkN69erF%0AypUrWbt2LbGxsXTu3JnZs2cTGBio9Vm4cCEVFRXExsby0ksvMW3aNKsxAgICmDRpEmPGjMHX15cX%0AX3wROP/A28SJE5k2bRphYWHcf//9rF27ljZt2tisx87OjhMnTvDYY48REhLCo48+Sp8+fbTwXlVV%0Axb59+zh79qx2zIVX3w0aNIjw8HAmTJigLZfo1KkTn376KUuWLCEiIoIpU6Ywffp0q4f7hBBCCCH+%0AKJ168aJVIcRllZaW4uHhQYmvL+6y5EP8VRw9eqMrEEKI60r7/i4pwd3dvdHHyZplIa5WYSFcwX9s%0AQgghhLj1yLSYEEIIIYQQNkhYFkIIIYQQwgYJy0IIIYQQQtgga5aFuFohISAP+P355EE0IYQQfyL5%0AphdCCCGEEMIGCcuChIQE+WUeQgghhBD1kGUYt5GNGzfSo0cPysrKcHV11dpXrlyJvb39DaxMCCGE%0AEOLmJGFZ4OXldaNLEEIIIYS4KckyjEusWrUKT09PampqAMjLy0On0zFhwgStz/Dhw0lOTsbHx4fM%0AzEytPSYmBn9/f+2z2WzG0dGRs2fPMnbsWHr37q3tmz17NjqdjnXr1mltQUFBpKWl1VvXxo0b0el0%0AbN68mQ4dOuDi4kJCQgL79+8HoLi4mCZNmpCXl2d13D/+8Q/atm3L/v376dGjBwBubm7odDqGDx8O%0A1F2GceeddzJjxgySk5NxdXUlMDCQ1atXc/z4cfr06YOLiwvR0dHs3LnT6lxZWVl06dIFJycn7rrr%0ALlJTU61+ffXcuXMJCgrC0dERX19fBg0a1NBfBdnZ2ej1epydnWnevDn3338/paWlAFRUVPD888/j%0A4+NDs2bN0Ov15OTk1LlfGzZsIDo6GicnJ7p3786pU6dYtWoVoaGhuLu7M3ToUCoqKhqsQwghhBC3%0ALwnLl0hMTKSsrIzc3FwATCYT3t7eKIqi9TGZTHTt2hW9Xq+1nzlzBovFQkVFBXv37tX6dezYEWdn%0AZwwGA2azWQvhl4575MgRiouLMRqNDdb36quv8t5777F9+3ZUVdUCb9u2bTEajSxYsMCq/4IFC0hJ%0ASeHuu+9m2bJlwPlgfezYMf75z3/aPM+7776L0WgkNzeXnj17kpycTEpKCikpKeTm5hIQEEBKSorW%0Av7CwkF69ejFo0CDy8/PJyMhg8+bNjB49GoBt27bx0ksvMW3aNAoLC1m3bh0JCQk2z5+Tk0P37t2J%0Ajo5m27ZtZGdn06tXL86dOwfA2LFjWbFiBUuWLCEnJ4eAgAB69uxJSUmJ1TiTJ0/mo48+wmw2c+DA%0AAR5++GHef/99Pv30U77++mvWrl3LBx980OA9r6yspLS01GoTQgghxO1BwvIlPDw8iImJ0UKsoiik%0ApqaSm5tLeXk5R44coaioCIPBgNFo1PplZWXRvn17qzZFUTAYDIB1CFdVlaysLMaMGWPVt1WrVgQF%0ABTVY34wZM0hMTOSee+7h5Zdfxmw2U1VVBZyf8U5PT9c+b9++nb1795KSkkLTpk1p3rw5AC1atMDP%0Az6/B34vep08fRowYQXBwMK+99holJSV07tyZAQMGEBISwvjx48nPz+fUqVMATJ8+nWHDhjFq1CiC%0AgoLo0qULs2fPZsGCBVRVVXHo0CHc3NxISkoiICCA9u3b88ILL9g8/8yZM+ncuTNz584lKiqKiIgI%0ARo0ahZeXF6WlpXz88ce8++679OzZk3vuuYe0tDTs7e2ZP3++1TjTp0+nc+fOxMbG8sQTT6AoCvPm%0AzSMmJgaDwcBDDz3E5s2bL3vPPTw8tK1169YN9hdCCCHEX4eE5XoYDAYURUFVVbKzs+nfvz9hYWGY%0AzWZMJhMtW7YkODgYg8FAQUEBJ0+exGQyYTQatbBcXV3N1q1btZliT09PoqOjURSF/Px8HBwcGDly%0ApBbCTSaTFqwbEhUVpf3Z39+f2tpaLbAOGDAAVVVZuXIlAAsXLqR79+5XFe4uPo+vry8AkZGRddpO%0AnDgBwK5du0hLS8PV1VXbkpKSqKmp4eDBg9x///34+/tz99138/jjj7N06dIGlz/k5eXRrVu3evcV%0AFRVx7tw5unTporU5OjoSFxeHxWJp8Drc3d256667rNouXIMtEydOpKSkRNsOHz7cYH8hhBBC/HVI%0AWK6H0WjEbDaza9cu7O3tCQ0N1ULwxaE2MjISLy8vTCaTVVg2mUzs2LGD6upq4uPjrca9eAwvLy+r%0AEN6YsHzxWyt0Oh0AtbW1wPnAOHToUBYsWMDvv/9ORkYGTz755FXdg/rO09C5y8vLee6558jLy9O2%0AXbt2sX//fgICAnB3dycvL4/09HR8fX35+9//TkxMjM0lDU5OTldV9+Wu49K3fuh0Ou0abHF0dMTd%0A3d1qE0IIIcTtQcJyPS4smZg1a5YWYC8EXUVRtNlinU5HYmIiK1asYM+ePSQkJBAVFUVlZSXz5s0j%0ALi4OFxcXbdwL65Y3bdqkjWE0GsnIyKCwsPCy65UbY/jw4axfv54PP/yQJk2a0K9fP22fg4MDgLZu%0A+lrq0KEDe/bsISgoqM524bz29vb06NGDd955h127dlFUVGS1FvxiUVFRbNq0qd59QUFB2NnZsWXL%0AFq2tqqqK77//nvDw8Gt+bUIIIYS4fUlYrkfz5s2JiooiPT1dC7B6vZ6dO3dSWFhoNQN8IezGxMTg%0A6upKkyZN0Ov1pKen15kp1uv1lJWVsWrVKquwnJ6ejr+/PyEhIVrfzMxMIiIirrj2yMhIYmNjmTBh%0AAkOGDMHR0VHbFxAQAJx/48fJkycpLy+/4vFtmThxIiaTiVGjRmkzysuXL2fUqFEArFixgrlz57Jr%0A1y4OHjzIokWL0Ol02jW/99579OzZUxvvlVdeYevWrbzwwgvk5+djsVh4//33+fXXX3F3d+fpp59m%0AzJgxfPPNNxQUFPDUU09RXV3NE088cc2uSQghhBBCwrINBoOBmpoaLdR6eXkRHh6On58f7dq1s9kP%0AzgfgS9vgfAiPjIzEx8eH0NBQ4HyArq2trROsf/vtN+2tGlfqqaeeoqqqqs4SjICAACZNmsSYMWPw%0A9fXlxRdfvKrx6xMTE4PJZMJisdClSxc6dOjA5MmTadWqFXD+2jMzM+natSthYWGkpaXx6aefavfh%0A5MmTFBcXa+OFhYWxfv16cnJy6NixI126dGH16tXY2Z1/Nfg777zDgw8+SHJyMh06dOCnn35i/fr1%0AeHh4XLNrEkIIIYTQqaqq3ugixLU1adIkvv766zrvQRbXRmlpKR4eHpT4+uLeRH7e/NMdPXqjKxBC%0ACHEL0r6/S0qu6Pkj+Q1+fyHl5eX8+OOPfPDBB7z99ts3upy/vsJCkIf9hBBCiL80mRb7C3nmmWfo%0A1KkTPXr0YNiwYTe6HCGEEEKIW54swxDiCl3tP+MIIYQQ4sa52u9vmVkWQgghhBDCBlmzLMTVCgmB%0Aa/WAnzy0JoQQQtyUZGZZCCGEEEIIGyQs38Y2btyITqfTfjlJWloa3t7e12TshIQExo4de03GEkII%0AIYS4USQsC01ycjIFBQU3uoxr4loGfyGEEELcvmTNstA4OTnh5OR0o8sQQgghhLhpyMzyNbZq1So8%0APT2pqakBIC8vD51Ox4QJE7Q+w4cPJzk5GR8fHzIzM7X2mJgY/P39tc9msxlHR0fOnj3L2LFj6d27%0At7Zv9uzZ6HQ61q1bp7UFBQWRlpbWYG3BwcE4OTnRrVs3Dh48aLX/0tnY3NxcjEYjbm5uuLu7ExcX%0AR25urrY/OzsbvV6Ps7MzzZs35/7776e0tLTec//6668MHToUT09PXFxcSEpKsvr11gcOHKB37940%0Ab94cFxcXIiIiWL9+vbY/Pz+fnj174uLigp+fH8OGDeP06dP1nmvjxo2MGDGC06dPo9Pp0Ol0TJ06%0AlfHjx9OlS5c6/e+55x6mT59u874JIYQQ4vYlYfkaS0xMpKysTAuVJpMJb29vFEXR+phMJrp27Ype%0Ar9faz5w5g8VioaKigr1792r9OnbsiLOzMwaDAbPZrIXwS8c9cuQIxcXFGI3Geuv66aefGDBgAA89%0A9BB5eXkMGzaMV155pcFrGTx4MIGBgXz//ffk5OQwfvx47OzO/2NETk4O3bt3Jzo6mm3btpGdnU2v%0AXr04d+5cvWM99thj5OXlsXr1arZs2UJ1dTVJSUla/2effZaamhqysrLIz89nxowZODs7A+eDdteu%0AXenUqRM7d+5kzZo1/PzzzwwePLjec+n1et599128vLw4duwYx44dIzU1leTkZP7zn//w008/aX3z%0A8vKwWCwMGTLE5n2orKyktLTUahNCCCHE7UGWYVxjHh4exMTEoCgKcXFxKIpCamoqU6ZMoby8nJKS%0AEoqKijAYDFRUVDBv3jwAsrKyaN++PX5+fiiKQmhoKIqiYDAYAOsQHhsbS1ZWFuPGjWP58uUAKIpC%0Aq1atCAoKqreuDz74gNDQUO3XYLdr144ffviBd9991+a1HD58mNdee4127doBEBwcrO2bOXMmnTt3%0AZu7cuVpbREREveNYLBbWrFnDd999R6dOnQBYsmQJd911F19//TUPPfQQhw4dIjk5mcjISADuvvtu%0A7fg5c+Zw77338uabb2pt//rXv2jTpg0//vijVV8ABwcH3N3d0el0+Pn5ae3R0dGEh4eTkZHBxIkT%0AAVi6dCnx8fEEBgbavA8zZsxgypQpNvcLIYQQ4q9LZpavA4PBgKIoqKpKdnY2/fv3JywsDLPZjMlk%0AomXLlgQHB2MwGCgoKODkyZOYTCaMRiNGoxFFUaiurmbr1q3aTLGnpyfR0dEoikJ+fj4ODg6MHDmS%0A3NxcysvLMZlMWrCuj8Vi4d5777Vq69y5c4PXkZqaSkpKCj169GDmzJkcOHBA25eXl0e3bt0adT8s%0AFgsODg507NhRa2vRogXBwcFYLBYARo8ezeTJk0lISGDy5Mns3r1b67tr1y42bNiAq6urtl0I5hcv%0A5WiM5ORkli5dCoCqqmRkZJCcnNzgMRMnTqSkpETbDh8+fEXnFEIIIcStS8LydWA0GjGbzezatQt7%0Ae3tCQ0O1EHxxqI2MjMTLywuTyWQVlk0mEzt27KC6upr4+HircS8ew8vLyyqENxSWr8bUqVPJz8/n%0AgQceYOPGjYSFhbFy5UqAa/4g4NNPP01xcTHJycns2rWLDh068MEHHwBQXl5Ov379yMvLs9r2799f%0A7xrkhgwZMoQ9e/bwww8/kJWsB0L1AAAgAElEQVSVxfHjx3nkkUcaPMbR0RF3d3erTQghhBC3BwnL%0A18GFJROzZs3SAuyFoKsoijZbrNPpSExMZMWKFezZs4eEhASioqKorKxk3rx5xMXF4eLioo17Yd3y%0Apk2btDGMRiMZGRkUFhbaXK8MEBYWxvbt263atm3bdtlrCQ0N5aWXXmLDhg306dOHhQsXAhAVFcWm%0ATZsadT/CwsKoqqpix44dWtuJEyfYv38/4eHhWttdd93Fs88+y1dffcXo0aO1hxU7dOjAnj17aNOm%0ADUFBQVbbhXXNl3JwcNDWd18sICCALl26kJ6eTnp6Oj179uSOO+5o1HUIIYQQ4vYjYfk6aN68OVFR%0AUaSnp2sBVq/Xs3PnTgoLC61mgC+E3ZiYGFxdXWnSpAl6vZ709PQ6M8V6vZ6ysjJWrVplFZbT09Px%0A9/cnJCRE65uZmWm1hvjZZ5+loKCACRMmUFhYyJIlS1i8eLHNaygvL2fUqFGYTCYOHjyI2WwmJyeH%0AsLAwAF555RW2bt3KCy+8QH5+PhaLhffff59ff/21zlhhYWEkJSXx1FNPsXXrVnbt2sXQoUMJDAzU%0A3vAxatQovvnmGw4cOEBOTg6KomjneuGFFzh+/DjJycl8//33FBcXs27dOoYNG6ad47333qNnz57a%0A58DAQEpKSlAUhVOnTlFRUaHtS05OJiMjgy+++OKySzCEEEIIcXuTsHydGAwGampqtFDr5eVFeHg4%0Afn5+2gNz9fWD8wH40jY4H8IjIyPx8fEhNDQUOB+ga2tr6wTr3377TXurBkCbNm34/PPPyczMJCoq%0AirS0NKZNm2azfjs7O06cOMFjjz1GSEgIjz76KH369OH1118Hzgfg9evXk5OTQ8eOHenSpQurV6/W%0A3pZxqUWLFhEdHU2vXr2Ij4/Hzs7Oqv+5c+d49tlnCQsLo1evXoSHh2sPD955551s2bKFyspKunfv%0ATmRkJKmpqVYzwidPnrRav5yYmMjw4cMZOHAgPj4+Vg8yPvzww/zyyy9UVVXRt29fm/dACCGEEEKn%0Aqqp6o4sQ4lZSWlqKh4cHJb6+uDe5Rj9vHj16bcYRQgghRL207++Skit6/kheHSfE1SosBHnYTwgh%0AhPhLk2UYQgghhBBC2CBhWQghhBBCCBskLAshhBBCCGGDrFkW4mqFhMC1esBPXH/yEKUQQoirIN/0%0AQgghhBBC2CBhWQghhBBCCBskLAshhBBCCGGDhOWbyKpVq/D09KSmpgaAvLw8dDodEyZM0PoMHz6c%0A5ORkfHx8yMzM1NpjYmLw9/fXPpvNZhwdHTl79ixjx47Vfq00wOzZs9HpdKxbt05rCwoKIi0tzWZt%0Au3fvplevXri7u+Pu7o5er+fAgQMADB06lIEDBzJz5kz8/Pzw9vZm1KhRnDt3Tjv+zjvvZObMmaSk%0ApODm5kZAQAD/+te/GrwftbW1zJgxg7Zt2+Lo6EhAQABvvfWWtn/Xrl107doVJycnvL29eeaZZzh7%0A9qy2/0Jdb775Ji1atKB58+ZMmzaNc+fO8dJLL9G8eXNat27Nv//97wbrEEIIIcTtS8LyTSQxMZGy%0AsjJyc3MBMJlMeHt7oyiK1sdkMtG1a1f0er3WfubMGSwWCxUVFdqvuDaZTHTs2BFnZ2cMBgNms1kL%0A4ZeOe+TIEYqLi+v8eu0LDh06RGJiIi4uLmzevJkdO3aQkpJiFYY3bNjA4cOHURSF+fPn88knn7B4%0A8WKrcd555x3+53/+h9zcXEaOHMnTTz9NUVGRzfsxbtw4/vGPfzB58mQKCgpYsmQJPj4+AJSXl9Oz%0AZ098fHzYsWMHn376KevXr2fUqFFWY3zzzTecOnWK7Oxs3n77bf7+97/Tu3dvfH192b59O8OHD2fE%0AiBEcO3as4b8cIYQQQtyWJCzfRDw8PIiJidFCrKIopKamkpubS3l5OUeOHKGoqAiDwYDRaNT6ZWVl%0A0b59e6s2RVEwGAyAdQhXVZWsrCzGjBlj1bdVq1YEBQXVW9f//d//4e3tTUZGBrGxsbRr144nn3yS%0A4OBgrY+3tzdz5swhNDSUvn378sADD7Bp0yarcfr06cMzzzxDUFAQr7zyCp6enlY/CFyspKSEuXPn%0A8u677/LYY4/Rtm1bEhMTeeqppwBYvHgx586dY9GiRURERNC9e3fee+89Fi5cyKlTp7RxfHx8mDVr%0AFu3atWPEiBG0bduWqqoqXn75ZYKDg3n11Vdp0qQJW7Zssfn3UllZSWlpqdUmhBBCiNuDhOWbjMFg%0AQFEUVFUlOzub/v37ExYWhtlsxmQy0bJlS4KDgzEYDBQUFHDy5ElMJhNGo1ELy9XV1WzdulWbKfb0%0A9CQ6OhpFUcjPz8fBwYGRI0dqIdxkMmnBuj55eXno9Xrs7Gy/aTAiIoImF71Gzd/fnxMnTlj1iYqK%0A0v6s0+nw9fWt0+eCPXv2UF1dTbdu3erdb7FYaN++PU5OTlpbly5dqKmpobCw0GZdvr6+REZGap/t%0A7Ozw8vKyWQfAjBkz8PDw0LbWrVvb7CuEEEKIvxYJyzcZo9GI2Wxm165d2NvbExoaqoXgi0NtZGQk%0AXl5emEwmq7BsMpnYsWMH1dXVxMfHW4178RheXl5WIbyhsHxxILXF3t7e6rNOp6O2tvaK+1zJORuj%0AvnNeSR0AEydOpKSkRNsOHz58TWoTQgghxM1PwvJN5sKSiVmzZmkB9kLQVRRFmy3W6XQkJiayYsUK%0A9uzZQ0JCAlFRUVRWVjJv3jzi4uJwcXHRxr2wbnnTpk3aGEajkYyMDAoLC22uV4bzM8JZWVlWa5Sv%0At5CQEBwdHess5bggLCyM3NxcKioqtLYtW7bQtGlT2rVrd01rcXR01B5svLAJIYQQ4vYgYfkm07x5%0Ac6KiokhPT9cCrF6vZ+fOnRQWFlrNAF8IuzExMbi6utKkSRP0ej3p6el1Zor1ej1lZWWsWrXKKiyn%0Ap6fj7+9PSEiI1jczM5OIiAjt86hRozh9+jRDhgwhJyeH/fv3s2jRIvbv339Nr91oNPLRRx8B4OLi%0Awrhx4xgzZgxLlizhxx9/5D//+Q8LFiwA4LHHHsPOzo6UlBT27NnDpk2bGD16NCkpKdxxxx3XtC4h%0AhBBC3L4kLN+EDAYDNTU1Wqj18vIiPDwcPz8/q1nTS/vB+cB5aRucD+GRkZH4+PgQGhoKnA/QtbW1%0AdYL1b7/9pr1VA84/JPftt9/y22+/odfriY2NZcGCBXWWM/xRRUVFVg/nTZ48mdGjR/Pqq68SGhrK%0A4MGDOXnyJACurq6sX7+e48ePExsbyyOPPELPnj2ZM2fONa1JCCGEELc3naqq6o0uQohbSWlpKR4e%0AHpT4+uLeRH7evGUcPXqjKxBCCHEDad/fJSVXtKRSvumFEEIIIYSwwfa7wIQQDSssBHnYTwghhPhL%0Ak5llIYQQQgghbJCwLIQQQgghhA2yDEOIqxUSAvKA359HHtATQghxA8g3vRBCCCGEEDZIWBaXtXHj%0ARnQ6HeXl5Tb7pKWl4e3t/SdWJYQQQghx/UlYFkIIIYQQwgYJy0IIIYQQQtggYfkmsmrVKjw9Pamp%0AqQEgLy8PnU7HhAkTtD7Dhw8nOTkZHx8fMjMztfaYmBj8/f21z2azGUdHR86ePcvYsWPp3bu3tm/2%0A7NnodDrWrVuntQUFBZGWltZgfdnZ2URGRtKsWTPi4+MpKCio0+eLL74gKCiIZs2acf/993PkyBGr%0A/cuXLyc2NpZmzZrh4+PDww8/3OA5G+r/66+/MnToUDw9PXFxcSEpKYni4mJt/4WlIStXriQkJARn%0AZ2cGDRpERUUF8+fPJyAgAC8vL1JTU6mtrW2wDiGEEELcniQs30QSExMpKysjNzcXAJPJhLe3N4qi%0AaH1MJhNdu3ZFr9dr7WfOnMFisVBRUcHevXu1fh07dsTZ2RmDwYDZbNZC+KXjHjlyhOLiYoxGY4P1%0AjRs3jtmzZ7N9+3Y8PT3p27cv586d0/aXlZUxc+ZM0tPTMZvNnD59miFDhmj7V65cycCBA+nbty+5%0Aubls2LCB2NhYm+e7XP/HHnuMvLw8Vq9ezZYtW6iuriYpKalOTR988AHLli1j7dq1bNy4kX79+rFh%0AwwbWrl3LwoULef/99/nqq68avHYhhBBC3J7k1XE3EQ8PD2JiYlAUhbi4OBRFITU1lSlTplBeXk5J%0ASQlFRUUYDAYqKiqYN28eAFlZWbRv3x4/Pz8URSE0NBRFUTAYDIB1CI+NjSUrK4tx48axfPlyABRF%0AoVWrVgQFBTVY35QpU+jWrRsA//73v2ndujUrV66kf//+AFRVVfHhhx9qgXbBggVERkayc+dOOnTo%0AwNSpUxk6dCiTJk3SxoyJibF5vob6WywW1qxZw3fffUenTp0AWLJkCXfddRdff/01Dz30kFbTvHnz%0ACAgIAOChhx7is88+45dffsHFxYXw8HD0ej2bN29mwIAB9dZRWVlJZWWl9rm0tLTB+ySEEEKIvw6Z%0AWb7JGAwGFEVBVVWys7Pp378/YWFhmM1mTCYTLVu2JDg4GIPBQEFBASdPnsRkMmE0GjEajSiKQnV1%0ANVu3btVmij09PYmOjkZRFPLz83FwcGDkyJHk5uZSXl6OyWTSgnVDOnfurP3Z29uboKAgLBaL1ubg%0A4ECHDh20zxEREbi5uWl98vLytLDdGA31t1gsODg40LFjR62tRYsWBAcHW9Xk7u6uBWUAX19f7r77%0AblxcXKzaTpw4YbOOGTNm4OHhoW2tW7du9DUIIYQQ4tYmYfkmYzQaMZvN7Nq1C3t7e0JDQ7UQfHGo%0AjYyMxMvLC5PJZBWWTSYTO3bsoLq6mvj4eKtxLx7Dy8vLKoQ3Jiz/Uc7Ozte1f33s7e2tPut0unrb%0AGlqzPHHiREpKSrTt8OHDf7guIYQQQtwaJCzfZC4smZg1a5YWYC8EXUVRtNlinU5HYmIiK1asYM+e%0APSQkJBAVFUVlZSXz5s0jLi7Oavb0wrrlTZs2aWMYjUYyMjIoLCy87HplgG3btml/Pn36NEVFRYSF%0AhWltVVVV2nprgD179lBWVqb1iYyMZNOmTY2+Fw31DwsLo6qqih07dmhtJ06cYP/+/YSHhzf6HI3h%0A6OiIu7u71SaEEEKI24OE5ZtM8+bNiYqKIj09XQuwer2enTt3UlhYaDUDfCHsxsTE4OrqSpMmTdDr%0A9aSnp9eZKdbr9ZSVlbFq1SqrsJyeno6/vz8hISFa38zMTCIiIurUNnnyZDZv3kx+fj7Dhg3D39+f%0APn36aPsdHBz43//9X7Zv387333/Pk08+SUJCgrY0Y9KkSSxZsoQ33niDvXv3kp+fz9tvv60dP378%0AeJ588kntc0P9w8LCSEpK4qmnnmLr1q3s2rWLoUOHEhgYaPXmDyGEEEKIP0LC8k3IYDBQU1OjhVov%0ALy/Cw8Px8/OjXbt2NvvB+QB8aRucD+GRkZH4+PgQGhoKnA/QtbW1dYL1b7/9pr1V42IzZszg+eef%0AJy4ujlOnTrFy5UqrJQ1ubm6MGTOGQYMGkZCQgIeHBxkZGdr+7t278+mnn/LFF18QHR1Nt27dyMnJ%0A0fYfPXqUQ4cONbr/okWLiI6OplevXsTHx2NnZ8fq1auxs5PnVoUQQghxbehUVVVvdBFC3EpKS0vx%0A8PCgxNcX9yby8+af5ujRG12BEEKIW5j2/V1SckVLKuWbXgghhBBCCBvk36uFuFqFhSAP+wkhhBB/%0AaTKzLIQQQgghhA0SloUQQgghhLBBwrIQV+ui1+0JIYQQ4q9JwrIQQgghhBA2SFgWbNy4EZ1OR3l5%0Auc0+aWlpeHt7/4lVXR+NuVYhhBBCiAskLAshhBBCCGGDhGUhhBBCCCFskLD8J1q1ahWenp7U1NQA%0AkJeXh06nY8KECVqf4cOHk5ycjI+PD5mZmVp7TEwM/v7+2mez2YyjoyNnz55l7Nix9O7dW9s3e/Zs%0AdDod69at09qCgoJIS0trsL7s7GwiIyNp1qwZ8fHxFBQU1OnzxRdfEBQURLNmzbj//vs5cuSI1f7l%0Ay5cTGxtLs2bN8PHx4eGHH27wnA31//XXXxk6dCienp64uLiQlJREcXGxzbGKiorQ6XTs3r1bazt1%0A6hQ6nQ6z2VzvMf/973/529/+RmJiIiUlJQ3WKoQQQojbj4TlP1FiYiJlZWXk5uYCYDKZ8Pb2RlEU%0ArY/JZKJr167o9Xqt/cyZM1gsFioqKti7d6/Wr2PHjjg7O2MwGDCbzVoIv3TcI0eOUFxcjNFobLC+%0AcePGMXv2bLZv346npyd9+/bl3Llz2v6ysjJmzpxJeno6ZrOZ06dPM2TIEG3/ypUrGThwIH379iU3%0AN5cNGzYQGxtr83yX6//YY4+Rl5fH6tWr2bJlC9XV1SQlJVnV9EecOXOG7t27Y2dnxzfffIOHh0e9%0A/SorKyktLbXahBBCCHGbUMWfqkOHDuo777yjqqqq9uvXT502bZrq4OCglpWVqT///LMKqIWFheqc%0AOXPUe+65R1VVVV2+fLl67733qg8++KD64Ycfqqqqqt27d1dfeeUVVVVV9cyZM2qTJk3UHTt2qLW1%0AtaqXl5c6Y8YM9d5771VVVVWXLFmitmrVymZNGzZsUAE1MzNTazt58qTarFkz9YsvvlBVVVU/+eQT%0AFVC///57rU9+fr4KqDk5OaqqqmrHjh3VYcOGNfpeNNS/oKBABdTvvvtOazt+/Ljq6Oiofvnll/Ue%0As3//fhVQ8/Pzra4DULOzs62udd++fWpERIQ6aNAgtaqqqsE6J02apAJ1thJf30ZfqxBCCCFurJKS%0AkvPf3yUlV3SczCz/yQwGA4qioKoq2dnZ9O/fn7CwMMxmMyaTiZYtWxIcHIzBYKCgoICTJ09iMpkw%0AGo0YjUYURaG6upqtW7dqM8Wenp5ER0ejKAr5+fk4ODgwcuRIcnNzKS8vx2QyYTAYLltb586dtT97%0Ae3sTFBSExWLR2hwcHOjQoYP2OSIiAjc3N61PXl4e3bp1a/S9aKi/xWLBwcGBjh07am0tWrQgODjY%0Aqqar1a1bN8LCwli6dCn29vYN9p04cSIlJSXadvjw4T98fiGEEELcGiQs/8mMRiNms5ldu3Zhb29P%0AaGioFoIvDrWRkZF4eXlhMpmswrLJZGLHjh1UV1cTHx9vNe7FY3h5eVmF8MaE5T/K2dn5uva/nCZN%0Azv/fWVVVra26urrevklJSSiKoi1raYijoyPu7u5WmxBCCCFuDxKW/2QX1i3PmjVLC7AXgq6iKNps%0AsU6nIzExkRUrVrBnzx4SEhKIioqisrKSefPmERcXh4uLizbuhXXLmzZt0sYwGo1kZGRQWFh42fXK%0AANu2bdP+fPr0aYqKiggLC9PaqqqqtPXWAHv27KGsrEzrExkZyaZNmxp9LxrqHxYWRlVVFTt27NDa%0ATpw4wf79+wkPD6/3GB8fHwCOHTumteXl5dXb9x//+AdDhgzhvvvua1RgFkIIIcRt6rosChENiomJ%0AUZs2baqtPz59+rRqb2+vAurevXu1frNnz1abNm2qrT1WVVV98MEH1aZNm6oTJkywGvPXX39VmzRp%0AojZt2lS1WCyqqqrqV199pTZt2lT19/e36vv5559r66FV9f9fxxsZGal+++236g8//KAmJSWpbdq0%0A0dbzfvLJJ6qDg4N67733qt999526Y8cOtVOnTmpCQoLVOE2bNlWnTJmiWiwW9YcfflBnzpyp7R83%0Abpz6xBNPNLp/UlKSGhERoW7ZskXNy8tTe/ToobZr106trq5WVVVVDx48qLZr105bM62qqhoXF6ca%0AjUa1oKBA3bx5sxobG1vvmuWysjJVVVX1+eefV/39/dV9+/Zd/i/u/9HWPMmaZSGEEOKWIWuWbyEG%0Ag4GamhptttfLy4vw8HD8/Pxo166dzX5wfrb40jaA5s2bExkZiY+PD6GhoQDo9Xpqa2vrLMH47bff%0A6p1NnTFjBs8//zxxcXGcOnWKlStXWq3ndXNzY8yYMQwaNIiEhAQ8PDzIyMjQ9nfv3p1PP/2UL774%0AgujoaLp160ZOTo62/+jRoxw6dKjR/RctWkR0dDS9evUiPj4eOzs7Vq9ejZ2dHXB+pnvfvn2cPXtW%0AO2bhwoVUVFQQGxvLSy+9xLRp02z+PQDMnTuXhx56iPvuu4+ioqIG+wohhBDi9qNT1YsWeAohLqu0%0AtBQPDw9KfH1x/+WXG12OEEIIIRpB+/4uKbmi549kZlkIIYQQQggbJCwLcbUKC290BUIIIYS4ziQs%0ACyGEEEIIYYOEZSGEEEIIIWywu9EFCHHLCgmBJvLz5mUdPXqjKxBCCCGumnzTCyGEEEIIYYOE5Zvc%0A3//+d+Li4hrdPy0tDW9v7+tYkRBCCCHE7UPC8k3i3Llz6HQ6Vq1aZdU+YcIE1q9f3+hxkpOTKSgo%0AaFTfGxWsJdALIYQQ4lYha5Zvcq6urri6uja6v5OTE05OTtexIiGEEEKI28ctN7O8atUqPD09qamp%0AASAvLw+dTseECRO0PsOHDyc5ORkfHx8yMzO19piYGPz9/bXPZrMZR0dHzp49y9ixY+ndu7e2b/bs%0A2eh0OtatW6e1BQUFkZaWVm9d1dXVPPnkkwQGBuLk5ES7du2YO3dunX6ffPIJ4eHhODo60rJlS0aP%0AHg1AYGAgAH369EGn0xEUFARYL8NYs2YNTk5OlJWVWY353HPP8be//Q2oO2ubm5uL0WjEzc0Nd3d3%0A4uLiyM3NZePGjYwYMYLTp0+j0+nQ6XRMnToVgDvvvJNp06YxaNAgXFxcuPPOO/noo4+szvnTTz/R%0At29fXFxc8PDw4NFHH+XkyZN/6Lz1Wb58ObGxsTRr1gwfHx8efvhhbd+vv/7K0KFD8fT0xMXFhaSk%0AJIqLi7X9F+7FypUrCQkJwdnZmUGDBlFRUcH8+fMJCAjAy8uL1NRUamtrbdYghBBCiNvXLReWExMT%0AKSsrIzc3FwCTyYS3tzeKomh9TCYTXbt2Ra/Xa+1nzpzBYrFQUVHB3r17tX4dO3bE2dkZg8GA2WzW%0AQvil4x45coTi4mKMRmO9ddXU1HDXXXeRmZlJQUEBf//733n55Zf58ssvtT5z585l9OjRPPvss+ze%0AvZvly5fTtm1bAHbs2AHA4sWLOXbsGNu2batzjr/97W+4ublZjXnu3DmWLVtGcnJyvXUNHjyYwMBA%0Avv/+e3Jychg/fjx2dnbo9XreffddvLy8OHbsGMeOHSM1NVU77u233yY2Npbc3FzGjh3Lc889x+bN%0AmwGora2lb9++lJaWkp2dzfr169m3bx+DBw/+w+e92MqVKxk4cCB9+/YlNzeXDRs2EBsbq+1/7LHH%0AyMvLY/Xq1WzZsoXq6mqSkpI4d+6c1qesrIwPPviAZcuWsXbtWjZu3Ei/fv3YsGEDa9euZeHChbz/%0A/vt89dVX9dYAUFlZSWlpqdUmhBBCiNvDLbcMw8PDg5iYGBRFIS4uDkVRSE1NZcqUKZSXl1NSUkJR%0AUREGg4GKigrmzZsHQFZWFu3bt8fPzw9FUQgNDUVRFAwGA2AdwmNjY8nKymLcuHEsX74cAEVRaNWq%0AlTbje6lmzZoxefJk7XObNm3YsmULy5Yto3///qiqyrRp0xg/fjwvvPCC1q9Tp04A+Pj4AODp6Ymf%0An1+957Czs+ORRx5h6dKlDBs2DIBvvvmG//73v/Tv37/eYw4fPsxrr71Gu3btAAgODtb2ubu7o9Pp%0A6j2fXq9n/PjxAISEhGA2m5k1axZdu3Zl/fr1WCwWDh48SMuWLQFYtGgR0dHR5Obm0r59+6s+78Wm%0ATp3K0KFDmTRpktYWExMDgMViYc2aNXz33XfaPVyyZAl33XUXX3/9NQ899BAAVVVVzJs3j4CAAAAe%0AeughPvvsM3755RdcXFwIDw9Hr9ezefNmBgwYUG8dM2bMYMqUKQ3WKoQQQoi/pltuZhnAYDCgKAqq%0AqpKdnU3//v0JCwvDbDZjMplo2bIlwcHBGAwGCgoKOHnyJCaTCaPRiNFoRFEUqqur2bp1qzZT7Onp%0ASXR0NIqikJ+fj4ODAyNHjiQ3N5fy8nJMJpMWrG2ZO3cusbGxeHt74+rqyvz58zl06BAAx44d4/jx%0A43Tr1u0PXXtycjKbNm3i+PHjAKSnp9OnTx/c3Nzq7Z+amkpKSgo9evRg5syZHDhwoFHn6dy5c53P%0AFosFOB9UAwMDtaAMEBUVhaurq9bnas97sby8PJv3y2Kx4ODgQMeOHbW2Fi1aEBwcrNUA54P5haAM%0A4Ovry913342Li4tV24kTJ2zWMXHiREpKSrTt8OHDV3wtQgghhLg13ZJh2Wg0Yjab2bVrF/b29oSG%0Ahmoh+OJQGxkZiZeXFyaTySosm0wmduzYQXV1NfHx8VbjXjyGl5eXVQhvKCwvWbKEl19+mREjRrBh%0Awwby8vJ4/PHHqaqqArhmD9117tyZgIAAPvvsM/773/+yYsUKm0sw4PzsbH5+Pg888AAbN24kLCyM%0AlStXXpNaGnItzuvs7PyH67C3t7f6rNPp6m1raM2yo6Mj7u7uVpsQQgghbg+3ZFi+sGRi1qxZWoC9%0AEHQVRdFmi3U6HYmJiaxYsYI9e/aQkJBAVFQUlZWVzJs3j7i4uP+PvXuPy/n+/wf+uIquruRK0i6F%0Aukw6USiNatRki21NbI4RhhkzzKn1sRRmDpthbHPYPoU5z5BTDk0h5yinVFLYXD5hupKk0+v3h5/3%0A16WuVGMZj/vt9r7der+Oz/dbu13PXnu935fOCuPDfcuxsbHSGL6+vlizZg3S0tL07lcGgISEBHTo%0A0AEff/wx2rRpAzs7O1y8eFGqNzc3R+PGjREbG1tuf0NDQxgaGkp7pivSr18/rFq1Clu2bIFcLkfX%0Arl0rbO/o6Ihx48Zhz549CAgIQFRUFADAyMhI73yP75k+cuQInJycAABOTk7IysrCtUe+me306dPI%0Ay8uDs7Pz35r3US4uLnrvl5OTEwoLC6W93gCQnZ2N9PR0nRiIiIiI/o5/ZbJsbm4OV1dXrFq1Skpg%0AO3bsiJMnTyItLU1nBTVeabwAACAASURBVPhhstu6dWuYmprCwMAAHTt2xKpVq8qsFHfs2BF37tzB%0Atm3bdJLlVatWwcrKCvb29lLbX3/9FS1btpTOmzdvjqNHj2LPnj1IS0vDf/7zH+khxIciIiIwZ84c%0ALFq0COnp6UhMTMSiRYsAPEjsbWxssHfvXly/fh23b9/We/1BQUE4duwYZs+ejZ49e5ZZKX0oLy8P%0Ao0ePRnx8PC5fvoyDBw8iMTFRSnrVajW0Wi3i4uJw8+ZN3Lt3T+obHx+PuXPnIi0tDd999x02bdok%0AvbnD398fTk5OCAoKwqlTp3DkyBEMGjQIfn5+aN26dbXnnTRpEj788EMphvDwcPzyyy+YNm0aLly4%0AgDNnzmDOnDkAHiTL77zzDoYMGYJDhw4hOTkZ/fv3h1qt1nmrCREREdHf8a9MloEHq8AlJSVSUlu/%0Afn04OzujYcOG0kNl5bUDHiTAj5cBD5JwFxcXWFpawtHREcCDBLq0tLRMYp2TkyO9VQMARo4ciffe%0Aew89e/ZE+/btkZubi+HDh+v0GTJkCL755hssXLgQLVq0QEBAgM6rzr799lvExMSgSZMmOntxH+fo%0A6Ag3NzecPn26wi0YtWrVQnZ2NgYMGAB7e3v06dMHAQEBmDJlCoAHK/RDhw7FBx98AEtLS8ydO1fq%0AO2nSJBw+fBitW7fGrFmzsGDBAmn/sIGBAaKjo2FqaorXX38d/v7+sLe3x5o1a/7WvNeuXZP2eANA%0A586dsXbtWmzcuBGtWrWCn58fEhMTpfqHDxW+/fbb8PLyQq1atbB9+3bUqvWve26ViIiInlMyIYSo%0A6SDo+dK4cWN8/vnnGDVqVE2H8lzKzc2FmZkZtCoVlAb/2r83/zmPbNchIiKqKdLnt1ZbpeePuARH%0AVF1paQAf9iMiInqhcVmMiIiIiEgPrixTGX/88UdNh0BERET0XODKMhERERGRHkyWiYiIiIj0YLJM%0ARERERKTH30qW4+LiIJPJkJOT87eCkMlk2Lx5c6XbR0REoHXr1lWaozKxRkVFoV69elUa9+/y9fXF%0A2LFj/9E5iYiIiKhyqpQsM7Gjv6sm/iAhIiIiqi5uw3gBFRYWVqn8n1JUVFSj8xMRERFVVaWT5UGD%0ABiE+Ph4LFiyATCaDTCZDVlYWACAxMRFt27aFiYkJvLy8kJqaqtN3y5YtcHNzg7GxMV599VVMnToV%0AxcXFeucKCQmBvb09TExM8OqrryIsLKzcRGvJkiVo0qQJTExM0KtXL2i12ideR0JCAlxdXWFsbIz2%0A7dvj7NmzFbZ/UuzffvstXFxcUKdOHTRp0gQjR45EXl5emTl9fX1hYmICc3Nz+Pv74/bt21J9aWkp%0AJk2ahPr166Nhw4aIiIjQ6Z+Tk4OhQ4fC0tISSqUSnTp1QnJyslT/cFvKTz/9hKZNm8LY2BjAg/8T%0AMGrUKIwdOxYNGjSAv79/lcar6P6WlpZi2rRpaNy4MeRyOVq3bo2YmBipPisrCzKZDOvWrYOPjw+M%0AjY2xatUqDB48GFqtVvodevxaH7V161Z4eHjA2NgYDRo0QPfu3aW627dvIzg4GObm5jAxMUHXrl2R%0Anp4u1T9cwd62bRscHBxgYmKCDz74APn5+Vi+fDnUajXMzc0xevRolJSU6I2BiIiIXnKiknJycoSn%0Ap6cYNmyY0Gg0QqPRiL179woAol27diIuLk6cO3dOdOjQQXh5eUn99u/fL5RKpYiKihIZGRli9+7d%0AQq1Wi4iICKkNALFp0ybpfPr06SIhIUFkZmaK6OhooVKpxOzZs6X68PBwUadOHdGpUydx6tQpER8f%0AL+zs7ES/fv30xr9v3z4BQDg5OYndu3eL06dPi3fffVeo1WpRWFgohBAiMjJSmJmZVSn2efPmid9/%0A/11kZmaK2NhY4eDgIEaMGCHVnzp1SsjlcjFixAiRlJQkzp49KxYuXChu3LghhBDCx8dHKJVKERER%0AIdLS0sTy5cuFTCYTu3fvlsbo3LmzCAgIEMePHxdpaWli/PjxwsLCQty6dUvnfnTp0kWcPHlSJCcn%0AS2ObmpqKiRMnigsXLogLFy5UabyK7u+3334rlEqlWLNmjbhw4YKYNGmSqF27tkhLSxNCCJGZmSkA%0ACLVaLTZu3CguXboksrKyxPz584VSqZR+h+7cuVPuv9e2bduEoaGhmDJlijh//rxISkoSX331lVT/%0A3nvvCScnJ7F//36RlJQk/P39hZ2dnc6/Ze3atcWbb74pTp48KeLj44WFhYV46623RK9evcS5c+fE%0A1q1bhZGRkVi7dq3e3xshhCgoKBBarVY6rl69KgAIrVZbYT8iIiJ6fmi12mp9flc6WRbiQfI1ZswY%0A6fxhArp3716pbPv27QKAuHfvnhBCCD8/P50kRwghVq5cKaysrP4viMeS5cd9/fXXwt3dXToPDw8X%0AhoaG4o8//pDKdu7cKQwMDIRGoyl3jIexPpoY3bp1SygUCrFu3TohRNlkuTKxP27Dhg3CwsJCOu/b%0At6/w9vbW297Hx0e8/vrrOmUeHh4iJCRECCHEgQMHhFKpFAUFBTptmjVrJpYsWSKEeHA/ateuLbKz%0As8uM3aZNG52yyo73pPtrbW0tZsyYUSbukSNHCiH+L1meP3++TpvH77E+np6eIigoqNy6tLQ0AUAk%0AJCRIZTdv3hQKhUKsX79emgeAuHjxotRm+PDhwsTERCdB9/f3F8OHD68wlvDwcAGgzMFkmYiI6N+j%0AusnyU/kGP1dXV+lnKysrAEB2djZsbGyQnJyMhIQEzJgxQ2pTUlKCgoIC5Ofnw8TEpMx469atw3ff%0AfYeMjAzk5eWhuLgYSqVSp42NjQ0aNWoknXt6eqK0tBSpqalo2LCh3lg9PT2ln+vXrw8HBwekpKSU%0A27Yyse/duxczZ87EhQsXkJubi+LiYp36pKQk9OzZU288gO79Ax7cw+zsbCmGvLw8WFhY6LS5d+8e%0AMjIypHNbW1tYWlqWGdvd3b3MNVVmvIrur4mJCa5duwZvb2+dMby9vXW2cwBA27Zt9V53RZKSkjBs%0A2LBy61JSUlCrVi20a9dOKrOwsCjzb2liYoJmzZpJ5yqVCmq1GqampjplD++1PqGhoRg3bpx0npub%0AiyZNmlT5moiIiOjf56kky7Vr15Z+lslkAB7saQWAvLw8TJ06FT169CjT7+He2kcdPnwYQUFBmDp1%0AKvz9/WFmZoa1a9di7ty5TyPUKnlS7FlZWXj33XcxYsQIzJgxA/Xr18fBgwcxZMgQFBYWwsTEBAqF%0A4onzPHr/gAf38NH7Z2Vlhbi4uDL9Hn2rRJ06dcod+/Hyyo73tOiL60kqc9+epLz7WtG91kcul0Mu%0Al//teIiIiOjfp0rJspGRUZUfhnJzc0Nqairs7Owq1f7QoUOwtbXF5MmTpbLLly+XaXflyhVcu3YN%0A1tbWAIAjR47AwMAADg4OFY5/5MgR2NjYAHjwkFhaWhqcnJyqFXtiYiJKS0sxd+5cGBg8eFZy/fr1%0AOm1cXV0RGxuLqVOnVhiXPm5ubrh+/Tpq1aoFtVpdrTGqM15F91epVMLa2hoJCQnw8fGR+iQkJOC1%0A116rcP7K/g49vG+DBw8uU+fk5ITi4mIcPXoUXl5eAIBbt24hNTUVzs7OTxybiIiIqLKq9Oo4tVqN%0Ao0ePIisrCzdv3nziihwATJkyBStWrMDUqVNx7tw5pKSkYO3atfjiiy/Kbd+8eXNcuXIFa9euRUZG%0ABr777jts2rSpTDtjY2MMHDgQycnJOHDgAEaPHo1evXpJWzA2bdoER0fHMv2mTZuG2NhYnD17FoMG%0ADUKDBg0QGBhYrdjt7OxQVFSEhQsX4tKlS1i5ciUWL16sM0ZoaCiOHz+OkSNH4vTp07hw4QJ+/PFH%0A3Lx584n3DgA6d+4MT09PBAYGYvfu3cjKysKhQ4cwefJknDhxolJjVGe8J93fiRMnYvbs2Vi3bh1S%0AU1Px+eefIykpCWPGjKlwfrVajby8PMTGxuLmzZvIz8+X7lNwcLDULjw8HGvWrEF4eDhSUlJw5swZ%0AzJ49G8CD35Fu3bph2LBhOHjwIJKTk9G/f380atQI3bp1q/I9ISIiItKnSsnyhAkTYGhoCGdnZ1ha%0AWuLKlStP7OPv749t27Zh9+7d8PDwQPv27TFv3jzY2tqW2/69997DZ599hlGjRqF169Y4dOgQwsLC%0AyrSzs7NDjx498Pbbb+Ott96Cq6srfvjhB6leq9WWeYUdAMyaNQtjxoyBu7s7rl+/jq1bt8LIyKha%0Asbdq1QrffvstZs+ejZYtW2LVqlWYOXOmzhj29vbYvXs3kpOT8dprr8HT0xNbtmxBrVqVW9SXyWTY%0AsWMHOnbsiMGDB8Pe3h59+vTB5cuXoVKpKjVGdcZ70v0dPXo0xo0bh/Hjx8PFxQUxMTGIjo5G8+bN%0AK5zfy8sLH3/8MXr37g1LS0vMmTMHAKDRaHR+n3x9fbFhwwZER0ejdevW6NSpE44dOybVR0ZGwt3d%0AHe+++y48PT0hhMCOHTvKbLMgIiIi+jtkQghR00HQ8yUiIgKbN29GUlJSTYfyXMrNzYWZmRm0Wm2Z%0AB0+JiIjo+VTdz29+gx8RERERkR5MlomIiIiI9OA2DKIq4jYMIiKifx9uwyAiIiIiesqYLBMRERER%0A6cFkmYiIiIhIDybLRERERER6MFkmvXx9fTF27NiaDoOIiIioxjBZfgEVFhbWdAg6nrd4iIiIiCqL%0AyfILwNfXF6NGjcLYsWPRoEED+Pv7IycnB0OHDoWlpSWUSiU6deqE5ORkqc+gQYMQGBioM87YsWPh%0A6+sr1cfHx2PBggWQyWSQyWTIysoCAJw9exZdu3aFqakpVCoVBgwYgJs3b1YYjxACERERsLGxgVwu%0Ah7W1NUaPHl3hdW3duhUeHh4wNjZGgwYN0L17d6nu9u3bCA4Ohrm5OUxMTNC1a1ekp6dL9VFRUahX%0Arx62bdsGBwcHmJiY4IMPPkB+fj6WL18OtVoNc3NzjB49GiUlJdW99URERPSCY7L8gli+fDmMjIyQ%0AkJCAxYsXo2fPnsjOzsbOnTuRmJgINzc3+Pn54a+//qrUeAsWLICnpyeGDRsGjUYDjUaDJk2aICcn%0AB506dUKbNm1w4sQJxMTE4H//+x969epVYTwbN27EvHnzsGTJEqSnp2Pz5s1wcXHRO//27dvRvXt3%0AvP322zh16hRiY2Px2muvSfWDBg3CiRMnEB0djcOHD0MIgbfffhtFRUVSm/z8fHz33XdYu3YtYmJi%0AEBcXh+7du2PHjh3YsWMHVq5ciSVLluDXX3+t8F7cv38fubm5OgcRERG9JAT96/n4+Ig2bdpI5wcO%0AHBBKpVIUFBTotGvWrJlYsmSJEEKIgQMHim7duunUjxkzRvj4+OiMO2bMGJ0206dPF2+99ZZO2dWr%0AVwUAkZqaWm48Qggxd+5cYW9vLwoLCyt1TZ6eniIoKKjcurS0NAFAJCQkSGU3b94UCoVCrF+/Xggh%0ARGRkpAAgLl68KLUZPny4MDExEXfu3JHK/P39xfDhwyuMJTw8XAAoc2i12kpdCxEREdU8rVZbrc9v%0Ariy/INzd3aWfk5OTkZeXBwsLC5iamkpHZmYmMjIy/tY8ycnJ2Ldvn864jo6OAKAz9qPxAEDPnj1x%0A7949vPrqqxg2bBg2bdqE4uJivfMkJSXBz8+v3LqUlBTUqlUL7dq1k8osLCzg4OCAlJQUqczExATN%0AmjWTzlUqFdRqNUxNTXXKsrOzK7zm0NBQaLVa6bh69WqF7YmIiOjFUaumA6Cno06dOtLPeXl5sLKy%0AQlxcXJl29erVAwAYGBhAPPZN549uYdAnLy8PAQEBmD17dpk6KyurcuMBgCZNmiA1NRV79+7Fnj17%0AMHLkSHz99deIj49H7dq1y4ylUCieGMuTPD6uTCYrt6y0tLTCceRyOeRy+d+Oh4iIiP59mCy/gNzc%0A3HD9+nXUqlULarW63DaWlpY4e/asTllSUpJOMmlkZFTm4Tc3Nzds3LgRarUatWpV7ddHoVAgICAA%0AAQEB+OSTT+Do6IgzZ87Azc2tTFtXV1fExsZi8ODBZeqcnJxQXFyMo0ePwsvLCwBw69YtpKamwtnZ%0AuUoxEREREVWE2zBeQJ07d4anpycCAwOxe/duZGVl4dChQ5g8eTJOnDgBAOjUqRNOnDiBFStWID09%0AHeHh4WWSZ7VajaNHjyIrKws3b95EaWkpPvnkE/z111/o27cvjh8/joyMDOzatQuDBw+u8K0SUVFR%0A+Pnnn3H27FlcunQJv/zyCxQKBWxtbQE82OoQHBwstQ8PD8eaNWsQHh6OlJQUnDlzRlrNbt68Obp1%0A64Zhw4bh4MGDSE5ORv/+/dGoUSN069btad9OIiIieokxWX4ByWQy7NixAx07dsTgwYNhb2+PPn36%0A4PLly1CpVAAAf39/hIWFYdKkSfDw8MCdO3d0klUAmDBhAgwNDeHs7AxLS0tcuXIF1tbWSEhIQElJ%0ACd566y24uLhg7NixqFevHgwM9P861atXD8uWLYO3tzdcXV2xd+9ebN26FRYWFgAAjUaDK1euSO19%0AfX2xYcMGREdHo3Xr1ujUqROOHTsm1UdGRsLd3R3vvvsuPD09IYTAjh07yt3SQURERFRdMvH4xlUi%0AqlBubi7MzMyg1WqhVCprOhwiIiKqhOp+fnNlmYiIiIhIDybLRERERER6MFkmIiIiItKDyTIRERER%0AkR58zzJRddnbAxW8AaSMa9eeXSxERET0THBlmYiIiIhIDybLRERERER6MFkmIiIiItKDyTIRERER%0AkR5Mlp8RX19ffPrppxg7dizMzc2hUqmwbNky3L17F4MHD0bdunVhZ2eHnTt3Sn3i4+Px2muvQS6X%0Aw8rKCp9//jmKi4t1xhw9ejQmTZqE+vXro2HDhoiIiNCZNycnB0OHDoWlpSWUSiU6deqE5ORkAEBW%0AVhYMDAxw4sQJnT7z58+Hra0tSktLy72We/fuYfz48WjcuDHkcjns7e2xcuVKAEBMTAxkMhni4+PR%0Apk0b1KlTBx07dkRGRobU//PPP0f79u3x3//+FzY2NqhXrx4GDBiAu3fvVngP4+Pj0aFDB5iYmKB+%0A/fro2rUr8vLypJhGjhwJS0tLGBsbw8fHB6dOnZL6Poxr7969cHV1hUKhgL+/P/766y9ER0fDwcEB%0ASqUSAwcOREFBQYVxEBER0cuLyfIztHz5cjRo0ADHjh3Dp59+ihEjRqBnz57w8vLCyZMn8dZbb2HA%0AgAHIz8/Hn3/+ibfffhseHh5ITk7Gjz/+iJ9//hlffvllmTHr1KmDo0ePYs6cOZg2bRr27Nkj1ffs%0A2RPZ2dnYuXMnEhMT4ebmBj8/P/z1119Qq9Xo3LkzIiMjdcaMjIzEoEGDYKDnzQ59+vTBb7/9hh9+%0A+AEpKSn4/vvvoVAodNp88cUXWLhwIY4dO4bCwkJ89NFHOvXnz5/H7t27sXPnTmzatAkxMTH49ttv%0A9d67o0eP4s0334SbmxuOHj2K/fv3o0uXLigpKQEAjB07Ftu2bcOqVauQmJiIRo0awd/fH7m5uTrj%0ATJ06FUuXLsWBAweQlpaGnj17YvHixVi/fj22bNmC6OhoLFmyRG8cAHD//n3k5ubqHERERPSSEPRM%0A+Pj4iNdff106Ly4uFnXq1BEDBgyQyjQajQAgDh8+LP7zn/8IBwcHUVpaKtV///33wtTUVJSUlJQ7%0AphBCeHh4iJCQECGEEAcOHBBKpVIUFBTotGnWrJlYsmSJEEKIdevWCXNzc6lNYmKikMlkIjMzs9zr%0ASE5OFgDEgQMHyq3fuXOnACAOHjwolW3cuFEYGhqK4uJiIYQQISEhQqlUirt370ptPv30U+Hj41Pu%0AmEII0b17d+Hn51du3V9//SUMDQ3Fxo0bpbJ79+4JS0tL8d133+mNKzw8XAAQf/75p1Q2cOBA0a1b%0AN71xPNrv8UOrUglhZVX5g4iIiGqMVqt98Pmt1VapH1eWnyFXV1fpZ0NDQ1hYWMDFxUUqU6lUAIDs%0A7GykpKTA09MTMplMqvf29kZeXh7++OOPcscEACsrK2RnZwMAkpOTkZeXBwsLC5iamkpHZmamtC0i%0AMDAQhoaG2LRpEwAgKioKb7zxBtRqdbnXkJSUBGNjY3h7e1f6Wq2srFBSUoJbt25JZXZ2djAxMSk3%0Abn3z+vn5lVuXnp6OkpISnZiMjY3h7u6OlJQUvXGpVCrUr18f1tbWOmUVxQEAoaGh0Gq10nH16tUK%0A2xMREdGLg19K8gzVrl1b51wmk+mUPUyM9e0VruyYD/vn5eXBysoKcXFxZfrVq1cPAGBkZITg4GBE%0ARkaiR48eWL16NRYsWKB3vse3W1QmrvKuq6K4/868VY2rqnEAgFwuh1wufyrxEBER0b8LV5afE05O%0ATjh8+DCEEFJZQkIC6tati8aNG1dqDDc3N1y/fh21atWCnZ2dztGgQQOp3dChQ7F371788MMPKC4u%0ARo8ePfSO6erqioKCAiQkJFT/4qrB1dUVsbGx5dY1b94choaGOjEVFBQgMTERzs7O/1SIRERE9BJg%0AsvycGDlyJK5evYpPP/0UFy5cwJYtWxAeHo5x48bpffDucZ07d4anpycCAwOxe/duZGVl4dChQ5g8%0AebLOGzCcnJzQvn17hISEoG/fvjqruIWFhXB0dMSOHTsAAA4ODujTpw8GDBiArVu3IjMzE7///js2%0Abtz4VK//22+/xdtvvy2dT548GfHx8Rg7dizOnj2LlJQULFy4EFqtFubm5hg6dCg+++wz7NmzB+fO%0AncOHH34IABg4cOBTjYuIiIhebkyWnxONGjXCjh07cOzYMbRq1Qoff/wxhgwZgi+++KLSY8hkMuzY%0AsQMdO3bE4MGDYW9vjz59+uDy5cvS/uiHhgwZgsLCQinJfKi0tBSpqak6b3z46aefEBAQgGHDhsHJ%0AyQkjRox46q9by87OxqVLl6Tzli1bIiYmBkeOHEHbtm3h7e2NmJgYGBoaAniQXL/zzjvo27cv3N3d%0A8eeff2LXrl2oW7fuU42LiIiIXm4y8ej/96eXxvTp07FhwwacPn26pkP518nNzYWZmRm0KhWUlVz1%0ABwBcu/bsgiIiIqIKSZ/fWi2USmWl+/EBv5dMXl4esrKysGjRojLvcKYqSksDqvAfGxEREf37cBvG%0AS2bUqFFwd3eHr69vmS0YRERERKSL2zCIqqi6/xuHiIiIak51P7+5skxEREREpAf3LBNVl7098PAB%0APz68R0RE9ELiyjIRERERkR5MlqvB19cXY8eOrVTbrKwsyGQyJCUlPdOY4uLiIJPJkJOTU2E7tVqN%0A+fPnP9NYiIiIiF4U3IZRDb/99htq165d02FUKCoqCmPHjn1i8kxERERE+jFZrob69evXdAhERERE%0A9A/gNoxqeHQbhlqtxldffYUPP/wQdevWhY2NDZYuXVqmz6VLl/DGG2/AxMQErVq1wuHDh3XqDx48%0AiA4dOkChUKBJkyYYPXo07t69K9WvXLkSbdu2Rd26ddGwYUP069cP2dnZ5cYXFxeHwYMHQ6vVQiaT%0AQSaTISIiQqrPz89/YryPKi0txZw5c2BnZwe5XA4bGxvMmDEDwP9tM/ntt9/0Xl9UVBTq1auHXbt2%0AwcnJCaampujSpQs0Gk2F8547dw7vvvsulEol6tatiw4dOiAjI0OKadq0aWjcuDHkcjlat26NmJgY%0Aqe/DuNavXy/dVw8PD6SlpeH48eNo27YtTE1N0bVrV9y4caPCOIiIiOjlxWT5KZg7dy7atm2LU6dO%0AYeTIkRgxYgRSU1N12kyePBkTJkxAUlIS7O3t0bdvXxQXFwMAMjIy0KVLF7z//vs4ffo01q1bh4MH%0AD2LUqFFS/6KiIkyfPh3JycnYvHkzsrKyMGjQoHLj8fLywvz586FUKqHRaKDRaDBhwoQqxfuo0NBQ%0AzJo1C2FhYTh//jxWr14NlUpV6esDHiTo33zzDVauXIn9+/fjypUrOjE97s8//0THjh0hl8vx+++/%0AIzExER9++KE05oIFCzB37lx88803OH36NPz9/fHee+8hPT1dZ5zw8HB88cUXOHnyJGrVqoV+/fph%0A0qRJWLBgAQ4cOICLFy9iypQpeuMAgPv37yM3N1fnICIiopeEoCrz8fERY8aMEUIIYWtrK/r37y/V%0AlZaWildeeUX8+OOPQgghMjMzBQDx008/SW3OnTsnAIiUlBQhhBBDhgwRH330kc4cBw4cEAYGBuLe%0AvXvlxnD8+HEBQNy5c0cIIcS+ffsEAHH79m0hhBCRkZHCzMysTL8nxfu43NxcIZfLxbJly8qtr8z1%0ARUZGCgDi4sWLUpvvv/9eqFSqcscUQojQ0FDRtGlTUVhYWG69tbW1mDFjhk6Zh4eHGDlypN641qxZ%0AIwCI2NhYqWzmzJnCwcFBbxxCCBEeHi4AlDm0KpUQVlYPDiIiInquabXaB5/fWm2V+nFl+SlwdXWV%0AfpbJZGjYsGGZLRKPtrGysgIAqU1ycjKioqJgamoqHf7+/igtLUVmZiYAIDExEQEBAbCxsUHdunXh%0A4+MDALhy5cozifehlJQU3L9/H35+fpUe8/HrAwATExM0a9ZMp42+OQEgKSkJHTp0KPdBytzcXFy7%0Adg3e3t465d7e3khJSdEb18PVcBcXF52yiuIAHqysa7Va6bh69WqF7YmIiOjFwQf8noLHEzqZTIbS%0A0lK9bWQyGQBIbfLy8jB8+HCMHj26zNg2Nja4e/cu/P394e/vj1WrVsHS0hJXrlyBv78/CgsLn0m8%0ADykUiiqP+fj16ZtTVPBN65WdtzpxPV6m79ofksvlkMvlTyUeIiIi+nfhyvJzwM3NDefPn4ednV2Z%0Aw8jICBcuXMCtW7cwa9YsdOjQAY6Ojk9cDTUyMkJJScnfjq158+ZQKBSIjY3922NVhaurKw4cOICi%0AoqIydUqlEtbW1khISNApT0hIgLOz8z8VIhEREb0EmCw/B0JCQnDo0CGMGjUKSUlJSE9Px5YtW6QH%0A/GxsbGBkZISFUkRkhQAAIABJREFUCxfi0qVLiI6OxvTp0yscU61WIy8vD7Gxsbh58yby8/MrHY+f%0Anx8WLVoEADA2NkZISAgmTZqEFStWICMjA0eOHMHPP/9c/Qsux6ZNm+Do6Cidjxo1Crm5uejTpw9O%0AnDiB9PR0rFy5UnoQceLEiZg9ezbWrVuH1NRUfP7550hKSsKYMWOealxERET0cmOy/BxwdXVFfHw8%0A0tLS0KFDB7Rp0wZTpkyBtbU1AMDS0hJRUVHYsGEDnJ2dMWvWLHzzzTcVjunl5YWPP/4YvXv3hqWl%0AJebMmVPpeDIyMnDz5k3pPCwsDOPHj8eUKVPg5OSE3r17P3Flu6q0Wq3OGzksLCzw+++/Iy8vDz4+%0APnB3d8eyZcukLRSjR4/GuHHjMH78eLi4uCAmJgbR0dFo3rz5U42LiIiIXm4yUdHGUSIqIzc3F2Zm%0AZtCqVFAa/P+/N69dq9mgiIiIqELS57dWC6VSWel+fMCPqLrS0oAq/MdGRERE/z7chkFEREREpAeT%0AZSIiIiIiPZgsExERERHpwT3LRNVlbw/wAT8iIqIXGleWnxNxcXGQyWTIyckBAERFRaFevXpP7CeT%0AybB58+ZnHR4RERHRS4nJ8nOqd+/eSEtLk84jIiLQunXrMu00Gg26du36T4ZGRERE9NLgNoznlEKh%0AgEKheGK7hg0b/gPREBEREb2cuLL8jJSWlmLmzJlo2rQpFAoFWrVqhV9//VWq37FjB+zt7aFQKPDG%0AG28gKytLp/+j2zCioqIwdepUJCcnQyaTQSaTISoqCkDZbRhnzpxBp06doFAoYGFhgY8++gh5eXlS%0A/aBBgxAYGIhvvvkGVlZWsLCwwCeffIKioqIKr2fr1q3w8PCAsbExGjRogO7du0t1arUaX331FT78%0A8EPUrVsXNjY2WLp0qVSflZUFmUyG3377DW+88QZMTEzQqlUrHD58uMI5c3JyMHz4cKhUKhgbG6Nl%0Ay5bYtm2bVL9x40a0aNECcrkcarUac+fO1emvVqvx5ZdfIjg4GKamprC1tUV0dDRu3LiBbt26wdTU%0AFK6urjhx4kSFcRAREdHLi8nyMzJz5kysWLECixcvxrlz5/DZZ5+hf//+iI+Px9WrV9GjRw8EBAQg%0AKSkJQ4cOxeeff653rN69e2P8+PFo0aIFNBoNNBoNevfuXabd3bt34e/vD3Nzcxw/fhwbNmzA3r17%0AMWrUKJ12+/btQ0ZGBvbt24fly5cjKipKSr7Ls337dnTv3h1vv/02Tp06hdjYWLz22ms6bebOnYu2%0Abdvi1KlTGDlyJEaMGKHz9dUAMHnyZEyYMAFJSUmwt7dH3759UVxcXO6cpaWl6Nq1KxISEvDLL7/g%0A/PnzmDVrFgwNDQEAiYmJ6NWrF/r06YMzZ84gIiICYWFhZa5j3rx58Pb2xqlTp/DOO+9gwIABCA4O%0ARv/+/XHy5Ek0a9YMwcHB4BdZEhERUbkEPXUFBQXCxMREHDp0SKd8yJAhom/fviI0NFQ4Ozvr1IWE%0AhAgA4vbt20IIISIjI4WZmZlUHx4eLlq1alVmLgBi06ZNQgghli5dKszNzUVeXp5Uv337dmFgYCCu%0AX78uhBBi4MCBwtbWVhQXF0ttevbsKXr37q33ejw9PUVQUJDeeltbW9G/f3/pvLS0VLzyyivixx9/%0AFEIIkZmZKQCIn376SWpz7tw5AUCkpKSUO+auXbuEgYGBSE1NLbe+X79+4s0339Qpmzhxos59fTwu%0AjUYjAIiwsDCp7PDhwwKA0Gg0eq+voKBAaLVa6bh69aoAILQqlRBWVg8OIiIieq5ptdoHn99abZX6%0AcWX5Gbh48SLy8/Px5ptvwtTUVDpWrFiBjIwMpKSkoF27djp9PD09//a8KSkpaNWqFerUqSOVeXt7%0Ao7S0VGeVt0WLFtIKLQBYWVkhOztb77hJSUnw8/OrcG5XV1fpZ5lMhoYNG5YZ89E2VlZWAKB33qSk%0AJDRu3Bj29vbl1qekpMDb21unzNvbG+np6SgpKSl3TpVKBQBwcXEpU1bR9c+cORNmZmbS0aRJE71t%0AiYiI6MXCB/yegYd7hLdv345GjRrp1MnlcowePbomwpLUrl1b51wmk6G0tFRv+8o8aFiZMR9tI5PJ%0AAEDvvJWZszLKm7MqcQBAaGgoxo0bJ53n5uYyYSYiInpJcGX5GXB2doZcLseVK1dgZ2enczRp0gRO%0ATk44duyYTp8jR45UOKaRkZHOiml5nJyckJycjLt370plCQkJMDAwgIODQ7Wvx9XVFbGxsdXuX905%0A//jjD53X5z3KyckJCQkJOmUJCQmwt7fXWTV/GuRyOZRKpc5BRERELwcmy89A3bp1MWHCBHz22WdY%0Avnw5MjIycPLkSSxcuBDLly/Hxx9/jPT0dEycOBGpqalYvXp1hQ/YAQ/e7JCZmYmkpCTcvHkT9+/f%0AL9MmKCgIxsbGGDhwIM6ePYt9+/bh008/xYABA6TtBpURGhqK4OBg6Tw8PBxr1qxBeHg4UlJScObM%0AGcyePbvS41XGn3/+CUdHR+mPCB8fH3Ts2BHvv/8+9uzZg8zMTOzcuRMxMTEAgPHjxyM2NhbTp09H%0AWloali9fjkWLFmHChAlPNS4iIiJ6uTFZfkamT5+OsLAwzJw5E05OTujSpQu2b9+Opk2bwsbGBhs3%0AbsTmzZvRqlUrLF68GF999VWF473//vvo0qUL3njjDVhaWmLNmjVl2piYmGDXrl3466+/4OHhgQ8+%0A+AB+fn5YtGhRlWLXaDS4cuWKdO7r64sNGzYgOjoarVu3RqdOncqsjP9dRUVFSE1NRX5+vlS2ceNG%0AeHh4oG/fvnB2dsakSZOk1XU3NzesX78ea9euRcuWLTFlyhRMmzYNgwYNeqpxERER0ctNJgTfmUVU%0AFbm5uTAzM4NWpYLS4P//vXntWs0GRURERBWSPr+12iptqeTKMhERERGRHnwbBlF1paUBfNiPiIjo%0AhcaVZSIiIiIiPZgsExERERHpwW0YRNVlbw8Y/AN/b/LhQSIiohrDlWUiIiIiIj2YLFeTr68vxo4d%0AW6m2cXFxkMlkyMnJAQBERUWhXr16lZ7r8f41Qa1WY/78+dK5TCbD5s2bayweIiIion8Ct2H8A7y8%0AvKDRaGBmZlbToTw1Go0G5ubmNR0GERER0TPFZPkfYGRkhIYNG9Z0GE/Vi3Y9REREROXhNoxKuHv3%0ALoKDg2FqagorKyvMnTtXp37lypVo27Yt6tati4YNG6Jfv37Izs6W6ivaRpGVlQUDAwOcOHFCp3z+%0A/PmwtbVFaWmpVJaQkABXV1cYGxujffv2OHv2rFQXERGB1q1blxlDrVZL5zKZrMzxsH7QoEHl1sfF%0AxZV7Tx7dhuHl5YWQkBCd+hs3bqB27drYv38/AOD+/fuYMGECGjVqhDp16qBdu3Z6x34oJycHw4cP%0Ah0qlgrGxMVq2bIlt27ZJ9Rs3bkSLFi0gl8uhVqvL/Luo1Wp8+eWX0r+dra0toqOjcePGDXTr1g2m%0ApqZwdXUtc++JiIiIHmKyXAkTJ05EfHw8tmzZgt27dyMuLg4nT56U6ouKijB9+nQkJydj8+bNyMrK%0AwqBBgyo1tlqtRufOnREZGalTHhkZiUGDBsHgkbctTJw4EXPnzsXx48dhaWmJgIAAFBUVVfo6NBqN%0AdFy8eBF2dnbo2LEjAGDBggU69WPGjMErr7wCR0fHJ44bFBSEtWvX4tFvTl+3bh2sra3RoUMHAMCo%0AUaNw+PBhrF27FqdPn0bPnj3RpUsXpKenlztmaWkpunbtioSEBPzyyy84f/48Zs2aBUNDQwBAYmIi%0AevXqhT59+uDMmTOIiIhAWFgYoqKidMaZN28evL29cerUKbzzzjsYMGAAgoOD0b9/f5w8eRLNmjVD%0AcHAw+K3vREREVC5BFbpz544wMjIS69evl8pu3bolFAqFGDNmTLl9jh8/LgCIO3fuCCGE2LdvnwAg%0Abt++LYQQIjIyUpiZmUnt161bJ8zNzUVBQYEQQojExEQhk8lEZmamTv+1a9eWiWHdunVCCCHCw8NF%0Aq1atdOKYN2+esLW1LRNfaWmp6N69u3B3dxf5+fll6jdu3CiMjY3FwYMHpTJbW1sxb9486RyA2LRp%0AkxBCiOzsbFGrVi2xf/9+qd7T01OEhIQIIYS4fPmyMDQ0FH/++afOPH5+fiI0NLS8Wyh27dolDAwM%0ARGpqarn1/fr1E2+++aZO2cSJE4Wzs7NOzP3795fONRqNACDCwsKkssOHDwsAQqPRlDuPEEIUFBQI%0ArVYrHVevXhUAhFalEsLK6tkfRERE9LdptdoHn99abZX6cWX5CTIyMlBYWIh27dpJZfXr14eDg4N0%0AnpiYiICAANjY2KBu3brw8fEBAFy5cqVScwQGBsLQ0BCbNm0C8OBtGW+88YbOFgoA8PT0LBNDSkpK%0Ala/pP//5Dw4fPowtW7ZAoVDo1J06dQoDBgzAokWL4O3tXanxLC0t8dZbb2HVqlUAgMzMTBw+fBhB%0AQUEAgDNnzqCkpAT29vYwNTWVjvj4eGRkZJQ7ZlJSEho3bgx7e/ty61NSUsrE5+3tjfT0dJSUlEhl%0Arq6u0s8qlQoA4OLiUqbs0W0zj5s5cybMzMyko0mTJnrbEhER0YuFyfLfdPfuXfj7+0OpVGLVqlU4%0Afvy4lPQWFhZWagwjIyMEBwcjMjIShYWFWL16NT788MMqxWFgYFBmK0F5WzR++eUXzJs3D5s2bUKj%0ARo106q5fv4733nsPQ4cOxZAhQ6o0f1BQEH799VcUFRVh9erVcHFxkZLSvLw8GBoaIjExEUlJSdKR%0AkpKCBQsWlDve40l8ddWuXVv6WSaT6S17dG/440JDQ6HVaqXj6tWrTyU2IiIiev4xWX6CZs2aoXbt%0A2jh69KhUdvv2baSlpQEALly4gFu3bmHWrFno0KEDHB0dK1yl1Gfo0KHYu3cvfvjhBxQXF6NHjx5l%0A2hw5cqRMDE5OTgAerO5ev35dJ2FOSkrS6X/48GEMHToUS5YsQfv27XXqCgoK0K1bNzg6OuLbb7+t%0AcvzdunVDQUEBYmJisHr1amlVGQDatGmDkpISZGdnw87OTufQ91YNV1dX/PHHH9J9fpyTkxMSEhJ0%0AyhISEmBvby/ta35a5HI5lEqlzkFEREQvBybLT2BqaoohQ4Zg4sSJ+P3333H27FmdB+9sbGxgZGSE%0AhQsX4tKlS4iOjsb06dOrPI+TkxPat2+PkJAQ9O3bt9yV1WnTpiE2NlaKoUGDBggMDATw4EtSbty4%0AgTlz5iAjIwPff/89du7cKfW9fv06unfvjj59+sDf3x/Xr1/H9evXcePGDQDA8OHDcfXqVXz33Xe4%0AceOGVF/Z1fE6deogMDAQYWFhSElJQd++faU6e3t7BAUFITg4GL/99hsyMzNx7NgxzJw5E9u3bwcA%0A/Pnnn3B0dMSxY8cAAD4+PujYsSPef/997NmzB5mZmdi5cydiYmIAAOPHj0dsbCymT5+OtLQ0LF++%0AHIsWLcKECROqfO+JiIiI9GGyXAlff/01OnTogICAAHTu3Bmvv/463N3dATxY0Y2KisKGDRvg7OyM%0AWbNm4ZtvvqnWPEOGDEFhYaHeLRizZs3CmDFj4O7ujuvXr2Pr1q0wMjIC8CDZ/uGHH/D999+jVatW%0AOHbsmE7ieOHCBfzvf//D8uXLYWVlJR0eHh4AgPj4eGg0Gjg7O+vUHzp0qNLxBwUFITk5GR06dICN%0AjY1OXWRkJIKDgzF+/Hg4ODggMDAQx48fl9oVFRUhNTUV+fn5Up+NGzfCw8MDffv2hbOzMyZNmiTt%0AR3Zzc8P69euxdu1atGzZElOmTMG0adMq/RYSIiIiosqQicc3ulKNmT59OjZs2IDTp0/XdChUgdzc%0AXJiZmUGrUkFp8A/8vXnt2rOfg4iI6AUnfX5rtVXaUsmV5edAXl4ezp49i0WLFuHTTz+t6XCIiIiI%0A6P/j110/B0aNGoU1a9YgMDCwym/BoBqUlgbwYT8iIqIXGrdhEFVRdf83DhEREdUcbsMgIiIiInrK%0AmCwTEREREenBZJmIiIiISA8my/TSiIuLg0wmQ05OTk2HQkRERP8STJbppeHl5QWNRgMzMzMAQFRU%0AFOrVq1fDUREREdHzjK+Oo5eGkZERGjZsWNNhEBER0b8IV5apxpSWlmLOnDmws7ODXC6HjY0NZsyY%0AgaysLMhkMvz222944403YGJiglatWuHw4cNS34erwrt27YKTkxNMTU3RpUsXaDQavfM9ug0jLi4O%0AgwcPhlarhUwmg0wmQ0RExD9w1URERPRvwmSZakxoaChmzZqFsLAwnD9/HqtXr4ZKpZLqJ0+ejAkT%0AJiApKQn29vbo27cviouLpfr8/Hx88803WLlyJfbv348rV65gwoQJlZrby8sL8+fPh1KphEajgUaj%0A0dv3/v37yM3N1TmIiIjo5cBtGFQj7ty5gwULFmDRokUYOHAgAKBZs2Z4/fXXkZWVBQCYMGEC3nnn%0AHQDA1KlT0aJFC1y8eBGOjo4AgKKiIixevBjNmjUD8OCbEKdNm1ap+Y2MjGBmZgaZTPbErRkzZ87E%0A1KlTq3OZRERE9C/HlWWqESkpKbh//z78/Pz0tnF1dZV+trKyAgBkZ2dLZSYmJlKi/LDNo/VPS2ho%0AKLRarXRcvXr1qc9BREREzyeuLFONUCgUT2xTu3Zt6WeZTAbgwT7n8uoftnkW394ul8shl8uf+rhE%0ARET0/OPKMtWI5s2bQ6FQIDY2tsZiMDIyQklJSY3NT0RERM8/JstUI4yNjRESEoJJkyZhxYoVyMjI%0AwJEjR/Dzzz8/tTk2bdok7W8uj1qtRl5eHmJjY3Hz5k3k5+c/tbmJiIjoxcBkmWpMWFgYxo8fjylT%0ApsDJyQm9e/d+qnuOtVotUlNT9dZ7eXnh448/Ru/evWFpaYk5c+Y8tbmJiIjoxSATz2KTJ9ELLDc3%0AF2ZmZtBqtVAqlTUdDhEREVVCdT+/ubJMRERERKQHk2UiIiIiIj2YLBMRERER6cFkmYiIiIhIDybL%0ARERERER6MFkmIiIiItKDyfK/UFZWFmQyGZKSkv72WGq1GvPnz38KURERERG9eGrVdABUs44fP446%0Adeo8tfGysrLQtGlTnDp1Cq1bt35q4xIRERHVBCbLL6nCwkIYGRnB0tKypkMhIiIiem5xG8ZzrLS0%0AFHPmzIGdnR3kcjlsbGwwY8aMMu1KSkowZMgQNG3aFAqFAg4ODliwYIFOm0GDBiEwMBAzZsyAtbU1%0AHBwcAOhuw+jXrx969+6t06+oqAgNGjTAihUrAAAxMTF4/fXXUa9ePVhYWODdd99FRkaG1L5p06YA%0AgDZt2kAmk8HX11eq++mnn+Dk5ARjY2M4Ojrihx9++FvXf+bMGXTq1AkKhQIWFhb46KOPkJeXV+aa%0Av/rqK6hUKtSrVw/Tpk1DcXExJk6ciPr166Nx48aIjIysMA4iIiJ6eXFl+TkWGhqKZcuWYd68eXj9%0A9deh0Whw4cKFMu1KS0vRuHFjbNiwARYWFjh06BA++ugjWFlZoVevXlK72NhYKJVK7Nmzp9z5goKC%0A0LNnT+Tl5cHU1BQAsGvXLuTn56N79+4AgLt372LcuHFwdXVFXl4epkyZgu7duyMpKQkGBgY4duwY%0AXnvtNezduxctWrSAkZERAGDVqlWYMmUKFi1ahDZt2uDUqVMYNmwY6tSpg4EDB1b5+u/evQt/f394%0Aenri+PHjyM7OxtChQzFq1ChERUVJY/z+++9o3Lgx9u/fj4SEBAwZMgSHDh1Cx44dcfToUaxbtw7D%0Ahw/Hm2++icaNG5cbx/3793H//n3pPDc3V98/GREREb1oBD2XcnNzhVwuF8uWLStTl5mZKQCIU6dO%0A6e3/ySefiPfff186HzhwoFCpVOL+/fs67WxtbcW8efOEEEIUFRWJBg0aiBUrVkj1ffv2Fb1799Y7%0Az40bNwQAcebMmQpja9asmVi9erVO2fTp04Wnp2e541Z0/UIIsXTpUmFubi7y8vKksu3btwsDAwNx%0A/fp16ZptbW1FSUmJ1MbBwUF06NBBOi8uLhZ16tQRa9as0XuN4eHhAkCZQ6vV6u1DREREzxetVlut%0Az29uw3hOpaSk4P79+/Dz86tU+++//x7u7u6wtLSEqakpli5diitXrui0cXFxkVZ6y1OrVi306tUL%0Aq1atAvBg9XbLli0ICgqS2qSnp6Nv37549dVXoVQqoVarAaDMXI+6e/cuMjIyMGTIEJiamkrHl19+%0AqbOFoyrXn5KSglatWuk8nOjt7Y3S0lKkpqZKZS1atICBwf/9mqtUKri4uEjnhoaGsLCwQHZ2tt74%0AQ0NDodVqpePq1at62xIREdGLhdswnlMKhaLSbdeuXYsJEyZg7ty58PT0RN26dfH111/j6NGjOu0q%0A89aLoKAg+Pj4IDs7G3v27IFCoUCXLl2k+oCAANja2mLZsmWwtrZGaWkpWrZsicLCQr1jPtxHvGzZ%0AMrRr106nztDQsNw+Vbn+itSuXVvnXCaTlVtWWlqqdwy5XA65XP5U4iEiIqJ/F64sP6eaN28OhUKB%0A2NjYJ7ZNSEiAl5cXRo4ciTZt2sDOzk7viu2TeHl5oUmTJli3bh1WrVqFnj17SsnlrVu3kJqaii++%0A+AJ+fn5wcnLC7du3dfo/XLkuKSmRylQqFaytrXHp0iXY2dnpHA8fCKzq9Ts5OSE5ORl3797VuQ8G%0ABgbSw4tEREREfxdXlp9TxsbGCAkJwaRJk2BkZARvb2/cuHED586dK7M1oXnz5lixYgV27dqFpk2b%0AYuXKlTh+/LjeRPRJ+vXrh8WLFyMtLQ379u2Tys3NzWFhYYGlS5fCysoKV65cweeff67T95VXXoFC%0AoUBMTAwaN24MY2NjmJmZYerUqRg9ejTMzMzQpUsX3L9/HydOnMDt27cxbtw4AICfnx+6d++OUaNG%0AVXj9Q4YMQVBQEMLDwzFw4EBERETgxo0b+PTTTzFgwACoVKpqXTcRERHR47iy/BwLCwvD+PHjMWXK%0AFDg5OaF3797l7q0dPnw4evTogd69e6Ndu3a4desWRo4cWe15g4KCcP78eTRq1Aje3t5SuYGBAdau%0AXYvExES0bNkSn332Gb7++mudvrVq1cJ3332HJUuWwNraGt26dQMADB06FD/99BMiIyPh4uICHx8f%0AREVF6ST0GRkZuHnzZqWu38TEBLt27cJff/0FDw8PfPDBB/Dz88OiRYuqfd1EREREj5MJIURNB0H0%0Ab5KbmwszMzNotVoolcqaDoeIiIgqobqf31xZJiIiIiLSg8kyEREREZEeTJaJiIiIiPRgskxERERE%0ApAeTZaLqsrev6QiIiIjoGWOyTERERESkx0uXLPv6+mLs2LF669VqNebPn/+PxRMXFweZTIacnJx/%0AbE4iIiIiqpyXLlmmmvdP/0FCREREVF1Mll9QRUVFZcqEECguLq6BaB4oLCyssbmJiIiIquOlTJaL%0Ai4sxatQomJmZoUGDBggLC4O+LzLMycnB0KFDYWlpCaVSiU6dOiE5OVmqz8jIQLdu3aBSqWBqagoP%0ADw/s3btXZ4z79+8jJCQETZo0gVwuh52dHX7++WedNomJiWjbti1MTEzg5eWF1NRUnfotW7bAzc0N%0AxsbGePXVVzF16lSdxFcmk+HHH3/Ee++9hzp16mDGjBnSFo+dO3fC3d0dcrkcBw8erNJ4Xbt2hUKh%0AwKuvvopff/1VJ6YzZ86gU6dOUCgUsLCwwEcffYS8vDypftCgQQgMDMSMGTNgbW0NBwcH+Pr64vLl%0Ay/jss88gk8kgk8n0/jvl5ORg+PDhUKlUMDY2RsuWLbFt2zapfuPGjWjRogXkcjnUajXmzp2r01+t%0AVuPLL79EcHAwTE1NYWtri+joaNy4cQPdunWDqakpXF1dceLECb0xEBER0UtOvGR8fHyEqampGDNm%0AjLhw4YL45ZdfhImJiVi6dKkQQghbW1sxb948qX3nzp1FQECAOH78uEhLSxPjx48XFhYW4tatW0II%0AIZKSksTixYvFmTNnRFpamvjiiy+EsbGxuHz5sjRGr169RJMmTcRvv/0mMjIyxN69e8XatWuFEELs%0A27dPABDt2rUTcXFx4ty5c6JDhw7Cy8tL6r9//36hVCpFVFSUyMjIELt37xZqtVpERERIbQCIV155%0ARfz3v/8VGRkZ4vLly9LYrq6uYvfu3eLixYvi1q1blR7PwsJCLFu2TKSmpoovvvhCGBoaivPnzwsh%0AhMjLyxNWVlaiR48e4syZMyI2NlY0bdpUDBw4UBpj4MCBwtTUVAwYMECcPXtWnD17Vty6dUs0btxY%0ATJs2TWg0GqHRaMr9dyopKRHt27cXLVq0ELt37xYZGRli69atYseOHUIIIU6cOCEMDAzEtGnTRGpq%0AqoiMjBQKhUJERkZKY9ja2or69euLxYsXi7S0NDFixAihVCpFly5dxPr160VqaqoIDAwUTk5OorS0%0AVO/vTEFBgdBqtdJx9epVAUBoVSq9fYiIiOj5otVqH3x+a7VV6vdSJsuPJ0chISHCyclJCKGbLB84%0AcEAolUpRUFCgM0azZs3EkiVL9M7RokULsXDhQiGEEKmpqQKA2LNnT7ltHya0e/fulcq2b98uAIh7%0A9+4JIcT/a+/Ow6Iq3/+Bv4dBhmHflEUETERBQDFREVlM/KCfXLKyMhItWyxNzSXzU+4blmkupamF%0AtomZimbuyKASipK4gYAKbkGoCYgrMM/vD3+cr0cYHJCiyffrus51cZ7nOc/c90Fmbo7POYju3buL%0A2bNny4779ttvhbOzs7QPQIwePbrauePj42Xt+s43bNgw2ZhOnTqJt99+WwghxPLly4Wtra0oLS2V%0AxW1kZCQKCgqEEPeKZUdHR3Hnzh3ZPA/+QlKdHTt2CCMjI5GVlVVt/8svvyx69Oghaxs/frzw8fGR%0Avc4rr7wi7efn5wsAYtKkSVJbSkqKAKCzaBdCiClTpggAVTYWy0RERIajrsXyY7kMo3PnzrL//g8K%0ACkJOTg7W8d5HAAAgAElEQVQqKipk444ePYrS0lLY29vDwsJC2nJzc3HmzBkAQGlpKcaNGwdvb2/Y%0A2NjAwsICmZmZOH/+PAAgPT0dSqUSYWFhNcbk7+8vfe3s7AwAKCwslOKYPn26LIY33ngD+fn5uHnz%0ApnRchw4dqp37wXZ95wsKCpIdFxQUhMzMTABAZmYm2rZtC3Nzc6k/ODgYWq1WtoTEz88PJiYmNeZe%0AnfT0dLi6usJLx7OMMzMzERwcLGsLDg6u8n28/7w6OjpKMT3YVnmuqzNx4kQUFxdL24ULF2qdDxER%0AERkm44YO4J+stLQUzs7O0Gg0VfpsbGwAAOPGjcOuXbswb948eHp6Qq1W4/nnn5duZlOr1Xq9VqNG%0AjaSvKwt5rVYrxTFt2jQ8++yzVY4zNTWVvr6/cL3fg+36zlcfdMX0MPqet4ep7rzWdK6ro1KpoFKp%0A6iUeIiIiMiyPZbF88OBB2f6BAwfQsmVLKJVKWXv79u1RUFAAY2NjeHh4VDtXcnIyhgwZgv79+wO4%0AV4jm5eVJ/X5+ftBqtUhKSkJERESd4m3fvj2ysrLg6elZp+PrOt+BAwcQHR0t2w8ICAAAeHt7Y9Wq%0AVbhx44ZUECcnJ8PIyAitWrWqcV4TE5MqV/Ef5O/vj4sXLyI7O7vaq8ve3t5ITk6WtSUnJ8PLy6vK%0A95GIiIiorh7LZRjnz5/HmDFjkJWVhTVr1mDx4sUYNWpUlXEREREICgrCM888g507dyIvLw+//vor%0APvzwQ+kJCi1btsSGDRuQnp6Oo0eP4uWXX5ZdpfTw8MDgwYPx2muvIT4+Hrm5udBoNPjxxx/1jnfy%0A5Mn45ptvMG3aNJw8eRKZmZmIi4vDRx99VKf89Z1v3bp1+Prrr5GdnY0pU6YgNTUVI0aMAABERUXB%0A1NQUgwcPxokTJ5CYmIh3330XgwYNkpY26OLh4YG9e/fi0qVLuHLlCgDg0qVLaN26NVJTUwEAYWFh%0ACA0NxXPPPYddu3YhNzcX27Ztw/bt2wEAY8eORUJCAmbMmIHs7GysXr0aS5Yswbhx4+p0ToiIiIiq%0A81gWy9HR0bh16xY6duyI4cOHY9SoUXjzzTerjFMoFNi6dStCQ0Px6quvwsvLCy+99BLOnTsnFYTz%0A58+Hra0tunTpgj59+iAyMhLt27eXzbN06VI8//zzeOedd9C6dWu88cYbuHHjht7xRkZGYsuWLdi5%0AcycCAwPRuXNnLFiwAO7u7nXKX9/5pk2bhri4OPj7++Obb77BmjVr4OPjAwAwMzPDjh078OeffyIw%0AMBDPP/88unfvjiVLljz09adPn468vDy0aNECjRs3BnDvudBZWVmyNdPr169HYGAgBg4cCB8fH7z/%0A/vvSFen27dvjxx9/RFxcHHx9fTF58mRMnz4dQ4YMqdM5ISIiIqqOQggdDximx5pCocDGjRvxzDPP%0ANHQo/zglJSWwtrZGsaMjrAoKGjocIiIi0oP0+V1cDCsrK72PeyyvLBPVi+zsho6AiIiI/mIslomI%0AiIiIdHgsn4ZBD8fVOURERES8skxEREREpBOvLBPVlZcXYMTfN4mIiOrN7783dARV8JOeiIiIiEgH%0AFsv/X3h4OEaPHv1Ic8THx8PT0xNKpfKR53qYIUOG8LFuRERERH8xLsOoR2+99RZeffVVjBw5EpaW%0Aln/pay1cuFB2E154eDjatWuHzz777C99XSIiIqLHCYvlelJaWorCwkJERkbCxcWlzvPcvXsXJiYm%0ADx1nbW1d59cgIiIiIv1wGcZ9ysvLMWLECFhbW8PBwQGTJk2Srt7euXMH48aNQ9OmTWFubo5OnTpB%0Ao9EAADQajXQl+amnnoJCoZD61q9fjzZt2kClUsHDwwOffvqp7DU9PDwwY8YMREdHw8rKSvqz2xcu%0AXMALL7wAGxsb2NnZoV+/fsjLy5OOu38ZxpAhQ5CUlISFCxdCoVBAoVAgLy8P165dQ1RUFBo3bgy1%0AWo2WLVsiNjYWAJCXlweFQoENGzagW7duMDMzQ9u2bZGSkiKLb//+/QgJCYFarUazZs0wcuRI6U91%0AL1myBL6+vtLY+Ph4KBQKLFu2TGqLiIjARx99BAA4evQounXrBktLS1hZWeHJJ5/E4cOHdX4/ioqK%0A8NZbb8HR0RGmpqbw9fXFli1bpH59zu3MmTMRHR0NCwsLuLu7Y/Pmzbh8+TL69esHCwsL+Pv71xgD%0AERERPd5YLN9n9erVMDY2RmpqKhYuXIj58+dj5cqVAIARI0YgJSUFcXFxOHbsGAYMGICePXsiJycH%0AXbp0QVZWFoB7BVx+fj66dOmCtLQ0vPDCC3jppZdw/PhxTJ06FZMmTcKqVatkrztv3jy0bdsWR44c%0AwaRJk1BWVobIyEhYWlpi3759SE5OhoWFBXr27Im7d+9WiXvhwoUICgrCG2+8gfz8fOTn56NZs2aY%0ANGkSMjIysG3bNmRmZmLp0qVwcHCQHfvhhx9i3LhxSE9Ph5eXFwYOHIjy8nIAwJkzZ9CzZ08899xz%0AOHbsGNauXYv9+/djxIgRAICwsDBkZGTg8uXLAICkpCQ4ODhIvyiUlZUhJSUF4eHhAICoqCi4urri%0A0KFDSEtLwwcffIBGjRpV+73QarXo1asXkpOT8d133yEjIwMxMTFQKpUAoPe5XbBgAYKDg3HkyBE8%0A/fTTGDRoEKKjo/HKK6/gt99+Q4sWLRAdHV3jc6Xv3LmDkpIS2UZERESPB4XgX58AcG/Nb2FhIU6e%0APAmFQgEA+OCDD7B582Zs374dTzzxBM6fPy9bYhEREYGOHTti9uzZKCoqgq2tLRITE2XF4eXLl7Fz%0A507pmPfffx+//PILTp48CeDe1c+AgABs3LhRGvPdd99h5syZyMzMlGK5e/cubGxsEB8fj//85z8Y%0AMmQIioqKEB8fL8X/4Jrlvn37wsHBAV9//XWVfPPy8tC8eXOsXLkSQ4cOBQBkZGSgTZs2yMzMROvW%0ArfH6669DqVTiyy+/lI7bv38/wsLCcOPGDahUKjRu3BjLli3D888/j4CAALz44otYuHAh8vPzkZyc%0AjG7duqGoqAhmZmawsrLC4sWLMXjw4Id+P3bu3IlevXohMzMTXl5eVfr1PbchISH49ttvAQAFBQVw%0AdnbGpEmTMH36dADAgQMHEBQUhPz8fDg5OVUby9SpUzFt2rQq7cWOjrDio+OIiIjqz1/46LiSkhJY%0AW1ujuLgYVlZWeh/HT/r7dO7cWSpOASAoKAg5OTk4fvw4Kioq4OXlBQsLC2lLSkrCmTNndM6XmZmJ%0A4OBgWVtwcDBycnJQUVEhtXXo0EE25ujRozh9+jQsLS2l17Kzs8Pt27drfL0Hvf3224iLi0O7du3w%0A/vvv49dff60yxt/fX/ra2dkZAFBYWCjFsWrVKlnOkZGR0Gq1yM3NhUKhQGhoKDQaDYqKipCRkYF3%0A3nkHd+7cwalTp5CUlITAwECYmZkBAMaMGYPXX38dERERiImJqTGX9PR0uLq6VlsoA/qf2/vzc3R0%0ABAD4+flVaavMuToTJ05EcXGxtF24cEHnWCIiIvp34Q1+eigtLYVSqURaWpq0DKCShYXFI89vbm5e%0A5fWefPJJfP/991XGNm7cWO95e/XqhXPnzmHr1q3YtWsXunfvjuHDh2PevHnSmPuXQVT+oqDVaqU4%0A3nrrLYwcObLK3G5ubgDuXdFevnw59u3bh4CAAFhZWUkFdFJSEsLCwqRjpk6dipdffhm//PILtm3b%0AhilTpiAuLg79+/evMr9ardY7z5pUl19NOVdHpVJBpVLVSzxERERkWFgs3+fgwYOy/QMHDqBly5YI%0ACAhARUUFCgsLERISovd83t7eSE5OlrUlJyfDy8urStF9v/bt22Pt2rVo0qSJ3v9NYGJiIruiWqlx%0A48YYPHgwBg8ejJCQEIwfP15WLNekffv2yMjIgKenp84xYWFhGD16NNatWyctPwkPD8fu3buRnJyM%0AsWPHysZ7eXnBy8sL7733HgYOHIjY2Nhqi2V/f39cvHgR2dnZ1V5druu5JSIiIqoNLsO4z/nz5zFm%0AzBhkZWVhzZo1WLx4MUaNGgUvLy9ERUUhOjoaGzZsQG5uLlJTUzFnzhz88ssvOucbO3YsEhISMGPG%0ADGRnZ2P16tVYsmQJxo0bV2McUVFRcHBwQL9+/bBv3z7k5uZCo9Fg5MiRuHjxYrXHeHh44ODBg8jL%0Ay8OVK1eg1WoxefJkbNq0CadPn8bJkyexZcsWeHt7630+JkyYgF9//RUjRoxAeno6cnJysGnTJukG%0AP+BeUWtra4sffvhBVizHx8fjzp070lKJW7duYcSIEdBoNDh37hySk5Nx6NAhKZ5Lly6hdevWSE1N%0ABXCvCA8NDcVzzz2HXbt2ITc3F9u2bcP27dsf6dwSERER1QaL5ftER0fj1q1b6NixI4YPH45Ro0ZJ%0Aj3KLjY1FdHQ0xo4di1atWuGZZ57BoUOHpOUI1Wnfvj1+/PFHxMXFwdfXF5MnT8b06dMxZMiQGuMw%0AMzPD3r174ebmhmeffRbe3t4YOnQobt++rfNK87hx46BUKuHj44PGjRvj/PnzMDExwcSJE+Hv74/Q%0A0FAolUrExcXpfT78/f2RlJSE7OxshISEICAgAJMnT5bd5KhQKBASEgKFQoGuXbtKx1lZWaFDhw7S%0AEhOlUomrV68iOjoaXl5eeOGFF9CrVy/pxrmysjJkZWXh5s2b0tzr169HYGAgBg4cCB8fH7z//vvS%0A1fO6nlsiIiKi2uDTMIhqSbqblk/DICIiql//wKdhcM0yUV1lZwO1+GEjIiIiw8PLYkREREREOrBY%0AJiIiIiLSgcUyEREREZEOLJaJiIiIiHRgsUxEREREpAOL5b+ARqOBQqFAUVFRQ4dikFatWgUbG5uG%0ADoOIiIiIxfJfoUuXLsjPz4e1tXWDxZCXlweFQoH09PR6n/vfUsx6eHjgs88+a+gwiIiI6B+Mz1n+%0AC5iYmMDJyamhwyAiIiKiR8Qry9XYvn07unbtChsbG9jb26N37944c+YMgP+7YhsXF4cuXbrA1NQU%0Avr6+SEpKko7XZxlGUVER3nrrLTg6OkpzbNmyRepfv3492rRpA5VKBQ8PD3z66aey4z08PDB79my8%0A9tprsLS0hJubG5YvXy71N2/eHAAQEBAAhUKB8PBwqW/lypXw9vaGqakpWrdujS+++ELqq8xvw4YN%0A6NatG8zMzNC2bVukpKRIub366qsoLi6GQqGAQqHA1KlTdeY5f/58+Pn5wdzcHM2aNcM777yD0tJS%0A2ZhVq1bBzc0NZmZm6N+/P65evapzPn1irLR//36EhIRArVajWbNmGDlyJG7cuAEACA8Px7lz5/De%0Ae+9JeRARERFVIaiKn376Saxfv17k5OSII0eOiD59+gg/Pz9RUVEhcnNzBQDh6uoqfvrpJ5GRkSFe%0Af/11YWlpKa5cuSKEECIxMVEAENeuXat2/oqKCtG5c2fRpk0bsXPnTnHmzBnx888/i61btwohhDh8%0A+LAwMjIS06dPF1lZWSI2Nlao1WoRGxsrzeHu7i7s7OzE559/LnJycsScOXOEkZGROHXqlBBCiNTU%0AVAFA7N69W+Tn54urV68KIYT47rvvhLOzs1i/fr04e/asWL9+vbCzsxOrVq0SQggpv9atW4stW7aI%0ArKws8fzzzwt3d3dRVlYm7ty5Iz777DNhZWUl8vPzRX5+vrh+/brOc7lgwQKxZ88ekZubKxISEkSr%0AVq3E22+/LfUfOHBAGBkZiblz54qsrCyxcOFCYWNjI6ytrXXO+bAYhRDi9OnTwtzcXCxYsEBkZ2eL%0A5ORkERAQIIYMGSKEEOLq1avC1dVVTJ8+XcpDl9u3b4vi4mJpu3DhggAgiouLdR5DRERE/yzFxcV1%0A+vxmsayHy5cvCwDi+PHjUqEWExMj9ZeVlQlXV1cxd+5cIcTDi+UdO3YIIyMjkZWVVW3/yy+/LHr0%0A6CFrGz9+vPDx8ZH23d3dxSuvvCLta7Va0aRJE7F06VIhxP8VlEeOHJHN06JFC/HDDz/I2mbMmCGC%0AgoJkx61cuVLqP3nypAAgMjMzhRBCxMbG1ljM1mTdunXC3t5e2h84cKD473//Kxvz4osv6lUs1xTj%0A0KFDxZtvvik7bt++fcLIyEjcunVLCHHvHC5YsOChMU+ZMkUAqLKxWCYiIjIcdS2WuQyjGjk5ORg4%0AcCCeeOIJWFlZwcPDAwBw/vx5aUxQUJD0tbGxMTp06IDMzEy95k9PT4erqyu8vLyq7c/MzERwcLCs%0ALTg4GDk5OaioqJDa/P39pa8VCgWcnJxQWFio83Vv3LiBM2fOYOjQobCwsJC2mTNnSstMqpvb2dkZ%0AAGqce/bs2bI5K8/V7t270b17dzRt2hSWlpYYNGgQrl69ips3b0q5durUSTbX/ee2JjXFePToUaxa%0AtUoWU2RkJLRaLXJzc/Wav9LEiRNRXFwsbRcuXKjV8URERGS4eINfNfr06QN3d3esWLECLi4u0Gq1%0A8PX1xd27d+tlfrVaXS/zNGrUSLavUCig1Wp1jq9cK7xixYoqBapSqdQ5d+V63prmHjZsGF544QVp%0A38XFBXl5eejduzfefvttzJo1C3Z2dti/fz+GDh2Ku3fvwszM7CEZ1qymGEtLS/HWW29h5MiRVY5z%0Ac3Or1euoVCqoVKpHiJSIiIgMFYvlB1y9ehVZWVlYsWIFQkJCANy7UexBBw4cQGhoKACgvLwcaWlp%0AGDFihF6v4e/vj4sXLyI7O7vaq8ve3t5ITk6WtSUnJ8PLy6tKUauLiYkJAMiuRDs6OsLFxQVnz55F%0AVFSUXvPomvv+eQHAzs4OdnZ2sra0tDRotVp8+umnMDK6958YP/74o2yMt7c3Dh48KGs7cOBAnWOr%0A1L59e2RkZMDT01PnmOryICIiIrofl2E8wNbWFvb29li+fDlOnz6NPXv2YMyYMVXGff7559i4cSNO%0AnTqF4cOH49q1a3jttdeqnfPSpUto3bo1UlNTAQBhYWEIDQ3Fc889h127diE3Nxfbtm3D9u3bAQBj%0Ax45FQkICZsyYgezsbKxevRpLlizBuHHj9M6jSZMmUKvV2L59O/744w8UFxcDAKZNm4Y5c+Zg0aJF%0AyM7OxvHjxxEbG4v58+frPbeHhwdKS0uRkJCAK1euSEsqHuTp6YmysjIsXrwYZ8+exbfffotly5bJ%0AxowcORLbt2/HvHnzkJOTgyVLlkjnoVJqaipat26NS5cu6R3jhAkT8Ouvv2LEiBFIT09HTk4ONm3a%0AJPuFxsPDA3v37sWlS5dw5coVvecmIiKix8hftIbaoO3atUt4e3sLlUol/P39hUajEQDExo0bpZvL%0AfvjhB9GxY0dhYmIifHx8xJ49e6TjH7zBr/KYxMREaczVq1fFq6++Kuzt7YWpqanw9fUVW7Zskfp/%0A+ukn4ePjIxo1aiTc3NzEJ598IouxupvT2rZtK6ZMmSLtr1ixQjRr1kwYGRmJsLAwqf37778X7dq1%0AEyYmJsLW1laEhoaKDRs2yGK9/8bAa9euVYl/2LBhwt7eXgCQveaD5s+fL5ydnYVarRaRkZHim2++%0AqXLz41dffSVcXV2FWq0Wffr0EfPmzZPd4Fd5PnNzc2sVY2pqqujRo4ewsLAQ5ubmwt/fX8yaNUvq%0AT0lJEf7+/kKlUona/CjU9QYBIiIiajh1/fxWCCFEQxTphiovLw/NmzfHkSNH0K5du4YOhxpASUkJ%0ArK2tUVxcDCsrq4YOh4iIiPRQ189vLsMgIiIiItKBxTIRERERkQ58GkYteXh4gCtXiIiIiB4PvLJM%0ARERERKQDrywT1ZWXF2BUx983f/+9fmMhIiKivwSvLP/F8vLyoFAokJ6e3tChEBEREVEtsVgmIiIi%0AItKBxTIRERERkQ4sluvB9u3b0bVrV9jY2MDe3h69e/fGmTNnZGNOnTqFLl26wNTUFL6+vkhKSpL1%0Anzx5Er1794aVlRUsLS0REhIizTFkyBA888wzmDdvHpydnWFvb4/hw4ejrKxMOv7OnTsYN24cmjZt%0ACnNzc3Tq1AkajQYAIIRA48aN8dNPP0nj27VrB2dnZ2l///79UKlUuHnzJoQQmDp1Ktzc3KBSqeDi%0A4oKRI0fWeA5mzpyJJk2awNLSEq+//jo++OAD2R9t0Wq1mD59OlxdXaFSqdCuXbsqf9b6QVqtFh9/%0A/DE8PT2hUqng5uaGWbNmSf3Hjx/HU089BbVaDXt7e7z55psoLS2V+ivP2+zZs+Ho6AgbGxtMnz4d%0A5eXlGD9+POzs7ODq6orY2Nga4yAiIqLHF4vlenDjxg2MGTMGhw8fRkJCAoyMjNC/f39otVppzPjx%0A4zF27FgcOXIEQUFB6NOnD65evQoAuHTpEkJDQ6FSqbBnzx6kpaXhtddeQ3l5uXR8YmIizpw5g8TE%0ARKxevRqrVq3CqlWrpP4RI0YgJSUFcXFxOHbsGAYMGICePXsiJycHCoUCoaGhUvF87do1ZGZm4tat%0AWzh16hQAICkpCYGBgTAzM8P69euxYMECfPnll8jJyUF8fDz8/Px05v/9999j1qxZmDt3LtLS0uDm%0A5oalS5fKxixcuBCffvop5s2bh2PHjiEyMhJ9+/ZFTk6OznknTpyImJgYTJo0CRkZGfjhhx/g6Ogo%0AnfPIyEjY2tri0KFDWLduHXbv3o0RI0bI5tizZw9+//137N27F/Pnz8eUKVPQu3dv2Nra4uDBgxg2%0AbBjeeustXLx4sYbvMBERET226v8vb9Ply5cFAHH8+HGRm5srAIiYmBipv6ysTLi6uoq5c+cKIYSY%0AOHGiaN68ubh792618w0ePFi4u7uL8vJyqW3AgAHixRdfFEIIce7cOaFUKsWlS5dkx3Xv3l1MnDhR%0ACCHEokWLRJs2bYQQQsTHx4tOnTqJfv36iaVLlwohhIiIiBD/+9//hBBCfPrpp8LLy0tnPA/q1KmT%0AGD58uKwtODhYtG3bVtp3cXERs2bNko0JDAwU77zzTrVzlpSUCJVKJVasWFFt//Lly4Wtra0oLS2V%0A2n755RdhZGQkCgoKhBD/d94qKiqkMa1atRIhISHSfnl5uTA3Nxdr1qzRmd/t27dFcXGxtF24cOHe%0A35Z3dBTC2bluGxEREf2tiouL731+FxfX6jheWa4HOTk5GDhwIJ544glYWVnBw8MDAHD+/HlpTFBQ%0AkPS1sbExOnTogMzMTABAeno6QkJC0KhRI52v0aZNGyiVSmnf2dkZhYWFAO4tR6ioqICXlxcsLCyk%0ALSkpSVrKERYWhoyMDFy+fBlJSUkIDw9HeHg4NBoNysrK8OuvvyI8PBwAMGDAANy6dQtPPPEE3njj%0ADWzcuFF2lftBWVlZ6Nixo6zt/v2SkhL8/vvvCA4Olo0JDg6WzsGDMjMzcefOHXTv3l1nf9u2bWFu%0Abi6bT6vVIisrS3bejO57vJujo6PsKrlSqYS9vb10LqszZ84cWFtbS1uzZs10jiUiIqJ/Fz5nuR70%0A6dMH7u7uWLFiBVxcXKDVauHr64u7d+/qdbxarX7omAcLaYVCIS3zKC0thVKpRFpamqygBgALCwsA%0AgJ+fH+zs7JCUlISkpCTMmjULTk5OmDt3Lg4dOoSysjJ06dIFANCsWTNkZWVh9+7d2LVrF9555x18%0A8sknSEpKqrGgr0/6nBN9VHfeajqX1Zk4cSLGjBkj7ZeUlLBgJiIiekzwyvIjunr1KrKysvDRRx+h%0Ae/fu8Pb2xrVr16qMO3DggPR1eXk50tLS4O3tDQDw9/fHvn37ZDfs1UZAQAAqKipQWFgIT09P2ebk%0A5ATgXkEYEhKCTZs24eTJk+jatSv8/f1x584dfPnll+jQoYPsKq1arUafPn2waNEiaDQapKSk4Pjx%0A49W+fqtWrXDo0CFZ2/37VlZWcHFxQXJysmxMcnIyfHx8qp2zZcuWUKvVSEhIqLbf29sbR48exY0b%0AN2TzGRkZoVWrVjWcrdpTqVSwsrKSbURERPR4YLH8iGxtbWFvb4/ly5fj9OnT2LNnj+wqZKXPP/8c%0AGzduxKlTpzB8+HBcu3YNr732GoB7N+eVlJTgpZdewuHDh5GTk4Nvv/1WtpygJl5eXoiKikJ0dDQ2%0AbNiA3NxcpKamYs6cOfjll1+kceHh4VizZg3atWsHCwsLGBkZITQ0FN9//z3CwsKkcatWrcJXX32F%0AEydO4OzZs/juu++gVqvh7u4O4N6V1ujoaGn8u+++i6+++gqrV69GTk4OZs6ciWPHjkGhUEhjxo8f%0Aj7lz52Lt2rXIysrCBx98gPT0dIwaNUoa0717dyxZsgQAYGpqigkTJuD999/HN998gzNnzuDAgQP4%0A6quvAABRUVEwNTXF4MGDceLECSQmJuLdd9/FoEGDpJsAiYiIiB4Vl2E8IiMjI8TFxWHkyJHw9fVF%0Aq1atsGjRImn9b6WYmBjExMQgPT0dnp6e2Lx5MxwcHAAA9vb22LNnD8aPH4+wsDAolUq0a9euyhrf%0AmsTGxmLmzJkYO3YsLl26BAcHB3Tu3Bm9e/eWxoSFhaGiokIWW3h4ODZt2iRrs7GxQUxMDMaMGYOK%0Aigr4+fnh559/hr29PQAgPz9fth47KioKZ8+exbhx43D79m288MILGDJkCFJTU6UxI0eORHFxMcaO%0AHYvCwkL4+Phg8+bNaNmypTTmzJkzuHLlirQ/adIkGBsbY/Lkyfj999/h7OyMYcOGAQDMzMywY8cO%0AjBo1SnqKx3PPPYf58+frfc6IiIiIHkYhhBANHQT9+/To0QNOTk749ttvGzqUeldSUgJra2sUOzrC%0AyqiO/znz++/1GxQRERHVSPr8Li6u1ZJKXlmmR3bz5k0sW7YMkZGRUCqVWLNmjXRzIBEREZEhY7FM%0Aj0yhUGDr1q2YNWsWbt++jVatWmH9+vWIiIho6ND+WtnZAG/2IyIi+ldjsUyPTK1WY/fu3Q0dBhER%0AEVG949MwiIiIiIh0YLFMRERERKQDi2UiIiIiIh1YLBMRERER6cBimYiIiIhIBxbLREREREQ6sFgm%0AIjRJVcoAABP2SURBVCIiItKBxTIRERERkQ4slomIiIiIdGCxTERERESkA4tlIiIiIiIdWCwTERER%0AEenAYpmIiIiISAcWy0REREREOhg3dABEhkYIAQAoKSlp4EiIiIhIX5Wf25Wf4/pisUxUS1evXgUA%0ANGvWrIEjISIiotq6fv06rK2t9R7PYpmoluzs7AAA58+fr9UPm6EoKSlBs2bNcOHCBVhZWTV0OPWO%0A+Rm2f3t+wL8/R+Zn2Aw5PyEErl+/DhcXl1odx2KZqJaMjO4t9be2tja4N4rasLKyYn4GjPkZvn97%0AjszPsBlqfnW5yMUb/IiIiIiIdGCxTERERESkg3Lq1KlTGzoIIkOjVCoRHh4OY+N/50om5mfYmJ/h%0A+7fnyPwM2789vwcpRG2fn0FERERE9JjgMgwiIiIiIh1YLBMRERER6cBimYiIiIhIBxbLREREREQ6%0AsFgmqoXPP/8cHh4eMDU1RadOnZCamtrQIellzpw5CAwMhKWlJZo0aYJnnnkGWVlZsjG3b9/G8OHD%0AYW9vDwsLCzz33HP4448/ZGPOnz+Pp59+GmZmZmjSpAnGjx+P8vLyvzMVvcTExEChUGD06NFSm6Hn%0Ad+nSJbzyyiuwt7eHWq2Gn58fDh8+LPULITB58mQ4OztDrVYjIiICOTk5sjn+/PNPREVFwcrKCjY2%0ANhg6dChKS0v/7lSqqKiowKRJk9C8eXOo1Wq0aNECM2bMwP33nxtafnv37kWfPn3g4uIChUKB+Ph4%0AWX995XPs2DGEhITA1NQUzZo1w8cff/yX5wbUnF9ZWRkmTJgAPz8/mJubw8XFBdHR0fj999//Ffk9%0AaNiwYVAoFPjss89k7YaeX2ZmJvr27Qtra2uYm5sjMDAQ58+fl/oN/T21VgQR6SUuLk6YmJiIr7/+%0AWpw8eVK88cYbwsbGRvzxxx8NHdpDRUZGitjYWHHixAmRnp4u/vvf/wo3NzdRWloqjRk2bJho1qyZ%0ASEhIEIcPHxadO3cWXbp0kfrLy8uFr6+viIiIEEeOHBFbt24VDg4OYuLEiQ2Rkk6pqanCw8ND+Pv7%0Ai1GjRknthpzfn3/+Kdzd3cWQIUPEwYMHxdmzZ8WOHTvE6dOnpTExMTHC2tpaxMfHi6NHj4q+ffuK%0A5s2bi1u3bkljevbsKdq2bSsOHDgg9u3bJzw9PcXAgQMbIiWZWbNmCXt7e7FlyxaRm5sr1q1bJyws%0ALMTChQulMYaW39atW8WHH34oNmzYIACIjRs3yvrrI5/i4mLh6OgooqKixIkTJ8SaNWuEWq0WX375%0AZYPmV1RUJCIiIsTatWvFqVOnREpKiujYsaN48sknZXMYan7327Bhg2jbtq1wcXERCxYskPUZcn6n%0AT58WdnZ2Yvz48eK3334Tp0+fFps2bZJ93hnye2ptsVgm0lPHjh3F8OHDpf2Kigrh4uIi5syZ04BR%0A1U1hYaEAIJKSkoQQ9z7cGjVqJNatWyeNyczMFABESkqKEOLem6uRkZEoKCiQxixdulRYWVmJO3fu%0A/L0J6HD9+nXRsmVLsWvXLhEWFiYVy4ae34QJE0TXrl119mu1WuHk5CQ++eQTqa2oqEioVCqxZs0a%0AIYQQGRkZAoA4dOiQNGbbtm1CoVCIS5cu/XXB6+Hpp58Wr732mqzt2WefFVFRUUIIw8/vwWKkvvL5%0A4osvhK2trezf54QJE0SrVq3+6pRkaiomK6WmpgoA4ty5c0KIf0d+Fy9eFE2bNhUnTpwQ7u7usmLZ%0A0PN78cUXxSuvvKLzGEN/T60tLsMg0sPdu3eRlpaGiIgIqc3IyAgRERFISUlpwMjqpri4GABgZ2cH%0AAEhLS0NZWZksv9atW8PNzU3KLyUlBX5+fnB0dJTGREZGoqSkBCdPnvwbo9dt+PDhePrpp2V5AIaf%0A3+bNm9GhQwcMGDAATZo0QUBAAFasWCH15+bmoqCgQJaftbU1OnXqJMvPxsYGHTp0kMZERETAyMgI%0ABw8e/PuSqUaXLl2QkJCA7OxsAMDRo0exf/9+9OrVC4Dh5/eg+sonJSUFoaGhMDExkcZERkYiKysL%0A165d+5uy0U9xcTEUCgVsbGwAGH5+Wq0WgwYNwvjx49GmTZsq/Yacn1arxS+//AIvLy9ERkaiSZMm%0A6NSpk2yphqG/p9YWi2UiPVy5cgUVFRWyH3oAcHR0REFBQQNFVTdarRajR49GcHAwfH19AQAFBQUw%0AMTGRPsgq3Z9fQUFBtflX9jW0uLg4/Pbbb5gzZ06VPkPP7+zZs1i6dClatmyJHTt24O2338bIkSOx%0AevVqWXw1/fssKChAkyZNZP3Gxsaws7Nr8Pw++OADvPTSS2jdujUaNWqEgIAAjB49GlFRUQAMP78H%0A1Vc+/+R/s/e7ffs2JkyYgIEDB8LKygqA4ec3d+5cGBsbY+TIkdX2G3J+hYWFKC0tRUxMDHr27Imd%0AO3eif//+ePbZZ5GUlCTFZ8jvqbX1ePydQiKSDB8+HCdOnMD+/fsbOpR6c+HCBYwaNQq7du2Cqalp%0AQ4dT77RaLTp06IDZs2cDAAICAnDixAksW7YMgwcPbuDoHt2PP/6I77//Hj/88APatGmD9PR0jB49%0AGi4uLv+K/B5nZWVleOGFFyCEwNKlSxs6nHqRlpaGhQsX4rfffoNCoWjocOqdVqsFAPTr1w/vvfce%0AAKBdu3b49ddfsWzZMoSFhTVkeA2CV5aJ9ODg4AClUlnlTt8//vgDTk5ODRRV7Y0YMQJbtmxBYmIi%0AXF1dpXYnJyfcvXsXRUVFsvH35+fk5FRt/pV9DSktLQ2FhYVo3749jI2NYWxsjKSkJCxatAjGxsZw%0AdHQ06PycnZ3h4+Mja/P29pbuTK+Mr6Z/n05OTigsLJT1l5eX488//2zw/MaPHy9dXfbz88OgQYPw%0A3nvvSf9LYOj5Pai+8vkn/5sF/q9QPnfuHHbt2iVdVQYMO799+/ahsLAQbm5u0vvNuXPnMHbsWHh4%0AeEjxGWp+Dg4OMDY2fuh7jiG/p9YWi2UiPZiYmODJJ59EQkKC1KbVapGQkICgoKAGjEw/QgiMGDEC%0AGzduxJ49e9C8eXNZ/5NPPolGjRrJ8svKysL58+el/IKCgnD8+HHZB0DlB+CDb6p/t+7du+P48eNI%0AT0+Xtg4dOiAqKkr62pDzCw4OrvKov+zsbLi7uwMAmjdvDicnJ1l+JSUlOHjwoCy/oqIipKWlSWP2%0A7NkDrVaLTp06/Q1Z6Hbz5k0YGck/jpRKpXSFy9Dze1B95RMUFIS9e/eirKxMGrNr1y60atUKtra2%0Af1M21asslHNycrB7927Y29vL+g05v0GDBuHYsWOy9xsXFxeMHz8eO3bsAGDY+ZmYmCAwMLDG9xxD%0A/8yotYa+w5DIUMTFxQmVSiVWrVolMjIyxJtvvilsbGxkd/r+U7399tvC2tpaaDQakZ+fL203b96U%0AxgwbNky4ubmJPXv2iMOHD4ugoCARFBQk9Vc+Bug///mPSE9PF9u3bxeNGzf+xz4G6P6nYQhh2Pml%0ApqYKY2NjMWvWLJGTkyO+//57YWZmJr777jtpTExMjLCxsRGbNm0Sx44dE/369av2UWQBAQHi4MGD%0AYv/+/aJly5b/iEfHDR48WDRt2lR6dNyGDRuEg4ODeP/996Uxhpbf9evXxZEjR8SRI0cEADF//nxx%0A5MgR6WkQ9ZFPUVGRcHR0FIMGDRInTpwQcXFxwszM7G959FhN+d29e1f07dtXuLq6ivT0dNl7zv1P%0AQTDU/Krz4NMwhDDs/DZs2CAaNWokli9fLnJycsTixYuFUqkU+/btk+Yw5PfU2mKxTFQLixcvFm5u%0AbsLExER07NhRHDhwoKFD0guAarfY2FhpzK1bt8Q777wjbG1thZmZmejfv7/Iz8+XzZOXlyd69eol%0A1Gq1cHBwEGPHjhVlZWV/czb6ebBYNvT8fv75Z+Hr6ytUKpVo3bq1WL58uaxfq9WKSZMmCUdHR6FS%0AqUT37t1FVlaWbMzVq1fFwIEDhYWFhbCyshKvvvqquH79+t+ZRrVKSkrEqFGjhJubmzA1NRVPPPGE%0A+PDDD2WFlaHll5iYWO3P3ODBg4UQ9ZfP0aNHRdeuXYVKpRJNmzYVMTExDZ5fbm6uzvecxMREg8+v%0AOtUVy4ae31dffSU8PT2FqampaNu2rYiPj5fNYejvqbWhEOK+P5FEREREREQSrlkmIiIiItKBxTIR%0AERERkQ4slomIiIiIdGCxTERERESkA4tlIiIiIiIdWCwTEREREenAYpmIiIiISAcWy0REREREOrBY%0AJiKiOhkyZAgUCgViYmJk7fHx8VAoFAAAjUYDhUJR7VZQUIDt27dLX9/P2dkZHh4esra8vDwoFAok%0AJCQAAHJzc/Hyyy/DxcUFpqamcHV1Rb9+/XDq1KmHxt65c2cMGzZM1rZs2TIoFAqsWrWqSp4hISF6%0A5QMAU6dOlbVbW1sjJCQESUlJsnmPHj2Kvn37okmTJjA1NYWHhwdefPFFFBYWyvJNT0+vMmd12/3f%0Akwe3nj17PvScEFH1WCwTEVGdmZqaYu7cubh27VqN47KyspCfny/bmjRpgq5du8LY2BgajUYam5mZ%0AiVu3buHatWvIy8uT2hMTE6FSqRAcHIyysjL06NEDxcXF2LBhA7KysrB27Vr4+fmhqKjooXF369ZN%0A9pqV8zdr1qxKu0ajwVNPPaVXPpXatGkjtaekpKBly5bo3bs3iouLAQCXL19G9+7dYWdnhx07diAz%0AMxOxsbFwcXHBjRs3qsQ7btw42Wu5urpi+vTpsrZKPXv2rBLbmjVrHnpOiKh6xg0dABERGa6IiAic%0APn0ac+bMwccff6xzXJMmTWBjY1Ol3cLCAoGBgdBoNHjppZcA3CtOu3btCq1WC41GgyFDhkjtnTt3%0AhqmpKdLT03HmzBkkJCTA3d0dAODu7o7g4GC94u7WrRtiYmJQUFAAJycnAEBSUhImT54syyM3Nxfn%0Azp1Dt27d9MqnkrGxsTSvk5MTpk+fjtjYWGRnZyMwMBDJyckoLi7GypUrYWx876O4efPmVV7n/vNk%0AYWEh7SuVSlhaWkqvcT+VSlVtOxHVDa8sExFRnSmVSsyePRuLFy/GxYsX6zRHt27dkJiYKO0nJiYi%0APDwcYWFhsnaNRiMVk40bN4aRkRF++uknVFRU1Po1g4OD0ahRI2n+jIwM3Lp1C0OHDsXVq1eRm5sr%0AxWJqaoqgoKA65QYAd+7cQWxsLGxsbNCqVSsA9wro8vJybNy4EUKIOs9NRH89FstERPRI+vfvj3bt%0A2mHKlCk6x7i6ukpXRy0sLNCmTRupr1u3bsjOzpaWEiQlJSEsLAyhoaHSOt+zZ8/i/PnzUrHctGlT%0ALFq0CJMnT4atrS2eeuopzJgxA2fPntUrZnNzc3Ts2FFaclF5NVulUqFLly6y9qCgIKhUKr3zAYDj%0Ax49LfWq1GvPmzcOaNWtgZWUF4N6a6f/97394+eWX4eDggF69euGTTz7BH3/8oVf8NdmyZYssNgsL%0AC8yePfuR5yV6XHEZBhERPbK5c+fiqaeewrhx46rt37dvHywtLaX9Ro0aSV936dIFJiYm0Gg0aNu2%0ALW7duoX27dtDq9Xi8uXLyM3NhUajgVqtRufOnaXjhg8fjujoaGg0Ghw4cADr1q3D7NmzsXnzZvTo%0A0eOhMYeHh2PdunUA7hXF4eHhAICwsDBoNBq8+uqr0Gg0eOONN2qVDwC0atUKmzdvBgBcv34da9eu%0AxYABA5CYmIgOHToAAGbNmoUxY8Zgz549OHjwIJYtW4bZs2dj79698PPze2j8unTr1g1Lly6VtdnZ%0A2dV5PqLHHa8sExHRIwsNDUVkZCQmTpxYbX/z5s3h6ekpbZXrjAHAzMwMHTt2RGJiIhITE9G1a1co%0AlUo0atQIXbp0kdqDg4NhYmIim9fS0hJ9+vTBrFmzcPToUYSEhGDmzJl6xVx5RfvSpUvQaDQICwsD%0A8H/F8pkzZ3DhwoUqN/c9LB8AMDExkfoCAgIQExODpk2b4rPPPpONs7e3x4ABAzBv3jxkZmbCxcUF%0A8+bN0yt+XczNzWWxeXp6slgmegQslomIqF7ExMTg559/RkpKSq2PrXw6xf1XeIF7RbhGo0FSUpLO%0Am98qKRQKtG7dutqnSVSn8or2F198gdu3b+PJJ58EAAQGBuLy5cv4+uuvpeUa9UGpVOLWrVs6+01M%0ATNCiRQu94yeivweXYRARUb3w8/NDVFQUFi1aVKWvsLAQt2/flrXZ29tLyxe6deuGGTNmoKCgQLaU%0AIywsDJ988gmuX78uK5bT09MxZcoUDBo0CD4+PjAxMUFSUhK+/vprTJgwQa94K5d1LF68GMHBwVAq%0AlQDuFa33tz+4xEKffMrLy6XnLlcuw8jIyJBi27JlC+Li4vDSSy/By8sLQgj8/PPP2Lp1K2JjY/WK%0AX5c7d+5UeW61sbExHBwcHmleoscVi2UiIqo306dPx9q1a6u0Vz4F4n4pKSnSGuTKm+iEENIVXgDo%0A1KkTysrKpEfMVXJ1dYWHhwemTZsm/fGOyv333ntP73i7deuGvXv3yq5mA5CexKHravbD8jl58iSc%0AnZ0B3Ftm0qJFCyxduhTR0dEAAB8fH5iZmWHs2LG4cOECVCoVWrZsiZUrV2LQoEF6x1+d7du3S699%0Af7z6/LEWIqpKIfjMGiIiIiKianHNMhERERGRDiyWiYjoX2f27NlVnjVcufXq1auhwyMiA8JlGERE%0A9K/z559/4s8//6y2T61Wo2nTpn9zRERkqFgsExERERHpwGUYREREREQ6sFgmIiIiItKBxTIRERER%0AkQ4slomIiIiIdGCxTERERESkA4tlIiIiIiIdWCwTEREREenAYpmIiIiISIf/BxDqP15LN9tLAAAA%0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4" descr="data:image/png;base64,iVBORw0KGgoAAAANSUhEUgAAAssAAAHHCAYAAABJIhU9AAAABHNCSVQICAgIfAhkiAAAAAlwSFlz%0AAAAPYQAAD2EBqD+naQAAADl0RVh0U29mdHdhcmUAbWF0cGxvdGxpYiB2ZXJzaW9uIDMuMC4zLCBo%0AdHRwOi8vbWF0cGxvdGxpYi5vcmcvnQurowAAIABJREFUeJzs3XtYFeX+///nUg5yRgIBzcAEBOKk%0AoH1EWGuZui1RM7VMsaRSq0+lkYe0dqnlIWu3Nf10sNgetiJlVGoeU3MWLN2mIRjKUoRMTc1TxmFL%0AgDC/P/w6P5ewEE1T8/24rrm265577nnPuLvWi9t7Bp2qqipCCCGEEEKIOprc6AKEEEIIIYS4WUlY%0AFkIIIYQQwgYJy0IIIYQQQtggYVkIIYQQQggbJCwLIYQQQghhg4RlIYQQQgghbJCwLIQQQgghhA0S%0AloUQQgghhLBBwrIQQgghhBA2SFgWQgghhBDCBgnLQgghromFCxei0+m0rVmzZoSEhPD8889z/Phx%0Aq76HDh3imWeeITAwEEdHR1q0aEG/fv3YsmVLnXEVRbEa197enrvvvpvHH3+cH3/8sU6/zMzMeut7%0A/vnn0el0Vm2BgYH07t270df4yCOPoNPpePnll+vdf2mtTZs2pUWLFgwcOBCLxVKnf0pKCq6urkDd%0A+2dra9WqFZGRkbRt25aKioo6Y/700084Ozvz8MMPN/q6hBC22d3oAoQQQvy1vPHGG7Rp04bff/8d%0As9nMhx9+yJo1a9i9ezfOzs5s2bKFXr16ATB8+HDCw8P55ZdfWLhwIYmJibz33nu88MILdcYdNWoU%0AHTt2pLq6mp07d/Lxxx+zevVq8vPzadmy5XW/rtLSUr7++msCAwPJyMjgrbfeqhO+66v1hx9+4KOP%0APkJRFHbv3o2fn1+9x+j1ehYvXmzVNnz4cDp16sTIkSO1NldXV3x9fenSpQtvvvkm06dPtzrm+eef%0Ax8HBgTlz5vzBKxZCAKAKIYQQ18CCBQtUQN2xY4dV+0svvaQC6tKlS9Vff/1V9fPzU319fdWioiKr%0AfmfPnlUTExPVJk2aqFu2bNHaN2/erALq559/btV/zpw5KqBOnz69wX4XPPfcc+qlX3sBAQFqUlJS%0Ao65v/vz5qr29vfrtt9+qgKooSp0+tmr48MMPVUCdOXOmVfuwYcNUFxcXm+d0cXFRhw0bVu++Z599%0AVrW3t1d3796ttWVmZqqA+sEHHzTqmoQQlyfLMIQQQlxX9913HwAHDhxg3rx5/PLLL7zzzju0bdvW%0Aqp+TkxOLFi1Cp9PxxhtvXNG4f4b09HR69OhB165dCQsLIz09vdHHJiYmAlBcXHzN6pkxYwbe3t48%0A88wzqKpKeXk5L774Ip07d+aZZ565ZucR4nYnYVkIIcR1dSEg3nHHHXz99dc0a9aMRx55pN6+bdq0%0AISEhgW+//bbe9bi2xr3ejh49yubNmxk8eDAAgwcPJjMzk6qqqkYd/9NPPwHQvHnza1aTh4cHc+bM%0AwWw2k5aWxmuvvcbx48f5+OOPbS4PEUJcOQnLQgghrqmSkhJOnTrFzz//zGeffcYbb7yBk5MTvXv3%0ApqCggHbt2uHo6Gjz+OjoaKqrqykqKrJqLysr49SpUxw7dow1a9YwevRodDodAwYMuN6XREZGBo6O%0Ajjz44IMAPProo5w5c4Y1a9bU2//iWtevX8+LL754XWodOHAgvXv3Zty4ccydO5exY8cSERFxTc8h%0AxO1OHvATQghxTXXv3t3qc0BAAOnp6bRq1YqysjLc3NwaPP7C/tLSUqv2J5980uqzj48PixYtIi4u%0A7hpU3bD09HSSkpK02oKDg4mNjSU9PZ1+/frV6V9frYsXL6Zjx47XvLb333+f0NBQWrduzWuvvXbN%0AxxfididhWQghxDX1/vvvExISgp2dHb6+vrRr144mTc7/Q6abmxtlZWUNHn9h/6Wh+vXXXycxMZGm%0ATZvi7e1NWFgYdnbX/2vMYrGQm5vL448/bjXbbTQaef/99yktLcXd3b3eWsvLy/nqq6/49NNPtXtw%0Ard111120aNGCe+65Bycnp+tyDiFuZxKWhRBCXFOdOnWyOdsbFhZGbm4ulZWVNpdi/PDDD9jb2xMc%0AHGzVHhkZWWfW+mLNmjUDsLnW+ezZs1qfK7FkyRIAUlNTSU1NrbP/iy++4IknnrBZa79+/Th79iwj%0ARowgISGB1q1bX3ENQogbR9YsCyGE+NP07t2b33//nc8//7ze/T/99BPZ2dncd999VzxLGhAQAMC+%0Affvq3b9v3z6tT2OpqsrSpUvp2rUrn3/+eZ0tKiqqUW/FeOutt/j999+ZNm3aFZ1fCHHjSVgWQgjx%0Ap3n66adp0aIF48aNs/rtewC///47TzzxBKqq8vrrr1/x2P7+/sTExLBkyRJ+++03q305OTls27aN%0ABx544IrG3LJlCz/99BNPPPEEAwcOrLMNGjSIzZs3c/To0QbHadu2LQMGDGDhwoX88ssvV3xtQogb%0AR5ZhCCGE+NPccccdZGZmkpSURIcOHer8Br+ioiLee+894uPjr2r8f/7zn/Ts2ZOYmBhSUlJo2bIl%0AFouFjz/+GH9/fyZOnFjnmKKiIqZOnVqnvX379qxatYqmTZuSlJRU7/n69u3Lq6++yqeffspLL73U%0AYG3jxo1j2bJlzJ49m7feeuuqrk8I8eeTsCyEEOJPlZiYyA8//MD06dP5/PPPOXbsGB4eHsTHxzN/%0A/nwSEhKueuyuXbuSnZ3N1KlTmTNnDmVlZfj6+jJkyBAmT55MixYt6hyzb9++et8i8eSTT7JixQri%0A4+Px8vKq93wRERG0adOGJUuWXDYsx8XFYTQa+fDDD5k4cSIeHh5Xd5FCiD+VTlVV9UYXIYQQQggh%0AxM1I1iwLIYQQQghhg4RlIYQQQgghbJCwLIQQQgghhA0SloUQQgghhLBBwrIQQgghhBA2SFgWQggh%0AhBDCBnnPshBXqLa2lqNHj+Lm5oZOp7vR5QghhBCiEVRVpaysjJYtW9KkSePniyUsC3GFjh49SuvW%0ArW90GUIIIYS4CocPH+bOO+9sdH8Jy0JcITc3N+D8f2zu7u43uBohhBBCNEZpaSmtW7fWvscbS8Ky%0AEFfowtILd3d3CctCCCHELeZKl1DKA35CCCGEEELYIGFZCCGEEEIIGyQsCyGEEEIIYYOEZSGEEEII%0AIWyQsCyEEEIIIYQNEpaFEEIIIYSwQcKyEEIIIYQQNkhYFkIIIYQQwgYJy0IIIYQQQtggYVkIIYQQ%0AQggbJCwLIYQQQghhg4RlIYQQQgghbJCwLIQQQgghhA0SloUQQgghhLDB7kYXIMQtKyQEmsjPm+Iv%0A4ujRG12BEELclOSbXgghhBBCCBskLAshhBBCCGGDhGVh08aNG9HpdJSXl9/oUoQQQgghbggJy38x%0Aqqpy7ty5G12GlZuxJiGEEEKIxpCw3EirVq3C09OTmpoaAPLy8tDpdEyYMEHrM3z4cJKTk/Hx8SEz%0AM1Nrj4mJwd/fX/tsNptxdHTk7NmzjB07lt69e2v7Zs+ejU6nY926dVpbUFAQaWlp9dZ1YfZ33bp1%0AdOjQAQcHB7Zt2wbAl19+Sfv27WnWrBlt27blzTff1EJrUVEROp2O3bt3a2OdOnUKnU6H2WymqKiI%0AHj16AODm5oZOp2P48OEA1NbWMm3aNNq0aYOTkxMxMTF8+eWXl60pNzcXo9GIm5sb7u7uxMXFkZub%0Aa/OenzlzhhEjRuDr64uTkxORkZGsXbtW2//5558THh6Og4MDgYGBzJo1y+r4O++8kxkzZpCcnIyr%0AqyuBgYGsXr2a48eP06dPH1xcXIiOjmbnzp02axBCCCHE7U3CciMlJiZSVlamhTuTyYS3tzeKomh9%0ATCYTXbt2Ra/Xa+1nzpzBYrFQUVHB3r17tX4dO3bE2dkZg8GA2WzWQvil4x45coTi4mKMRmOD9U2c%0AOJF33nmHvXv3cs8996AoCk8++SSpqakUFBTw4YcfkpaWxsyZMxt1vW3atGHZsmUAFBcXc+zYMf75%0Az38C8Oabb7J06VI+/vhjCgoKGDVqFIMHD2bLli0N1jR48GACAwP5/vvvycnJYfz48djZ1f9Clpqa%0AGnr27Mn27dtJT09n9+7dTJ8+nSb/7+0T27dv59FHHyU5OZndu3fz+uuv88orr7BkyRKrcd59912M%0ARiO5ubn07NmT5ORkUlJSSElJITc3l4CAAFJSUhq8F5WVlZSWllptQgghhLg9yKvjGsnDw4OYmBgU%0ARSEuLg5FUUhNTWXKlCmUl5dTUlJCUVERBoOBiooK5s2bB0BWVhbt27fHz88PRVEIDQ1FURQMBgNg%0AHcJjY2PJyspi3LhxLF++HABFUWjVqhVBQUEN1jd16lS6deumfZ48eTKvvvoqjz/+OAB33303U6ZM%0A4fXXX+fVV1+97PU2bdqU5s2bA9CiRQtcXV0BqKioYObMmVrgh/PBOisri3nz5tGlSxebNR0+fJjX%0AXnuNdu3aARAcHGzz/OvXr2fnzp3s27ePtm3bAmj/C+dDcM+ePbVrCQkJYffu3bzzzjsMHTpU69en%0ATx9GjBgBwGuvvcbHH39M586dGTBgAADjx48nMTGRU6dO4e3tXW8tM2bMYMqUKZe9Z0IIIYT465GZ%0A5StgMBhQFAVVVcnOzqZ///6EhYVhNpsxmUy0bNmS4OBgDAYDBQUFnDx5EpPJhNFoxGg0oigK1dXV%0AbN26VZsp9vT0JDo6GkVRyM/Px8HBgZEjR5Kbm0t5eTkmk0kL1g2Ji4uz+vzDDz/w+uuv4+rqqm3P%0APvssP//8M5WVlVd9DwoLC6moqKBr165WYy9dupTi4uIGa0pNTSUlJYUePXowc+ZMDhw4YPM8eXl5%0ABAQEWAXki1ksFqtgDtClSxcKCwtRVVVri4qK0v7s6+sLQGRkZJ22EydO2Kxl4sSJlJSUaNvhw4dt%0A9hVCCCHEX4vMLF8Bo9HI/Pnz2bVrF/b29oSGhmoh+MyZM1qojYyMxMvLC5PJhMlkYtq0afj5+TFz%0A5kx27NhBdXU18fHxVuMqioKjoyMGgwEvLy+rED5mzJjL1ubi4mL1uby8nBkzZvDggw/W6evg4KAt%0AZ7g4WFZXV1/2PBfejLFu3Tr8/Pys9jVr1qzBmqZOncrQoUNZs2YNa9euZdKkSSxbtoy+ffvWOY+T%0Ak9Nla6mPqqqoqopOpwPA3t5e29dQW21trc0xHR0dcXR0vKp6hBBCCHFrk7B8BS4smZg1a5YWjI1G%0AI2+99RZnzpzRQq1OpyMxMZEVK1awZ88eEhIScHZ2prKyknnz5hEXF2cVJA0GA/Pnz8fOzo77779f%0AGzcjI4PCwsLLrleuT/v27SksLLS5fMPHxweAY8eOaTOteXl5Vn0cHBwAtPXUABERETg4OHD48GES%0AEhKuuK7Q0FBCQ0N56aWXePjhh1m4cGG9YTkqKoqDBw9SXFxc7+xyWFhYnTXSW7ZsITQ0VPtBQAgh%0AhBDij5JUcQWaN29OVFQU6enpWoDV6/Xs3LmTwsJCq+USF8JuTEwMrq6uNGnSBL1eT3p6ep1lFXq9%0AnrKyMlatWqWNazQaSU9Px9/fn5CQEK1vZmYmERERl6110qRJzJ8/nzfffJOCggIKCgrIyMjg9ddf%0AB86/4SIuLo4ZM2ZgsVhQFIXXXnvNaoyAgADg/JtATp48SXl5OR4eHqSmpjJ69GgWL15McXExO3fu%0AZM6cOSxevNhmPeXl5YwaNQqTycTBgwcxm83k5OQQFhYGwKFDhwgNDdXeTNGtWzfi4+Pp378/Gzdu%0A5MCBA6xZs4ZvvvkGgDFjxrB+/XqmT59OYWEhCxYs4MMPP2Ts2LGXvTdCCCGEEI0lYfkKGQwGampq%0AtFDr5eVFeHg4fn5+2oNr9fWD8wH40jY4H8IjIyPx8fEhNDQUOB+ga2tr6wTr3377TXurRkN69erF%0AypUrWbt2LbGxsXTu3JnZs2cTGBio9Vm4cCEVFRXExsby0ksvMW3aNKsxAgICmDRpEmPGjMHX15cX%0AX3wROP/A28SJE5k2bRphYWHcf//9rF27ljZt2tisx87OjhMnTvDYY48REhLCo48+Sp8+fbTwXlVV%0Axb59+zh79qx2zIVX3w0aNIjw8HAmTJigLZfo1KkTn376KUuWLCEiIoIpU6Ywffp0q4f7hBBCCCH+%0AKJ168aJVIcRllZaW4uHhQYmvL+6y5EP8VRw9eqMrEEKI60r7/i4pwd3dvdHHyZplIa5WYSFcwX9s%0AQgghhLj1yLSYEEIIIYQQNkhYFkIIIYQQwgYJy0IIIYQQQtgga5aFuFohISAP+P355EE0IYQQfyL5%0AphdCCCGEEMIGCcuChIQE+WUeQgghhBD1kGUYt5GNGzfSo0cPysrKcHV11dpXrlyJvb39DaxMCCGE%0AEOLmJGFZ4OXldaNLEEIIIYS4KckyjEusWrUKT09PampqAMjLy0On0zFhwgStz/Dhw0lOTsbHx4fM%0AzEytPSYmBn9/f+2z2WzG0dGRs2fPMnbsWHr37q3tmz17NjqdjnXr1mltQUFBpKWl1VvXxo0b0el0%0AbN68mQ4dOuDi4kJCQgL79+8HoLi4mCZNmpCXl2d13D/+8Q/atm3L/v376dGjBwBubm7odDqGDx8O%0A1F2GceeddzJjxgySk5NxdXUlMDCQ1atXc/z4cfr06YOLiwvR0dHs3LnT6lxZWVl06dIFJycn7rrr%0ALlJTU61+ffXcuXMJCgrC0dERX19fBg0a1NBfBdnZ2ej1epydnWnevDn3338/paWlAFRUVPD888/j%0A4+NDs2bN0Ov15OTk1LlfGzZsIDo6GicnJ7p3786pU6dYtWoVoaGhuLu7M3ToUCoqKhqsQwghhBC3%0ALwnLl0hMTKSsrIzc3FwATCYT3t7eKIqi9TGZTHTt2hW9Xq+1nzlzBovFQkVFBXv37tX6dezYEWdn%0AZwwGA2azWQvhl4575MgRiouLMRqNDdb36quv8t5777F9+3ZUVdUCb9u2bTEajSxYsMCq/4IFC0hJ%0ASeHuu+9m2bJlwPlgfezYMf75z3/aPM+7776L0WgkNzeXnj17kpycTEpKCikpKeTm5hIQEEBKSorW%0Av7CwkF69ejFo0CDy8/PJyMhg8+bNjB49GoBt27bx0ksvMW3aNAoLC1m3bh0JCQk2z5+Tk0P37t2J%0Ajo5m27ZtZGdn06tXL86dOwfA2LFjWbFiBUuWLCEnJ4eAgAB69uxJSUmJ1TiTJ0/mo48+wmw2c+DA%0AAR5++GHef/99Pv30U77++mvWrl3LBx980OA9r6yspLS01GoTQgghxO1BwvIlPDw8iImJ0UKsoiik%0ApqaSm5tLeXk5R44coaioCIPBgNFo1PplZWXRvn17qzZFUTAYDIB1CFdVlaysLMaMGWPVt1WrVgQF%0ABTVY34wZM0hMTOSee+7h5Zdfxmw2U1VVBZyf8U5PT9c+b9++nb1795KSkkLTpk1p3rw5AC1atMDP%0Az6/B34vep08fRowYQXBwMK+99holJSV07tyZAQMGEBISwvjx48nPz+fUqVMATJ8+nWHDhjFq1CiC%0AgoLo0qULs2fPZsGCBVRVVXHo0CHc3NxISkoiICCA9u3b88ILL9g8/8yZM+ncuTNz584lKiqKiIgI%0ARo0ahZeXF6WlpXz88ce8++679OzZk3vuuYe0tDTs7e2ZP3++1TjTp0+nc+fOxMbG8sQTT6AoCvPm%0AzSMmJgaDwcBDDz3E5s2bL3vPPTw8tK1169YN9hdCCCHEX4eE5XoYDAYURUFVVbKzs+nfvz9hYWGY%0AzWZMJhMtW7YkODgYg8FAQUEBJ0+exGQyYTQatbBcXV3N1q1btZliT09PoqOjURSF/Px8HBwcGDly%0ApBbCTSaTFqwbEhUVpf3Z39+f2tpaLbAOGDAAVVVZuXIlAAsXLqR79+5XFe4uPo+vry8AkZGRddpO%0AnDgBwK5du0hLS8PV1VXbkpKSqKmp4eDBg9x///34+/tz99138/jjj7N06dIGlz/k5eXRrVu3evcV%0AFRVx7tw5unTporU5OjoSFxeHxWJp8Drc3d256667rNouXIMtEydOpKSkRNsOHz7cYH8hhBBC/HVI%0AWK6H0WjEbDaza9cu7O3tCQ0N1ULwxaE2MjISLy8vTCaTVVg2mUzs2LGD6upq4uPjrca9eAwvLy+r%0AEN6YsHzxWyt0Oh0AtbW1wPnAOHToUBYsWMDvv/9ORkYGTz755FXdg/rO09C5y8vLee6558jLy9O2%0AXbt2sX//fgICAnB3dycvL4/09HR8fX35+9//TkxMjM0lDU5OTldV9+Wu49K3fuh0Ou0abHF0dMTd%0A3d1qE0IIIcTtQcJyPS4smZg1a5YWYC8EXUVRtNlinU5HYmIiK1asYM+ePSQkJBAVFUVlZSXz5s0j%0ALi4OFxcXbdwL65Y3bdqkjWE0GsnIyKCwsPCy65UbY/jw4axfv54PP/yQJk2a0K9fP22fg4MDgLZu%0A+lrq0KEDe/bsISgoqM524bz29vb06NGDd955h127dlFUVGS1FvxiUVFRbNq0qd59QUFB2NnZsWXL%0AFq2tqqqK77//nvDw8Gt+bUIIIYS4fUlYrkfz5s2JiooiPT1dC7B6vZ6dO3dSWFhoNQN8IezGxMTg%0A6upKkyZN0Ov1pKen15kp1uv1lJWVsWrVKquwnJ6ejr+/PyEhIVrfzMxMIiIirrj2yMhIYmNjmTBh%0AAkOGDMHR0VHbFxAQAJx/48fJkycpLy+/4vFtmThxIiaTiVGjRmkzysuXL2fUqFEArFixgrlz57Jr%0A1y4OHjzIokWL0Ol02jW/99579OzZUxvvlVdeYevWrbzwwgvk5+djsVh4//33+fXXX3F3d+fpp59m%0AzJgxfPPNNxQUFPDUU09RXV3NE088cc2uSQghhBBCwrINBoOBmpoaLdR6eXkRHh6On58f7dq1s9kP%0AzgfgS9vgfAiPjIzEx8eH0NBQ4HyArq2trROsf/vtN+2tGlfqqaeeoqqqqs4SjICAACZNmsSYMWPw%0A9fXlxRdfvKrx6xMTE4PJZMJisdClSxc6dOjA5MmTadWqFXD+2jMzM+natSthYWGkpaXx6aefavfh%0A5MmTFBcXa+OFhYWxfv16cnJy6NixI126dGH16tXY2Z1/Nfg777zDgw8+SHJyMh06dOCnn35i/fr1%0AeHh4XLNrEkIIIYTQqaqq3ugixLU1adIkvv766zrvQRbXRmlpKR4eHpT4+uLeRH7e/NMdPXqjKxBC%0ACHEL0r6/S0qu6Pkj+Q1+fyHl5eX8+OOPfPDBB7z99ts3upy/vsJCkIf9hBBCiL80mRb7C3nmmWfo%0A1KkTPXr0YNiwYTe6HCGEEEKIW54swxDiCl3tP+MIIYQQ4sa52u9vmVkWQgghhBDCBlmzLMTVCgmB%0Aa/WAnzy0JoQQQtyUZGZZCCGEEEIIGyQs38Y2btyITqfTfjlJWloa3t7e12TshIQExo4de03GEkII%0AIYS4USQsC01ycjIFBQU3uoxr4loGfyGEEELcvmTNstA4OTnh5OR0o8sQQgghhLhpyMzyNbZq1So8%0APT2pqakBIC8vD51Ox4QJE7Q+w4cPJzk5GR8fHzIzM7X2mJgY/P39tc9msxlHR0fOnj3L2LFj6d27%0At7Zv9uzZ6HQ61q1bp7UFBQWRlpbWYG3BwcE4OTnRrVs3Dh48aLX/0tnY3NxcjEYjbm5uuLu7ExcX%0AR25urrY/OzsbvV6Ps7MzzZs35/7776e0tLTec//6668MHToUT09PXFxcSEpKsvr11gcOHKB37940%0Ab94cFxcXIiIiWL9+vbY/Pz+fnj174uLigp+fH8OGDeP06dP1nmvjxo2MGDGC06dPo9Pp0Ol0TJ06%0AlfHjx9OlS5c6/e+55x6mT59u874JIYQQ4vYlYfkaS0xMpKysTAuVJpMJb29vFEXR+phMJrp27Ype%0Ar9faz5w5g8VioaKigr1792r9OnbsiLOzMwaDAbPZrIXwS8c9cuQIxcXFGI3Geuv66aefGDBgAA89%0A9BB5eXkMGzaMV155pcFrGTx4MIGBgXz//ffk5OQwfvx47OzO/2NETk4O3bt3Jzo6mm3btpGdnU2v%0AXr04d+5cvWM99thj5OXlsXr1arZs2UJ1dTVJSUla/2effZaamhqysrLIz89nxowZODs7A+eDdteu%0AXenUqRM7d+5kzZo1/PzzzwwePLjec+n1et599128vLw4duwYx44dIzU1leTkZP7zn//w008/aX3z%0A8vKwWCwMGTLE5n2orKyktLTUahNCCCHE7UGWYVxjHh4exMTEoCgKcXFxKIpCamoqU6ZMoby8nJKS%0AEoqKijAYDFRUVDBv3jwAsrKyaN++PX5+fiiKQmhoKIqiYDAYAOsQHhsbS1ZWFuPGjWP58uUAKIpC%0Aq1atCAoKqreuDz74gNDQUO3XYLdr144ffviBd9991+a1HD58mNdee4127doBEBwcrO2bOXMmnTt3%0AZu7cuVpbREREveNYLBbWrFnDd999R6dOnQBYsmQJd911F19//TUPPfQQhw4dIjk5mcjISADuvvtu%0A7fg5c+Zw77338uabb2pt//rXv2jTpg0//vijVV8ABwcH3N3d0el0+Pn5ae3R0dGEh4eTkZHBxIkT%0AAVi6dCnx8fEEBgbavA8zZsxgypQpNvcLIYQQ4q9LZpavA4PBgKIoqKpKdnY2/fv3JywsDLPZjMlk%0AomXLlgQHB2MwGCgoKODkyZOYTCaMRiNGoxFFUaiurmbr1q3aTLGnpyfR0dEoikJ+fj4ODg6MHDmS%0A3NxcysvLMZlMWrCuj8Vi4d5777Vq69y5c4PXkZqaSkpKCj169GDmzJkcOHBA25eXl0e3bt0adT8s%0AFgsODg507NhRa2vRogXBwcFYLBYARo8ezeTJk0lISGDy5Mns3r1b67tr1y42bNiAq6urtl0I5hcv%0A5WiM5ORkli5dCoCqqmRkZJCcnNzgMRMnTqSkpETbDh8+fEXnFEIIIcStS8LydWA0GjGbzezatQt7%0Ae3tCQ0O1EHxxqI2MjMTLywuTyWQVlk0mEzt27KC6upr4+HircS8ew8vLyyqENxSWr8bUqVPJz8/n%0AgQceYOPGjYSFhbFy5UqAa/4g4NNPP01xcTHJycns2rWLDh068MEHHwBQXl5Ov379yMvLs9r2799f%0A7xrkhgwZMoQ9e/bwww8/kJWsB0L1AAAgAElEQVSVxfHjx3nkkUcaPMbR0RF3d3erTQghhBC3BwnL%0A18GFJROzZs3SAuyFoKsoijZbrNPpSExMZMWKFezZs4eEhASioqKorKxk3rx5xMXF4eLioo17Yd3y%0Apk2btDGMRiMZGRkUFhbaXK8MEBYWxvbt263atm3bdtlrCQ0N5aWXXmLDhg306dOHhQsXAhAVFcWm%0ATZsadT/CwsKoqqpix44dWtuJEyfYv38/4eHhWttdd93Fs88+y1dffcXo0aO1hxU7dOjAnj17aNOm%0ADUFBQVbbhXXNl3JwcNDWd18sICCALl26kJ6eTnp6Oj179uSOO+5o1HUIIYQQ4vYjYfk6aN68OVFR%0AUaSnp2sBVq/Xs3PnTgoLC61mgC+E3ZiYGFxdXWnSpAl6vZ709PQ6M8V6vZ6ysjJWrVplFZbT09Px%0A9/cnJCRE65uZmWm1hvjZZ5+loKCACRMmUFhYyJIlS1i8eLHNaygvL2fUqFGYTCYOHjyI2WwmJyeH%0AsLAwAF555RW2bt3KCy+8QH5+PhaLhffff59ff/21zlhhYWEkJSXx1FNPsXXrVnbt2sXQoUMJDAzU%0A3vAxatQovvnmGw4cOEBOTg6KomjneuGFFzh+/DjJycl8//33FBcXs27dOoYNG6ad47333qNnz57a%0A58DAQEpKSlAUhVOnTlFRUaHtS05OJiMjgy+++OKySzCEEEIIcXuTsHydGAwGampqtFDr5eVFeHg4%0Afn5+2gNz9fWD8wH40jY4H8IjIyPx8fEhNDQUOB+ga2tr6wTr3377TXurBkCbNm34/PPPyczMJCoq%0AirS0NKZNm2azfjs7O06cOMFjjz1GSEgIjz76KH369OH1118Hzgfg9evXk5OTQ8eOHenSpQurV6/W%0A3pZxqUWLFhEdHU2vXr2Ij4/Hzs7Oqv+5c+d49tlnCQsLo1evXoSHh2sPD955551s2bKFyspKunfv%0ATmRkJKmpqVYzwidPnrRav5yYmMjw4cMZOHAgPj4+Vg8yPvzww/zyyy9UVVXRt29fm/dACCGEEEKn%0Aqqp6o4sQ4lZSWlqKh4cHJb6+uDe5Rj9vHj16bcYRQgghRL207++Skit6/kheHSfE1SosBHnYTwgh%0AhPhLk2UYQgghhBBC2CBhWQghhBBCCBskLAshhBBCCGGDrFkW4mqFhMC1esBPXH/yEKUQQoirIN/0%0AQgghhBBC2CBhWQghhBBCCBskLAshhBBCCGGDhOWbyKpVq/D09KSmpgaAvLw8dDodEyZM0PoMHz6c%0A5ORkfHx8yMzM1NpjYmLw9/fXPpvNZhwdHTl79ixjx47Vfq00wOzZs9HpdKxbt05rCwoKIi0tzWZt%0Au3fvplevXri7u+Pu7o5er+fAgQMADB06lIEDBzJz5kz8/Pzw9vZm1KhRnDt3Tjv+zjvvZObMmaSk%0ApODm5kZAQAD/+te/GrwftbW1zJgxg7Zt2+Lo6EhAQABvvfWWtn/Xrl107doVJycnvL29eeaZZzh7%0A9qy2/0Jdb775Ji1atKB58+ZMmzaNc+fO8dJLL9G8eXNat27Nv//97wbrEEIIIcTtS8LyTSQxMZGy%0AsjJyc3MBMJlMeHt7oyiK1sdkMtG1a1f0er3WfubMGSwWCxUVFdqvuDaZTHTs2BFnZ2cMBgNms1kL%0A4ZeOe+TIEYqLi+v8eu0LDh06RGJiIi4uLmzevJkdO3aQkpJiFYY3bNjA4cOHURSF+fPn88knn7B4%0A8WKrcd555x3+53/+h9zcXEaOHMnTTz9NUVGRzfsxbtw4/vGPfzB58mQKCgpYsmQJPj4+AJSXl9Oz%0AZ098fHzYsWMHn376KevXr2fUqFFWY3zzzTecOnWK7Oxs3n77bf7+97/Tu3dvfH192b59O8OHD2fE%0AiBEcO3as4b8cIYQQQtyWJCzfRDw8PIiJidFCrKIopKamkpubS3l5OUeOHKGoqAiDwYDRaNT6ZWVl%0A0b59e6s2RVEwGAyAdQhXVZWsrCzGjBlj1bdVq1YEBQXVW9f//d//4e3tTUZGBrGxsbRr144nn3yS%0A4OBgrY+3tzdz5swhNDSUvn378sADD7Bp0yarcfr06cMzzzxDUFAQr7zyCp6enlY/CFyspKSEuXPn%0A8u677/LYY4/Rtm1bEhMTeeqppwBYvHgx586dY9GiRURERNC9e3fee+89Fi5cyKlTp7RxfHx8mDVr%0AFu3atWPEiBG0bduWqqoqXn75ZYKDg3n11Vdp0qQJW7Zssfn3UllZSWlpqdUmhBBCiNuDhOWbjMFg%0AQFEUVFUlOzub/v37ExYWhtlsxmQy0bJlS4KDgzEYDBQUFHDy5ElMJhNGo1ELy9XV1WzdulWbKfb0%0A9CQ6OhpFUcjPz8fBwYGRI0dqIdxkMmnBuj55eXno9Xrs7Gy/aTAiIoImF71Gzd/fnxMnTlj1iYqK%0A0v6s0+nw9fWt0+eCPXv2UF1dTbdu3erdb7FYaN++PU5OTlpbly5dqKmpobCw0GZdvr6+REZGap/t%0A7Ozw8vKyWQfAjBkz8PDw0LbWrVvb7CuEEEKIvxYJyzcZo9GI2Wxm165d2NvbExoaqoXgi0NtZGQk%0AXl5emEwmq7BsMpnYsWMH1dXVxMfHW4178RheXl5WIbyhsHxxILXF3t7e6rNOp6O2tvaK+1zJORuj%0AvnNeSR0AEydOpKSkRNsOHz58TWoTQgghxM1PwvJN5sKSiVmzZmkB9kLQVRRFmy3W6XQkJiayYsUK%0A9uzZQ0JCAlFRUVRWVjJv3jzi4uJwcXHRxr2wbnnTpk3aGEajkYyMDAoLC22uV4bzM8JZWVlWa5Sv%0At5CQEBwdHess5bggLCyM3NxcKioqtLYtW7bQtGlT2rVrd01rcXR01B5svLAJIYQQ4vYgYfkm07x5%0Ac6KiokhPT9cCrF6vZ+fOnRQWFlrNAF8IuzExMbi6utKkSRP0ej3p6el1Zor1ej1lZWWsWrXKKiyn%0Ap6fj7+9PSEiI1jczM5OIiAjt86hRozh9+jRDhgwhJyeH/fv3s2jRIvbv339Nr91oNPLRRx8B4OLi%0Awrhx4xgzZgxLlizhxx9/5D//+Q8LFiwA4LHHHsPOzo6UlBT27NnDpk2bGD16NCkpKdxxxx3XtC4h%0AhBBC3L4kLN+EDAYDNTU1Wqj18vIiPDwcPz8/q1nTS/vB+cB5aRucD+GRkZH4+PgQGhoKnA/QtbW1%0AdYL1b7/9pr1VA84/JPftt9/y22+/odfriY2NZcGCBXWWM/xRRUVFVg/nTZ48mdGjR/Pqq68SGhrK%0A4MGDOXnyJACurq6sX7+e48ePExsbyyOPPELPnj2ZM2fONa1JCCGEELc3naqq6o0uQohbSWlpKR4e%0AHpT4+uLeRH7evGUcPXqjKxBCCHEDad/fJSVXtKRSvumFEEIIIYSwwfa7wIQQDSssBHnYTwghhPhL%0Ak5llIYQQQgghbJCwLIQQQgghhA2yDEOIqxUSAvKA359HHtATQghxA8g3vRBCCCGEEDZIWBaXtXHj%0ARnQ6HeXl5Tb7pKWl4e3t/SdWJYQQQghx/UlYFkIIIYQQwgYJy0IIIYQQQtggYfkmsmrVKjw9Pamp%0AqQEgLy8PnU7HhAkTtD7Dhw8nOTkZHx8fMjMztfaYmBj8/f21z2azGUdHR86ePcvYsWPp3bu3tm/2%0A7NnodDrWrVuntQUFBZGWltZgfdnZ2URGRtKsWTPi4+MpKCio0+eLL74gKCiIZs2acf/993PkyBGr%0A/cuXLyc2NpZmzZrh4+PDww8/3OA5G+r/66+/MnToUDw9PXFxcSEpKYni4mJt/4WlIStXriQkJARn%0AZ2cGDRpERUUF8+fPJyAgAC8vL1JTU6mtrW2wDiGEEELcniQs30QSExMpKysjNzcXAJPJhLe3N4qi%0AaH1MJhNdu3ZFr9dr7WfOnMFisVBRUcHevXu1fh07dsTZ2RmDwYDZbNZC+KXjHjlyhOLiYoxGY4P1%0AjRs3jtmzZ7N9+3Y8PT3p27cv586d0/aXlZUxc+ZM0tPTMZvNnD59miFDhmj7V65cycCBA+nbty+5%0Aubls2LCB2NhYm+e7XP/HHnuMvLw8Vq9ezZYtW6iuriYpKalOTR988AHLli1j7dq1bNy4kX79+rFh%0AwwbWrl3LwoULef/99/nqq68avHYhhBBC3J7k1XE3EQ8PD2JiYlAUhbi4OBRFITU1lSlTplBeXk5J%0ASQlFRUUYDAYqKiqYN28eAFlZWbRv3x4/Pz8URSE0NBRFUTAYDIB1CI+NjSUrK4tx48axfPlyABRF%0AoVWrVgQFBTVY35QpU+jWrRsA//73v2ndujUrV66kf//+AFRVVfHhhx9qgXbBggVERkayc+dOOnTo%0AwNSpUxk6dCiTJk3SxoyJibF5vob6WywW1qxZw3fffUenTp0AWLJkCXfddRdff/01Dz30kFbTvHnz%0ACAgIAOChhx7is88+45dffsHFxYXw8HD0ej2bN29mwIAB9dZRWVlJZWWl9rm0tLTB+ySEEEKIvw6Z%0AWb7JGAwGFEVBVVWys7Pp378/YWFhmM1mTCYTLVu2JDg4GIPBQEFBASdPnsRkMmE0GjEajSiKQnV1%0ANVu3btVmij09PYmOjkZRFPLz83FwcGDkyJHk5uZSXl6OyWTSgnVDOnfurP3Z29uboKAgLBaL1ubg%0A4ECHDh20zxEREbi5uWl98vLytLDdGA31t1gsODg40LFjR62tRYsWBAcHW9Xk7u6uBWUAX19f7r77%0AblxcXKzaTpw4YbOOGTNm4OHhoW2tW7du9DUIIYQQ4tYmYfkmYzQaMZvN7Nq1C3t7e0JDQ7UQfHGo%0AjYyMxMvLC5PJZBWWTSYTO3bsoLq6mvj4eKtxLx7Dy8vLKoQ3Jiz/Uc7Ozte1f33s7e2tPut0unrb%0AGlqzPHHiREpKSrTt8OHDf7guIYQQQtwaJCzfZC4smZg1a5YWYC8EXUVRtNlinU5HYmIiK1asYM+e%0APSQkJBAVFUVlZSXz5s0jLi7Oavb0wrrlTZs2aWMYjUYyMjIoLCy87HplgG3btml/Pn36NEVFRYSF%0AhWltVVVV2nprgD179lBWVqb1iYyMZNOmTY2+Fw31DwsLo6qqih07dmhtJ06cYP/+/YSHhzf6HI3h%0A6OiIu7u71SaEEEKI24OE5ZtM8+bNiYqKIj09XQuwer2enTt3UlhYaDUDfCHsxsTE4OrqSpMmTdDr%0A9aSnp9eZKdbr9ZSVlbFq1SqrsJyeno6/vz8hISFa38zMTCIiIurUNnnyZDZv3kx+fj7Dhg3D39+f%0APn36aPsdHBz43//9X7Zv387333/Pk08+SUJCgrY0Y9KkSSxZsoQ33niDvXv3kp+fz9tvv60dP378%0AeJ588kntc0P9w8LCSEpK4qmnnmLr1q3s2rWLoUOHEhgYaPXmDyGEEEKIP0LC8k3IYDBQU1OjhVov%0ALy/Cw8Px8/OjXbt2NvvB+QB8aRucD+GRkZH4+PgQGhoKnA/QtbW1dYL1b7/9pr1V42IzZszg+eef%0AJy4ujlOnTrFy5UqrJQ1ubm6MGTOGQYMGkZCQgIeHBxkZGdr+7t278+mnn/LFF18QHR1Nt27dyMnJ%0A0fYfPXqUQ4cONbr/okWLiI6OplevXsTHx2NnZ8fq1auxs5PnVoUQQghxbehUVVVvdBFC3EpKS0vx%0A8PCgxNcX9yby8+af5ujRG12BEEKIW5j2/V1SckVLKuWbXgghhBBCCBvk36uFuFqFhSAP+wkhhBB/%0AaTKzLIQQQgghhA0SloUQQgghhLBBwrIQV+ui1+0JIYQQ4q9JwrIQQgghhBA2SFgWbNy4EZ1OR3l5%0Auc0+aWlpeHt7/4lVXR+NuVYhhBBCiAskLAshhBBCCGGDhGUhhBBCCCFskLD8J1q1ahWenp7U1NQA%0AkJeXh06nY8KECVqf4cOHk5ycjI+PD5mZmVp7TEwM/v7+2mez2YyjoyNnz55l7Nix9O7dW9s3e/Zs%0AdDod69at09qCgoJIS0trsL7s7GwiIyNp1qwZ8fHxFBQU1OnzxRdfEBQURLNmzbj//vs5cuSI1f7l%0Ay5cTGxtLs2bN8PHx4eGHH27wnA31//XXXxk6dCienp64uLiQlJREcXGxzbGKiorQ6XTs3r1bazt1%0A6hQ6nQ6z2VzvMf/973/529/+RmJiIiUlJQ3WKoQQQojbj4TlP1FiYiJlZWXk5uYCYDKZ8Pb2RlEU%0ArY/JZKJr167o9Xqt/cyZM1gsFioqKti7d6/Wr2PHjjg7O2MwGDCbzVoIv3TcI0eOUFxcjNFobLC+%0AcePGMXv2bLZv346npyd9+/bl3Llz2v6ysjJmzpxJeno6ZrOZ06dPM2TIEG3/ypUrGThwIH379iU3%0AN5cNGzYQGxtr83yX6//YY4+Rl5fH6tWr2bJlC9XV1SQlJVnV9EecOXOG7t27Y2dnxzfffIOHh0e9%0A/SorKyktLbXahBBCCHGbUMWfqkOHDuo777yjqqqq9uvXT502bZrq4OCglpWVqT///LMKqIWFheqc%0AOXPUe+65R1VVVV2+fLl67733qg8++KD64Ycfqqqqqt27d1dfeeUVVVVV9cyZM2qTJk3UHTt2qLW1%0AtaqXl5c6Y8YM9d5771VVVVWXLFmitmrVymZNGzZsUAE1MzNTazt58qTarFkz9YsvvlBVVVU/+eQT%0AFVC///57rU9+fr4KqDk5OaqqqmrHjh3VYcOGNfpeNNS/oKBABdTvvvtOazt+/Ljq6Oiofvnll/Ue%0As3//fhVQ8/Pzra4DULOzs62udd++fWpERIQ6aNAgtaqqqsE6J02apAJ1thJf30ZfqxBCCCFurJKS%0AkvPf3yUlV3SczCz/yQwGA4qioKoq2dnZ9O/fn7CwMMxmMyaTiZYtWxIcHIzBYKCgoICTJ09iMpkw%0AGo0YjUYURaG6upqtW7dqM8Wenp5ER0ejKAr5+fk4ODgwcuRIcnNzKS8vx2QyYTAYLltb586dtT97%0Ae3sTFBSExWLR2hwcHOjQoYP2OSIiAjc3N61PXl4e3bp1a/S9aKi/xWLBwcGBjh07am0tWrQgODjY%0Aqqar1a1bN8LCwli6dCn29vYN9p04cSIlJSXadvjw4T98fiGEEELcGiQs/8mMRiNms5ldu3Zhb29P%0AaGioFoIvDrWRkZF4eXlhMpmswrLJZGLHjh1UV1cTHx9vNe7FY3h5eVmF8MaE5T/K2dn5uva/nCZN%0Azv/fWVVVra26urrevklJSSiKoi1raYijoyPu7u5WmxBCCCFuDxKW/2QX1i3PmjVLC7AXgq6iKNps%0AsU6nIzExkRUrVrBnzx4SEhKIioqisrKSefPmERcXh4uLizbuhXXLmzZt0sYwGo1kZGRQWFh42fXK%0AANu2bdP+fPr0aYqKiggLC9PaqqqqtPXWAHv27KGsrEzrExkZyaZNmxp9LxrqHxYWRlVVFTt27NDa%0ATpw4wf79+wkPD6/3GB8fHwCOHTumteXl5dXb9x//+AdDhgzhvvvua1RgFkIIIcRt6rosChENiomJ%0AUZs2baqtPz59+rRqb2+vAurevXu1frNnz1abNm2qrT1WVVV98MEH1aZNm6oTJkywGvPXX39VmzRp%0AojZt2lS1WCyqqqrqV199pTZt2lT19/e36vv5559r66FV9f9fxxsZGal+++236g8//KAmJSWpbdq0%0A0dbzfvLJJ6qDg4N67733qt999526Y8cOtVOnTmpCQoLVOE2bNlWnTJmiWiwW9YcfflBnzpyp7R83%0Abpz6xBNPNLp/UlKSGhERoW7ZskXNy8tTe/ToobZr106trq5WVVVVDx48qLZr105bM62qqhoXF6ca%0AjUa1oKBA3bx5sxobG1vvmuWysjJVVVX1+eefV/39/dV9+/Zd/i/u/9HWPMmaZSGEEOKWIWuWbyEG%0Ag4GamhptttfLy4vw8HD8/Pxo166dzX5wfrb40jaA5s2bExkZiY+PD6GhoQDo9Xpqa2vrLMH47bff%0A6p1NnTFjBs8//zxxcXGcOnWKlStXWq3ndXNzY8yYMQwaNIiEhAQ8PDzIyMjQ9nfv3p1PP/2UL774%0AgujoaLp160ZOTo62/+jRoxw6dKjR/RctWkR0dDS9evUiPj4eOzs7Vq9ejZ2dHXB+pnvfvn2cPXtW%0AO2bhwoVUVFQQGxvLSy+9xLRp02z+PQDMnTuXhx56iPvuu4+ioqIG+wohhBDi9qNT1YsWeAohLqu0%0AtBQPDw9KfH1x/+WXG12OEEIIIRpB+/4uKbmi549kZlkIIYQQQggbJCwLcbUKC290BUIIIYS4ziQs%0ACyGEEEIIYYOEZSGEEEIIIWywu9EFCHHLCgmBJvLz5mUdPXqjKxBCCCGumnzTCyGEEEIIYYOE5Zvc%0A3//+d+Li4hrdPy0tDW9v7+tYkRBCCCHE7UPC8k3i3Llz6HQ6Vq1aZdU+YcIE1q9f3+hxkpOTKSgo%0AaFTfGxWsJdALIYQQ4lYha5Zvcq6urri6uja6v5OTE05OTtexIiGEEEKI28ctN7O8atUqPD09qamp%0AASAvLw+dTseECRO0PsOHDyc5ORkfHx8yMzO19piYGPz9/bXPZrMZR0dHzp49y9ixY+ndu7e2b/bs%0A2eh0OtatW6e1BQUFkZaWVm9d1dXVPPnkkwQGBuLk5ES7du2YO3dunX6ffPIJ4eHhODo60rJlS0aP%0AHg1AYGAgAH369EGn0xEUFARYL8NYs2YNTk5OlJWVWY353HPP8be//Q2oO2ubm5uL0WjEzc0Nd3d3%0A4uLiyM3NZePGjYwYMYLTp0+j0+nQ6XRMnToVgDvvvJNp06YxaNAgXFxcuPPOO/noo4+szvnTTz/R%0At29fXFxc8PDw4NFHH+XkyZN/6Lz1Wb58ObGxsTRr1gwfHx8efvhhbd+vv/7K0KFD8fT0xMXFhaSk%0AJIqLi7X9F+7FypUrCQkJwdnZmUGDBlFRUcH8+fMJCAjAy8uL1NRUamtrbdYghBBCiNvXLReWExMT%0AKSsrIzc3FwCTyYS3tzeKomh9TCYTXbt2Ra/Xa+1nzpzBYrFQUVHB3r17tX4dO3bE2dkZg8GA2WzW%0AQvil4x45coTi4mKMRmO9ddXU1HDXXXeRmZlJQUEBf//733n55Zf58ssvtT5z585l9OjRPPvss+ze%0AvZvly5fTtm1bAHbs2AHA4sWLOXbsGNu2batzjr/97W+4ublZjXnu3DmWLVtGcnJyvXUNHjyYwMBA%0Avv/+e3Jychg/fjx2dnbo9XreffddvLy8OHbsGMeOHSM1NVU77u233yY2Npbc3FzGjh3Lc889x+bN%0AmwGora2lb9++lJaWkp2dzfr169m3bx+DBw/+w+e92MqVKxk4cCB9+/YlNzeXDRs2EBsbq+1/7LHH%0AyMvLY/Xq1WzZsoXq6mqSkpI4d+6c1qesrIwPPviAZcuWsXbtWjZu3Ei/fv3YsGEDa9euZeHChbz/%0A/vt89dVX9dYAUFlZSWlpqdUmhBBCiNvDLbcMw8PDg5iYGBRFIS4uDkVRSE1NZcqUKZSXl1NSUkJR%0AUREGg4GKigrmzZsHQFZWFu3bt8fPzw9FUQgNDUVRFAwGA2AdwmNjY8nKymLcuHEsX74cAEVRaNWq%0AlTbje6lmzZoxefJk7XObNm3YsmULy5Yto3///qiqyrRp0xg/fjwvvPCC1q9Tp04A+Pj4AODp6Ymf%0An1+957Czs+ORRx5h6dKlDBs2DIBvvvmG//73v/Tv37/eYw4fPsxrr71Gu3btAAgODtb2ubu7o9Pp%0A6j2fXq9n/PjxAISEhGA2m5k1axZdu3Zl/fr1WCwWDh48SMuWLQFYtGgR0dHR5Obm0r59+6s+78Wm%0ATp3K0KFDmTRpktYWExMDgMViYc2aNXz33XfaPVyyZAl33XUXX3/9NQ899BAAVVVVzJs3j4CAAAAe%0AeughPvvsM3755RdcXFwIDw9Hr9ezefNmBgwYUG8dM2bMYMqUKQ3WKoQQQoi/pltuZhnAYDCgKAqq%0AqpKdnU3//v0JCwvDbDZjMplo2bIlwcHBGAwGCgoKOHnyJCaTCaPRiNFoRFEUqqur2bp1qzZT7Onp%0ASXR0NIqikJ+fj4ODAyNHjiQ3N5fy8nJMJpMWrG2ZO3cusbGxeHt74+rqyvz58zl06BAAx44d4/jx%0A43Tr1u0PXXtycjKbNm3i+PHjAKSnp9OnTx/c3Nzq7Z+amkpKSgo9evRg5syZHDhwoFHn6dy5c53P%0AFosFOB9UAwMDtaAMEBUVhaurq9bnas97sby8PJv3y2Kx4ODgQMeOHbW2Fi1aEBwcrNUA54P5haAM%0A4Ovry913342Li4tV24kTJ2zWMXHiREpKSrTt8OHDV3wtQgghhLg13ZJh2Wg0Yjab2bVrF/b29oSG%0Ahmoh+OJQGxkZiZeXFyaTySosm0wmduzYQXV1NfHx8VbjXjyGl5eXVQhvKCwvWbKEl19+mREjRrBh%0Awwby8vJ4/PHHqaqqArhmD9117tyZgIAAPvvsM/773/+yYsUKm0sw4PzsbH5+Pg888AAbN24kLCyM%0AlStXXpNaGnItzuvs7PyH67C3t7f6rNPp6m1raM2yo6Mj7u7uVpsQQgghbg+3ZFi+sGRi1qxZWoC9%0AEHQVRdFmi3U6HYmJiaxYsYI9e/aQkJBAVFQUlZWVzJs3j7i4uP+PvXuPy/n+/wf+uIquruRK0i6F%0Aukw6USiNatRki21NbI4RhhkzzKn1sRRmDpthbHPYPoU5z5BTDk0h5yinVFLYXD5hupKk0+v3h5/3%0A16WuVGMZj/vt9r7der+Oz/dbu13PXnu935fOCuPDfcuxsbHSGL6+vlizZg3S0tL07lcGgISEBHTo%0A0AEff/wx2rRpAzs7O1y8eFGqNzc3R+PGjREbG1tuf0NDQxgaGkp7pivSr18/rFq1Clu2bIFcLkfX%0Arl0rbO/o6Ihx48Zhz549CAgIQFRUFADAyMhI73yP75k+cuQInJycAABOTk7IysrCtUe+me306dPI%0Ay8uDs7Pz35r3US4uLnrvl5OTEwoLC6W93gCQnZ2N9PR0nRiIiIiI/o5/ZbJsbm4OV1dXrFq1Skpg%0AO3bsiJMnTyItLU1nBTVeabwAACAASURBVPhhstu6dWuYmprCwMAAHTt2xKpVq8qsFHfs2BF37tzB%0Atm3bdJLlVatWwcrKCvb29lLbX3/9FS1btpTOmzdvjqNHj2LPnj1IS0vDf/7zH+khxIciIiIwZ84c%0ALFq0COnp6UhMTMSiRYsAPEjsbWxssHfvXly/fh23b9/We/1BQUE4duwYZs+ejZ49e5ZZKX0oLy8P%0Ao0ePRnx8PC5fvoyDBw8iMTFRSnrVajW0Wi3i4uJw8+ZN3Lt3T+obHx+PuXPnIi0tDd999x02bdok%0AvbnD398fTk5OCAoKwqlTp3DkyBEMGjQIfn5+aN26dbXnnTRpEj788EMphvDwcPzyyy+YNm0aLly4%0AgDNnzmDOnDkAHiTL77zzDoYMGYJDhw4hOTkZ/fv3h1qt1nmrCREREdHf8a9MloEHq8AlJSVSUlu/%0Afn04OzujYcOG0kNl5bUDHiTAj5cBD5JwFxcXWFpawtHREcCDBLq0tLRMYp2TkyO9VQMARo4ciffe%0Aew89e/ZE+/btkZubi+HDh+v0GTJkCL755hssXLgQLVq0QEBAgM6rzr799lvExMSgSZMmOntxH+fo%0A6Ag3NzecPn26wi0YtWrVQnZ2NgYMGAB7e3v06dMHAQEBmDJlCoAHK/RDhw7FBx98AEtLS8ydO1fq%0AO2nSJBw+fBitW7fGrFmzsGDBAmn/sIGBAaKjo2FqaorXX38d/v7+sLe3x5o1a/7WvNeuXZP2eANA%0A586dsXbtWmzcuBGtWrWCn58fEhMTpfqHDxW+/fbb8PLyQq1atbB9+3bUqvWve26ViIiInlMyIYSo%0A6SDo+dK4cWN8/vnnGDVqVE2H8lzKzc2FmZkZtCoVlAb/2r83/zmPbNchIiKqKdLnt1ZbpeePuARH%0AVF1paQAf9iMiInqhcVmMiIiIiEgPrixTGX/88UdNh0BERET0XODKMhERERGRHkyWiYiIiIj0YLJM%0ARERERKTH30qW4+LiIJPJkJOT87eCkMlk2Lx5c6XbR0REoHXr1lWaozKxRkVFoV69elUa9+/y9fXF%0A2LFj/9E5iYiIiKhyqpQsM7Gjv6sm/iAhIiIiqi5uw3gBFRYWVqn8n1JUVFSj8xMRERFVVaWT5UGD%0ABiE+Ph4LFiyATCaDTCZDVlYWACAxMRFt27aFiYkJvLy8kJqaqtN3y5YtcHNzg7GxMV599VVMnToV%0AxcXFeucKCQmBvb09TExM8OqrryIsLKzcRGvJkiVo0qQJTExM0KtXL2i12ideR0JCAlxdXWFsbIz2%0A7dvj7NmzFbZ/UuzffvstXFxcUKdOHTRp0gQjR45EXl5emTl9fX1hYmICc3Nz+Pv74/bt21J9aWkp%0AJk2ahPr166Nhw4aIiIjQ6Z+Tk4OhQ4fC0tISSqUSnTp1QnJyslT/cFvKTz/9hKZNm8LY2BjAg/8T%0AMGrUKIwdOxYNGjSAv79/lcar6P6WlpZi2rRpaNy4MeRyOVq3bo2YmBipPisrCzKZDOvWrYOPjw+M%0AjY2xatUqDB48GFqtVvodevxaH7V161Z4eHjA2NgYDRo0QPfu3aW627dvIzg4GObm5jAxMUHXrl2R%0Anp4u1T9cwd62bRscHBxgYmKCDz74APn5+Vi+fDnUajXMzc0xevRolJSU6I2BiIiIXnKiknJycoSn%0Ap6cYNmyY0Gg0QqPRiL179woAol27diIuLk6cO3dOdOjQQXh5eUn99u/fL5RKpYiKihIZGRli9+7d%0AQq1Wi4iICKkNALFp0ybpfPr06SIhIUFkZmaK6OhooVKpxOzZs6X68PBwUadOHdGpUydx6tQpER8f%0AL+zs7ES/fv30xr9v3z4BQDg5OYndu3eL06dPi3fffVeo1WpRWFgohBAiMjJSmJmZVSn2efPmid9/%0A/11kZmaK2NhY4eDgIEaMGCHVnzp1SsjlcjFixAiRlJQkzp49KxYuXChu3LghhBDCx8dHKJVKERER%0AIdLS0sTy5cuFTCYTu3fvlsbo3LmzCAgIEMePHxdpaWli/PjxwsLCQty6dUvnfnTp0kWcPHlSJCcn%0AS2ObmpqKiRMnigsXLogLFy5UabyK7u+3334rlEqlWLNmjbhw4YKYNGmSqF27tkhLSxNCCJGZmSkA%0ACLVaLTZu3CguXboksrKyxPz584VSqZR+h+7cuVPuv9e2bduEoaGhmDJlijh//rxISkoSX331lVT/%0A3nvvCScnJ7F//36RlJQk/P39hZ2dnc6/Ze3atcWbb74pTp48KeLj44WFhYV46623RK9evcS5c+fE%0A1q1bhZGRkVi7dq3e3xshhCgoKBBarVY6rl69KgAIrVZbYT8iIiJ6fmi12mp9flc6WRbiQfI1ZswY%0A6fxhArp3716pbPv27QKAuHfvnhBCCD8/P50kRwghVq5cKaysrP4viMeS5cd9/fXXwt3dXToPDw8X%0AhoaG4o8//pDKdu7cKQwMDIRGoyl3jIexPpoY3bp1SygUCrFu3TohRNlkuTKxP27Dhg3CwsJCOu/b%0At6/w9vbW297Hx0e8/vrrOmUeHh4iJCRECCHEgQMHhFKpFAUFBTptmjVrJpYsWSKEeHA/ateuLbKz%0As8uM3aZNG52yyo73pPtrbW0tZsyYUSbukSNHCiH+L1meP3++TpvH77E+np6eIigoqNy6tLQ0AUAk%0AJCRIZTdv3hQKhUKsX79emgeAuHjxotRm+PDhwsTERCdB9/f3F8OHD68wlvDwcAGgzMFkmYiI6N+j%0AusnyU/kGP1dXV+lnKysrAEB2djZsbGyQnJyMhIQEzJgxQ2pTUlKCgoIC5Ofnw8TEpMx469atw3ff%0AfYeMjAzk5eWhuLgYSqVSp42NjQ0aNWoknXt6eqK0tBSpqalo2LCh3lg9PT2ln+vXrw8HBwekpKSU%0A27Yyse/duxczZ87EhQsXkJubi+LiYp36pKQk9OzZU288gO79Ax7cw+zsbCmGvLw8WFhY6LS5d+8e%0AMjIypHNbW1tYWlqWGdvd3b3MNVVmvIrur4mJCa5duwZvb2+dMby9vXW2cwBA27Zt9V53RZKSkjBs%0A2LBy61JSUlCrVi20a9dOKrOwsCjzb2liYoJmzZpJ5yqVCmq1GqampjplD++1PqGhoRg3bpx0npub%0AiyZNmlT5moiIiOjf56kky7Vr15Z+lslkAB7saQWAvLw8TJ06FT169CjT7+He2kcdPnwYQUFBmDp1%0AKvz9/WFmZoa1a9di7ty5TyPUKnlS7FlZWXj33XcxYsQIzJgxA/Xr18fBgwcxZMgQFBYWwsTEBAqF%0A4onzPHr/gAf38NH7Z2Vlhbi4uDL9Hn2rRJ06dcod+/Hyyo73tOiL60kqc9+epLz7WtG91kcul0Mu%0Al//teIiIiOjfp0rJspGRUZUfhnJzc0Nqairs7Owq1f7QoUOwtbXF5MmTpbLLly+XaXflyhVcu3YN%0A1tbWAIAjR47AwMAADg4OFY5/5MgR2NjYAHjwkFhaWhqcnJyqFXtiYiJKS0sxd+5cGBg8eFZy/fr1%0AOm1cXV0RGxuLqVOnVhiXPm5ubrh+/Tpq1aoFtVpdrTGqM15F91epVMLa2hoJCQnw8fGR+iQkJOC1%0A116rcP7K/g49vG+DBw8uU+fk5ITi4mIcPXoUXl5eAIBbt24hNTUVzs7OTxybiIiIqLKq9Oo4tVqN%0Ao0ePIisrCzdv3nziihwATJkyBStWrMDUqVNx7tw5pKSkYO3atfjiiy/Kbd+8eXNcuXIFa9euRUZG%0ABr777jts2rSpTDtjY2MMHDgQycnJOHDgAEaPHo1evXpJWzA2bdoER0fHMv2mTZuG2NhYnD17FoMG%0ADUKDBg0QGBhYrdjt7OxQVFSEhQsX4tKlS1i5ciUWL16sM0ZoaCiOHz+OkSNH4vTp07hw4QJ+/PFH%0A3Lx584n3DgA6d+4MT09PBAYGYvfu3cjKysKhQ4cwefJknDhxolJjVGe8J93fiRMnYvbs2Vi3bh1S%0AU1Px+eefIykpCWPGjKlwfrVajby8PMTGxuLmzZvIz8+X7lNwcLDULjw8HGvWrEF4eDhSUlJw5swZ%0AzJ49G8CD35Fu3bph2LBhOHjwIJKTk9G/f380atQI3bp1q/I9ISIiItKnSsnyhAkTYGhoCGdnZ1ha%0AWuLKlStP7OPv749t27Zh9+7d8PDwQPv27TFv3jzY2tqW2/69997DZ599hlGjRqF169Y4dOgQwsLC%0AyrSzs7NDjx498Pbbb+Ott96Cq6srfvjhB6leq9WWeYUdAMyaNQtjxoyBu7s7rl+/jq1bt8LIyKha%0Asbdq1QrffvstZs+ejZYtW2LVqlWYOXOmzhj29vbYvXs3kpOT8dprr8HT0xNbtmxBrVqVW9SXyWTY%0AsWMHOnbsiMGDB8Pe3h59+vTB5cuXoVKpKjVGdcZ70v0dPXo0xo0bh/Hjx8PFxQUxMTGIjo5G8+bN%0AK5zfy8sLH3/8MXr37g1LS0vMmTMHAKDRaHR+n3x9fbFhwwZER0ejdevW6NSpE44dOybVR0ZGwt3d%0AHe+++y48PT0hhMCOHTvKbLMgIiIi+jtkQghR00HQ8yUiIgKbN29GUlJSTYfyXMrNzYWZmRm0Wm2Z%0AB0+JiIjo+VTdz29+gx8RERERkR5MlomIiIiI9OA2DKIq4jYMIiKifx9uwyAiIiIiesqYLBMRERER%0A6cFkmYiIiIhIDybLRERERER6MFkmvXx9fTF27NiaDoOIiIioxjBZfgEVFhbWdAg6nrd4iIiIiCqL%0AyfILwNfXF6NGjcLYsWPRoEED+Pv7IycnB0OHDoWlpSWUSiU6deqE5ORkqc+gQYMQGBioM87YsWPh%0A6+sr1cfHx2PBggWQyWSQyWTIysoCAJw9exZdu3aFqakpVCoVBgwYgJs3b1YYjxACERERsLGxgVwu%0Ah7W1NUaPHl3hdW3duhUeHh4wNjZGgwYN0L17d6nu9u3bCA4Ohrm5OUxMTNC1a1ekp6dL9VFRUahX%0Arx62bdsGBwcHmJiY4IMPPkB+fj6WL18OtVoNc3NzjB49GiUlJdW99URERPSCY7L8gli+fDmMjIyQ%0AkJCAxYsXo2fPnsjOzsbOnTuRmJgINzc3+Pn54a+//qrUeAsWLICnpyeGDRsGjUYDjUaDJk2aICcn%0AB506dUKbNm1w4sQJxMTE4H//+x969epVYTwbN27EvHnzsGTJEqSnp2Pz5s1wcXHRO//27dvRvXt3%0AvP322zh16hRiY2Px2muvSfWDBg3CiRMnEB0djcOHD0MIgbfffhtFRUVSm/z8fHz33XdYu3YtYmJi%0AEBcXh+7du2PHjh3YsWMHVq5ciSVLluDXX3+t8F7cv38fubm5OgcRERG9JAT96/n4+Ig2bdpI5wcO%0AHBBKpVIUFBTotGvWrJlYsmSJEEKIgQMHim7duunUjxkzRvj4+OiMO2bMGJ0206dPF2+99ZZO2dWr%0AVwUAkZqaWm48Qggxd+5cYW9vLwoLCyt1TZ6eniIoKKjcurS0NAFAJCQkSGU3b94UCoVCrF+/Xggh%0ARGRkpAAgLl68KLUZPny4MDExEXfu3JHK/P39xfDhwyuMJTw8XAAoc2i12kpdCxEREdU8rVZbrc9v%0Ariy/INzd3aWfk5OTkZeXBwsLC5iamkpHZmYmMjIy/tY8ycnJ2Ldvn864jo6OAKAz9qPxAEDPnj1x%0A7949vPrqqxg2bBg2bdqE4uJivfMkJSXBz8+v3LqUlBTUqlUL7dq1k8osLCzg4OCAlJQUqczExATN%0AmjWTzlUqFdRqNUxNTXXKsrOzK7zm0NBQaLVa6bh69WqF7YmIiOjFUaumA6Cno06dOtLPeXl5sLKy%0AQlxcXJl29erVAwAYGBhAPPZN549uYdAnLy8PAQEBmD17dpk6KyurcuMBgCZNmiA1NRV79+7Fnj17%0AMHLkSHz99deIj49H7dq1y4ylUCieGMuTPD6uTCYrt6y0tLTCceRyOeRy+d+Oh4iIiP59mCy/gNzc%0A3HD9+nXUqlULarW63DaWlpY4e/asTllSUpJOMmlkZFTm4Tc3Nzds3LgRarUatWpV7ddHoVAgICAA%0AAQEB+OSTT+Do6IgzZ87Azc2tTFtXV1fExsZi8ODBZeqcnJxQXFyMo0ePwsvLCwBw69YtpKamwtnZ%0AuUoxEREREVWE2zBeQJ07d4anpycCAwOxe/duZGVl4dChQ5g8eTJOnDgBAOjUqRNOnDiBFStWID09%0AHeHh4WWSZ7VajaNHjyIrKws3b95EaWkpPvnkE/z111/o27cvjh8/joyMDOzatQuDBw+u8K0SUVFR%0A+Pnnn3H27FlcunQJv/zyCxQKBWxtbQE82OoQHBwstQ8PD8eaNWsQHh6OlJQUnDlzRlrNbt68Obp1%0A64Zhw4bh4MGDSE5ORv/+/dGoUSN069btad9OIiIieokxWX4ByWQy7NixAx07dsTgwYNhb2+PPn36%0A4PLly1CpVAAAf39/hIWFYdKkSfDw8MCdO3d0klUAmDBhAgwNDeHs7AxLS0tcuXIF1tbWSEhIQElJ%0ACd566y24uLhg7NixqFevHgwM9P861atXD8uWLYO3tzdcXV2xd+9ebN26FRYWFgAAjUaDK1euSO19%0AfX2xYcMGREdHo3Xr1ujUqROOHTsm1UdGRsLd3R3vvvsuPD09IYTAjh07yt3SQURERFRdMvH4xlUi%0AqlBubi7MzMyg1WqhVCprOhwiIiKqhOp+fnNlmYiIiIhIDybLRERERER6MFkmIiIiItKDyTIRERER%0AkR58zzJRddnbAxW8AaSMa9eeXSxERET0THBlmYiIiIhIDybLRERERER6MFkmIiIiItKDyTIRERER%0AkR5Mlp8RX19ffPrppxg7dizMzc2hUqmwbNky3L17F4MHD0bdunVhZ2eHnTt3Sn3i4+Px2muvQS6X%0Aw8rKCp9//jmKi4t1xhw9ejQmTZqE+vXro2HDhoiIiNCZNycnB0OHDoWlpSWUSiU6deqE5ORkAEBW%0AVhYMDAxw4sQJnT7z58+Hra0tSktLy72We/fuYfz48WjcuDHkcjns7e2xcuVKAEBMTAxkMhni4+PR%0Apk0b1KlTBx07dkRGRobU//PPP0f79u3x3//+FzY2NqhXrx4GDBiAu3fvVngP4+Pj0aFDB5iYmKB+%0A/fro2rUr8vLypJhGjhwJS0tLGBsbw8fHB6dOnZL6Poxr7969cHV1hUKhgL+/P/766y9ER0fDwcEB%0ASqUSAwcOREFBQYVxEBER0cuLyfIztHz5cjRo0ADHjh3Dp59+ihEjRqBnz57w8vLCyZMn8dZbb2HA%0AgAHIz8/Hn3/+ibfffhseHh5ITk7Gjz/+iJ9//hlffvllmTHr1KmDo0ePYs6cOZg2bRr27Nkj1ffs%0A2RPZ2dnYuXMnEhMT4ebmBj8/P/z1119Qq9Xo3LkzIiMjdcaMjIzEoEGDYKDnzQ59+vTBb7/9hh9+%0A+AEpKSn4/vvvoVAodNp88cUXWLhwIY4dO4bCwkJ89NFHOvXnz5/H7t27sXPnTmzatAkxMTH49ttv%0A9d67o0eP4s0334SbmxuOHj2K/fv3o0uXLigpKQEAjB07Ftu2bcOqVauQmJiIRo0awd/fH7m5uTrj%0ATJ06FUuXLsWBAweQlpaGnj17YvHixVi/fj22bNmC6OhoLFmyRG8cAHD//n3k5ubqHERERPSSEPRM%0A+Pj4iNdff106Ly4uFnXq1BEDBgyQyjQajQAgDh8+LP7zn/8IBwcHUVpaKtV///33wtTUVJSUlJQ7%0AphBCeHh4iJCQECGEEAcOHBBKpVIUFBTotGnWrJlYsmSJEEKIdevWCXNzc6lNYmKikMlkIjMzs9zr%0ASE5OFgDEgQMHyq3fuXOnACAOHjwolW3cuFEYGhqK4uJiIYQQISEhQqlUirt370ptPv30U+Hj41Pu%0AmEII0b17d+Hn51du3V9//SUMDQ3Fxo0bpbJ79+4JS0tL8d133+mNKzw8XAAQf/75p1Q2cOBA0a1b%0AN71xPNrv8UOrUglhZVX5g4iIiGqMVqt98Pmt1VapH1eWnyFXV1fpZ0NDQ1hYWMDFxUUqU6lUAIDs%0A7GykpKTA09MTMplMqvf29kZeXh7++OOPcscEACsrK2RnZwMAkpOTkZeXBwsLC5iamkpHZmamtC0i%0AMDAQhoaG2LRpEwAgKioKb7zxBtRqdbnXkJSUBGNjY3h7e1f6Wq2srFBSUoJbt25JZXZ2djAxMSk3%0Abn3z+vn5lVuXnp6OkpISnZiMjY3h7u6OlJQUvXGpVCrUr18f1tbWOmUVxQEAoaGh0Gq10nH16tUK%0A2xMREdGLg19K8gzVrl1b51wmk+mUPUyM9e0VruyYD/vn5eXBysoKcXFxZfrVq1cPAGBkZITg4GBE%0ARkaiR48eWL16NRYsWKB3vse3W1QmrvKuq6K4/868VY2rqnEAgFwuh1wufyrxEBER0b8LV5afE05O%0ATjh8+DCEEFJZQkIC6tati8aNG1dqDDc3N1y/fh21atWCnZ2dztGgQQOp3dChQ7F371788MMPKC4u%0ARo8ePfSO6erqioKCAiQkJFT/4qrB1dUVsbGx5dY1b94choaGOjEVFBQgMTERzs7O/1SIRERE9BJg%0AsvycGDlyJK5evYpPP/0UFy5cwJYtWxAeHo5x48bpffDucZ07d4anpycCAwOxe/duZGVl4dChQ5g8%0AebLOGzCcnJzQvn17hISEoG/fvjqruIWFhXB0dMSOHTsAAA4ODujTpw8GDBiArVu3IjMzE7///js2%0Abtz4VK//22+/xdtvvy2dT548GfHx8Rg7dizOnj2LlJQULFy4EFqtFubm5hg6dCg+++wz7NmzB+fO%0AncOHH34IABg4cOBTjYuIiIhebkyWnxONGjXCjh07cOzYMbRq1Qoff/wxhgwZgi+++KLSY8hkMuzY%0AsQMdO3bE4MGDYW9vjz59+uDy5cvS/uiHhgwZgsLCQinJfKi0tBSpqak6b3z46aefEBAQgGHDhsHJ%0AyQkjRox46q9by87OxqVLl6Tzli1bIiYmBkeOHEHbtm3h7e2NmJgYGBoaAniQXL/zzjvo27cv3N3d%0A8eeff2LXrl2oW7fuU42LiIiIXm4y8ej/96eXxvTp07FhwwacPn26pkP518nNzYWZmRm0KhWUlVz1%0ABwBcu/bsgiIiIqIKSZ/fWi2USmWl+/EBv5dMXl4esrKysGjRojLvcKYqSksDqvAfGxEREf37cBvG%0AS2bUqFFwd3eHr69vmS0YRERERKSL2zCIqqi6/xuHiIiIak51P7+5skxEREREpAf3LBNVl7098PAB%0APz68R0RE9ELiyjIRERERkR5MlqvB19cXY8eOrVTbrKwsyGQyJCUlPdOY4uLiIJPJkJOTU2E7tVqN%0A+fPnP9NYiIiIiF4U3IZRDb/99htq165d02FUKCoqCmPHjn1i8kxERERE+jFZrob69evXdAhERERE%0A9A/gNoxqeHQbhlqtxldffYUPP/wQdevWhY2NDZYuXVqmz6VLl/DGG2/AxMQErVq1wuHDh3XqDx48%0AiA4dOkChUKBJkyYYPXo07t69K9WvXLkSbdu2Rd26ddGwYUP069cP2dnZ5cYXFxeHwYMHQ6vVQiaT%0AQSaTISIiQqrPz89/YryPKi0txZw5c2BnZwe5XA4bGxvMmDEDwP9tM/ntt9/0Xl9UVBTq1auHXbt2%0AwcnJCaampujSpQs0Gk2F8547dw7vvvsulEol6tatiw4dOiAjI0OKadq0aWjcuDHkcjlat26NmJgY%0Aqe/DuNavXy/dVw8PD6SlpeH48eNo27YtTE1N0bVrV9y4caPCOIiIiOjlxWT5KZg7dy7atm2LU6dO%0AYeTIkRgxYgRSU1N12kyePBkTJkxAUlIS7O3t0bdvXxQXFwMAMjIy0KVLF7z//vs4ffo01q1bh4MH%0AD2LUqFFS/6KiIkyfPh3JycnYvHkzsrKyMGjQoHLj8fLywvz586FUKqHRaKDRaDBhwoQqxfuo0NBQ%0AzJo1C2FhYTh//jxWr14NlUpV6esDHiTo33zzDVauXIn9+/fjypUrOjE97s8//0THjh0hl8vx+++/%0AIzExER9++KE05oIFCzB37lx88803OH36NPz9/fHee+8hPT1dZ5zw8HB88cUXOHnyJGrVqoV+/fph%0A0qRJWLBgAQ4cOICLFy9iypQpeuMAgPv37yM3N1fnICIiopeEoCrz8fERY8aMEUIIYWtrK/r37y/V%0AlZaWildeeUX8+OOPQgghMjMzBQDx008/SW3OnTsnAIiUlBQhhBBDhgwRH330kc4cBw4cEAYGBuLe%0AvXvlxnD8+HEBQNy5c0cIIcS+ffsEAHH79m0hhBCRkZHCzMysTL8nxfu43NxcIZfLxbJly8qtr8z1%0ARUZGCgDi4sWLUpvvv/9eqFSqcscUQojQ0FDRtGlTUVhYWG69tbW1mDFjhk6Zh4eHGDlypN641qxZ%0AIwCI2NhYqWzmzJnCwcFBbxxCCBEeHi4AlDm0KpUQVlYPDiIiInquabXaB5/fWm2V+nFl+SlwdXWV%0AfpbJZGjYsGGZLRKPtrGysgIAqU1ycjKioqJgamoqHf7+/igtLUVmZiYAIDExEQEBAbCxsUHdunXh%0A4+MDALhy5cozifehlJQU3L9/H35+fpUe8/HrAwATExM0a9ZMp42+OQEgKSkJHTp0KPdBytzcXFy7%0Adg3e3t465d7e3khJSdEb18PVcBcXF52yiuIAHqysa7Va6bh69WqF7YmIiOjFwQf8noLHEzqZTIbS%0A0lK9bWQyGQBIbfLy8jB8+HCMHj26zNg2Nja4e/cu/P394e/vj1WrVsHS0hJXrlyBv78/CgsLn0m8%0ADykUiiqP+fj16ZtTVPBN65WdtzpxPV6m79ofksvlkMvlTyUeIiIi+nfhyvJzwM3NDefPn4ednV2Z%0Aw8jICBcuXMCtW7cwa9YsdOjQAY6Ojk9cDTUyMkJJScnfjq158+ZQKBSIjY3922NVhaurKw4cOICi%0AoqIydUqlEtbW1khISNApT0hIgLOz8z8VIhEREb0EmCw/B0JCQnDo0CGMGjUKSUlJSE9Px5YtW6QH%0A/GxsbGBkZISFUkRkhQAAIABJREFUCxfi0qVLiI6OxvTp0yscU61WIy8vD7Gxsbh58yby8/MrHY+f%0Anx8WLVoEADA2NkZISAgmTZqEFStWICMjA0eOHMHPP/9c/Qsux6ZNm+Do6Cidjxo1Crm5uejTpw9O%0AnDiB9PR0rFy5UnoQceLEiZg9ezbWrVuH1NRUfP7550hKSsKYMWOealxERET0cmOy/BxwdXVFfHw8%0A0tLS0KFDB7Rp0wZTpkyBtbU1AMDS0hJRUVHYsGEDnJ2dMWvWLHzzzTcVjunl5YWPP/4YvXv3hqWl%0AJebMmVPpeDIyMnDz5k3pPCwsDOPHj8eUKVPg5OSE3r17P3Flu6q0Wq3OGzksLCzw+++/Iy8vDz4+%0APnB3d8eyZcukLRSjR4/GuHHjMH78eLi4uCAmJgbR0dFo3rz5U42LiIiIXm4yUdHGUSIqIzc3F2Zm%0AZtCqVFAa/P+/N69dq9mgiIiIqELS57dWC6VSWel+fMCPqLrS0oAq/MdGRERE/z7chkFEREREpAeT%0AZSIiIiIiPZgsExERERHpwT3LRNVlbw/wAT8iIqIXGleWnxNxcXGQyWTIyckBAERFRaFevXpP7CeT%0AybB58+ZnHR4RERHRS4nJ8nOqd+/eSEtLk84jIiLQunXrMu00Gg26du36T4ZGRERE9NLgNoznlEKh%0AgEKheGK7hg0b/gPREBEREb2cuLL8jJSWlmLmzJlo2rQpFAoFWrVqhV9//VWq37FjB+zt7aFQKPDG%0AG28gKytLp/+j2zCioqIwdepUJCcnQyaTQSaTISoqCkDZbRhnzpxBp06doFAoYGFhgY8++gh5eXlS%0A/aBBgxAYGIhvvvkGVlZWsLCwwCeffIKioqIKr2fr1q3w8PCAsbExGjRogO7du0t1arUaX331FT78%0A8EPUrVsXNjY2WLp0qVSflZUFmUyG3377DW+88QZMTEzQqlUrHD58uMI5c3JyMHz4cKhUKhgbG6Nl%0Ay5bYtm2bVL9x40a0aNECcrkcarUac+fO1emvVqvx5ZdfIjg4GKamprC1tUV0dDRu3LiBbt26wdTU%0AFK6urjhx4kSFcRAREdHLi8nyMzJz5kysWLECixcvxrlz5/DZZ5+hf//+iI+Px9WrV9GjRw8EBAQg%0AKSkJQ4cOxeeff653rN69e2P8+PFo0aIFNBoNNBoNevfuXabd3bt34e/vD3Nzcxw/fhwbNmzA3r17%0AMWrUKJ12+/btQ0ZGBvbt24fly5cjKipKSr7Ls337dnTv3h1vv/02Tp06hdjYWLz22ms6bebOnYu2%0Abdvi1KlTGDlyJEaMGKHz9dUAMHnyZEyYMAFJSUmwt7dH3759UVxcXO6cpaWl6Nq1KxISEvDLL7/g%0A/PnzmDVrFgwNDQEAiYmJ6NWrF/r06YMzZ84gIiICYWFhZa5j3rx58Pb2xqlTp/DOO+9gwIABCA4O%0ARv/+/XHy5Ek0a9YMwcHB4BdZEhERUbkEPXUFBQXCxMREHDp0SKd8yJAhom/fviI0NFQ4Ozvr1IWE%0AhAgA4vbt20IIISIjI4WZmZlUHx4eLlq1alVmLgBi06ZNQgghli5dKszNzUVeXp5Uv337dmFgYCCu%0AX78uhBBi4MCBwtbWVhQXF0ttevbsKXr37q33ejw9PUVQUJDeeltbW9G/f3/pvLS0VLzyyivixx9/%0AFEIIkZmZKQCIn376SWpz7tw5AUCkpKSUO+auXbuEgYGBSE1NLbe+X79+4s0339Qpmzhxos59fTwu%0AjUYjAIiwsDCp7PDhwwKA0Gg0eq+voKBAaLVa6bh69aoAILQqlRBWVg8OIiIieq5ptdoHn99abZX6%0AcWX5Gbh48SLy8/Px5ptvwtTUVDpWrFiBjIwMpKSkoF27djp9PD09//a8KSkpaNWqFerUqSOVeXt7%0Ao7S0VGeVt0WLFtIKLQBYWVkhOztb77hJSUnw8/OrcG5XV1fpZ5lMhoYNG5YZ89E2VlZWAKB33qSk%0AJDRu3Bj29vbl1qekpMDb21unzNvbG+np6SgpKSl3TpVKBQBwcXEpU1bR9c+cORNmZmbS0aRJE71t%0AiYiI6MXCB/yegYd7hLdv345GjRrp1MnlcowePbomwpLUrl1b51wmk6G0tFRv+8o8aFiZMR9tI5PJ%0AAEDvvJWZszLKm7MqcQBAaGgoxo0bJ53n5uYyYSYiInpJcGX5GXB2doZcLseVK1dgZ2enczRp0gRO%0ATk44duyYTp8jR45UOKaRkZHOiml5nJyckJycjLt370plCQkJMDAwgIODQ7Wvx9XVFbGxsdXuX905%0A//jjD53X5z3KyckJCQkJOmUJCQmwt7fXWTV/GuRyOZRKpc5BRERELwcmy89A3bp1MWHCBHz22WdY%0Avnw5MjIycPLkSSxcuBDLly/Hxx9/jPT0dEycOBGpqalYvXp1hQ/YAQ/e7JCZmYmkpCTcvHkT9+/f%0AL9MmKCgIxsbGGDhwIM6ePYt9+/bh008/xYABA6TtBpURGhqK4OBg6Tw8PBxr1qxBeHg4UlJScObM%0AGcyePbvS41XGn3/+CUdHR+mPCB8fH3Ts2BHvv/8+9uzZg8zMTOzcuRMxMTEAgPHjxyM2NhbTp09H%0AWloali9fjkWLFmHChAlPNS4iIiJ6uTFZfkamT5+OsLAwzJw5E05OTujSpQu2b9+Opk2bwsbGBhs3%0AbsTmzZvRqlUrLF68GF999VWF473//vvo0qUL3njjDVhaWmLNmjVl2piYmGDXrl3466+/4OHhgQ8+%0A+AB+fn5YtGhRlWLXaDS4cuWKdO7r64sNGzYgOjoarVu3RqdOncqsjP9dRUVFSE1NRX5+vlS2ceNG%0AeHh4oG/fvnB2dsakSZOk1XU3NzesX78ea9euRcuWLTFlyhRMmzYNgwYNeqpxERER0ctNJgTfmUVU%0AFbm5uTAzM4NWpYLS4P//vXntWs0GRURERBWSPr+12iptqeTKMhERERGRHnwbBlF1paUBfNiPiIjo%0AhcaVZSIiIiIiPZgsExERERHpwW0YRNVlbw8Y/AN/b/LhQSIiohrDlWUiIiIiIj2YLFeTr68vxo4d%0AW6m2cXFxkMlkyMnJAQBERUWhXr16lZ7r8f41Qa1WY/78+dK5TCbD5s2bayweIiIion8Ct2H8A7y8%0AvKDRaGBmZlbToTw1Go0G5ubmNR0GERER0TPFZPkfYGRkhIYNG9Z0GE/Vi3Y9REREROXhNoxKuHv3%0ALoKDg2FqagorKyvMnTtXp37lypVo27Yt6tati4YNG6Jfv37Izs6W6ivaRpGVlQUDAwOcOHFCp3z+%0A/PmwtbVFaWmpVJaQkABXV1cYGxujffv2OHv2rFQXERGB1q1blxlDrVZL5zKZrMzxsH7QoEHl1sfF%0AxZV7Tx7dhuHl5YWQkBCd+hs3bqB27drYv38/AOD+/fuYMGECGjVqhDp16qBdu3Z6x34oJycHw4cP%0Ah0qlgrGxMVq2bIlt27ZJ9Rs3bkSLFi0gl8uhVqvL/Luo1Wp8+eWX0r+dra0toqOjcePGDXTr1g2m%0ApqZwdXUtc++JiIiIHmKyXAkTJ05EfHw8tmzZgt27dyMuLg4nT56U6ouKijB9+nQkJydj8+bNyMrK%0AwqBBgyo1tlqtRufOnREZGalTHhkZiUGDBsHgkbctTJw4EXPnzsXx48dhaWmJgIAAFBUVVfo6NBqN%0AdFy8eBF2dnbo2LEjAGDBggU69WPGjMErr7wCR0fHJ44bFBSEtWvX4tFvTl+3bh2sra3RoUMHAMCo%0AUaNw+PBhrF27FqdPn0bPnj3RpUsXpKenlztmaWkpunbtioSEBPzyyy84f/48Zs2aBUNDQwBAYmIi%0AevXqhT59+uDMmTOIiIhAWFgYoqKidMaZN28evL29cerUKbzzzjsYMGAAgoOD0b9/f5w8eRLNmjVD%0AcHAw+K3vREREVC5BFbpz544wMjIS69evl8pu3bolFAqFGDNmTLl9jh8/LgCIO3fuCCGE2LdvnwAg%0Abt++LYQQIjIyUpiZmUnt161bJ8zNzUVBQYEQQojExEQhk8lEZmamTv+1a9eWiWHdunVCCCHCw8NF%0Aq1atdOKYN2+esLW1LRNfaWmp6N69u3B3dxf5+fll6jdu3CiMjY3FwYMHpTJbW1sxb9486RyA2LRp%0AkxBCiOzsbFGrVi2xf/9+qd7T01OEhIQIIYS4fPmyMDQ0FH/++afOPH5+fiI0NLS8Wyh27dolDAwM%0ARGpqarn1/fr1E2+++aZO2cSJE4Wzs7NOzP3795fONRqNACDCwsKkssOHDwsAQqPRlDuPEEIUFBQI%0ArVYrHVevXhUAhFalEsLK6tkfRERE9LdptdoHn99abZX6cWX5CTIyMlBYWIh27dpJZfXr14eDg4N0%0AnpiYiICAANjY2KBu3brw8fEBAFy5cqVScwQGBsLQ0BCbNm0C8OBtGW+88YbOFgoA8PT0LBNDSkpK%0Ala/pP//5Dw4fPowtW7ZAoVDo1J06dQoDBgzAokWL4O3tXanxLC0t8dZbb2HVqlUAgMzMTBw+fBhB%0AQUEAgDNnzqCkpAT29vYwNTWVjvj4eGRkZJQ7ZlJSEho3bgx7e/ty61NSUsrE5+3tjfT0dJSUlEhl%0Arq6u0s8qlQoA4OLiUqbs0W0zj5s5cybMzMyko0mTJnrbEhER0YuFyfLfdPfuXfj7+0OpVGLVqlU4%0Afvy4lPQWFhZWagwjIyMEBwcjMjIShYWFWL16NT788MMqxWFgYFBmK0F5WzR++eUXzJs3D5s2bUKj%0ARo106q5fv4733nsPQ4cOxZAhQ6o0f1BQEH799VcUFRVh9erVcHFxkZLSvLw8GBoaIjExEUlJSdKR%0AkpKCBQsWlDve40l8ddWuXVv6WSaT6S17dG/440JDQ6HVaqXj6tWrTyU2IiIiev4xWX6CZs2aoXbt%0A2jh69KhUdvv2baSlpQEALly4gFu3bmHWrFno0KEDHB0dK1yl1Gfo0KHYu3cvfvjhBxQXF6NHjx5l%0A2hw5cqRMDE5OTgAerO5ev35dJ2FOSkrS6X/48GEMHToUS5YsQfv27XXqCgoK0K1bNzg6OuLbb7+t%0AcvzdunVDQUEBYmJisHr1amlVGQDatGmDkpISZGdnw87OTufQ91YNV1dX/PHHH9J9fpyTkxMSEhJ0%0AyhISEmBvby/ta35a5HI5lEqlzkFEREQvBybLT2BqaoohQ4Zg4sSJ+P3333H27FmdB+9sbGxgZGSE%0AhQsX4tKlS4iOjsb06dOrPI+TkxPat2+PkJAQ9O3bt9yV1WnTpiE2NlaKoUGDBggMDATw4EtSbty4%0AgTlz5iAjIwPff/89du7cKfW9fv06unfvjj59+sDf3x/Xr1/H9evXcePGDQDA8OHDcfXqVXz33Xe4%0AceOGVF/Z1fE6deogMDAQYWFhSElJQd++faU6e3t7BAUFITg4GL/99hsyMzNx7NgxzJw5E9u3bwcA%0A/Pnnn3B0dMSxY8cAAD4+PujYsSPef/997NmzB5mZmdi5cydiYmIAAOPHj0dsbCymT5+OtLQ0LF++%0AHIsWLcKECROqfO+JiIiI9GGyXAlff/01OnTogICAAHTu3Bmvv/463N3dATxY0Y2KisKGDRvg7OyM%0AWbNm4ZtvvqnWPEOGDEFhYaHeLRizZs3CmDFj4O7ujuvXr2Pr1q0wMjIC8CDZ/uGHH/D999+jVatW%0AOHbsmE7ieOHCBfzvf//D8uXLYWVlJR0eHh4AgPj4eGg0Gjg7O+vUHzp0qNLxBwUFITk5GR06dICN%0AjY1OXWRkJIKDgzF+/Hg4ODggMDAQx48fl9oVFRUhNTUV+fn5Up+NGzfCw8MDffv2hbOzMyZNmiTt%0AR3Zzc8P69euxdu1atGzZElOmTMG0adMq/RYSIiIiosqQicc3ulKNmT59OjZs2IDTp0/XdChUgdzc%0AXJiZmUGrUkFp8A/8vXnt2rOfg4iI6AUnfX5rtVXaUsmV5edAXl4ezp49i0WLFuHTTz+t6XCIiIiI%0A6P/j110/B0aNGoU1a9YgMDCwym/BoBqUlgbwYT8iIqIXGrdhEFVRdf83DhEREdUcbsMgIiIiInrK%0AmCwTEREREenBZJmIiIiISA8my/TSiIuLg0wmQ05OTk2HQkRERP8STJbppeHl5QWNRgMzMzMAQFRU%0AFOrVq1fDUREREdHzjK+Oo5eGkZERGjZsWNNhEBER0b8IV5apxpSWlmLOnDmws7ODXC6HjY0NZsyY%0AgaysLMhkMvz222944403YGJiglatWuHw4cNS34erwrt27YKTkxNMTU3RpUsXaDQavfM9ug0jLi4O%0AgwcPhlarhUwmg0wmQ0RExD9w1URERPRvwmSZakxoaChmzZqFsLAwnD9/HqtXr4ZKpZLqJ0+ejAkT%0AJiApKQn29vbo27cviouLpfr8/Hx88803WLlyJfbv348rV65gwoQJlZrby8sL8+fPh1KphEajgUaj%0A0dv3/v37yM3N1TmIiIjo5cBtGFQj7ty5gwULFmDRokUYOHAgAKBZs2Z4/fXXkZWVBQCYMGEC3nnn%0AHQDA1KlT0aJFC1y8eBGOjo4AgKKiIixevBjNmjUD8OCbEKdNm1ap+Y2MjGBmZgaZTPbErRkzZ87E%0A1KlTq3OZRERE9C/HlWWqESkpKbh//z78/Pz0tnF1dZV+trKyAgBkZ2dLZSYmJlKi/LDNo/VPS2ho%0AKLRarXRcvXr1qc9BREREzyeuLFONUCgUT2xTu3Zt6WeZTAbgwT7n8uoftnkW394ul8shl8uf+rhE%0ARET0/OPKMtWI5s2bQ6FQIDY2tsZiMDIyQklJSY3NT0RERM8/JstUI4yNjRESEoJJkyZhxYoVyMjI%0AwJEjR/Dzzz8/tTk2bdok7W8uj1qtRl5eHmJjY3Hz5k3k5+c/tbmJiIjoxcBkmWpMWFgYxo8fjylT%0ApsDJyQm9e/d+qnuOtVotUlNT9dZ7eXnh448/Ru/evWFpaYk5c+Y8tbmJiIjoxSATz2KTJ9ELLDc3%0AF2ZmZtBqtVAqlTUdDhEREVVCdT+/ubJMRERERKQHk2UiIiIiIj2YLBMRERER6cFkmYiIiIhIDybL%0ARERERER6MFkmIiIiItKDyfK/UFZWFmQyGZKSkv72WGq1GvPnz38KURERERG9eGrVdABUs44fP446%0Adeo8tfGysrLQtGlTnDp1Cq1bt35q4xIRERHVBCbLL6nCwkIYGRnB0tKypkMhIiIiem5xG8ZzrLS0%0AFHPmzIGdnR3kcjlsbGwwY8aMMu1KSkowZMgQNG3aFAqFAg4ODliwYIFOm0GDBiEwMBAzZsyAtbU1%0AHBwcAOhuw+jXrx969+6t06+oqAgNGjTAihUrAAAxMTF4/fXXUa9ePVhYWODdd99FRkaG1L5p06YA%0AgDZt2kAmk8HX11eq++mnn+Dk5ARjY2M4Ojrihx9++FvXf+bMGXTq1AkKhQIWFhb46KOPkJeXV+aa%0Av/rqK6hUKtSrVw/Tpk1DcXExJk6ciPr166Nx48aIjIysMA4iIiJ6eXFl+TkWGhqKZcuWYd68eXj9%0A9deh0Whw4cKFMu1KS0vRuHFjbNiwARYWFjh06BA++ugjWFlZoVevXlK72NhYKJVK7Nmzp9z5goKC%0A0LNnT+Tl5cHU1BQAsGvXLuTn56N79+4AgLt372LcuHFwdXVFXl4epkyZgu7duyMpKQkGBgY4duwY%0AXnvtNezduxctWrSAkZERAGDVqlWYMmUKFi1ahDZt2uDUqVMYNmwY6tSpg4EDB1b5+u/evQt/f394%0Aenri+PHjyM7OxtChQzFq1ChERUVJY/z+++9o3Lgx9u/fj4SEBAwZMgSHDh1Cx44dcfToUaxbtw7D%0Ahw/Hm2++icaNG5cbx/3793H//n3pPDc3V98/GREREb1oBD2XcnNzhVwuF8uWLStTl5mZKQCIU6dO%0A6e3/ySefiPfff186HzhwoFCpVOL+/fs67WxtbcW8efOEEEIUFRWJBg0aiBUrVkj1ffv2Fb1799Y7%0Az40bNwQAcebMmQpja9asmVi9erVO2fTp04Wnp2e541Z0/UIIsXTpUmFubi7y8vKksu3btwsDAwNx%0A/fp16ZptbW1FSUmJ1MbBwUF06NBBOi8uLhZ16tQRa9as0XuN4eHhAkCZQ6vV6u1DREREzxetVlut%0Az29uw3hOpaSk4P79+/Dz86tU+++//x7u7u6wtLSEqakpli5diitXrui0cXFxkVZ6y1OrVi306tUL%0Aq1atAvBg9XbLli0ICgqS2qSnp6Nv37549dVXoVQqoVarAaDMXI+6e/cuMjIyMGTIEJiamkrHl19+%0AqbOFoyrXn5KSglatWuk8nOjt7Y3S0lKkpqZKZS1atICBwf/9mqtUKri4uEjnhoaGsLCwQHZ2tt74%0AQ0NDodVqpePq1at62xIREdGLhdswnlMKhaLSbdeuXYsJEyZg7ty58PT0RN26dfH111/j6NGjOu0q%0A89aLoKAg+Pj4IDs7G3v27IFCoUCXLl2k+oCAANja2mLZsmWwtrZGaWkpWrZsicLCQr1jPtxHvGzZ%0AMrRr106nztDQsNw+Vbn+itSuXVvnXCaTlVtWWlqqdwy5XA65XP5U4iEiIqJ/F64sP6eaN28OhUKB%0A2NjYJ7ZNSEiAl5cXRo4ciTZt2sDOzk7viu2TeHl5oUmTJli3bh1WrVqFnj17SsnlrVu3kJqaii++%0A+AJ+fn5wcnLC7du3dfo/XLkuKSmRylQqFaytrXHp0iXY2dnpHA8fCKzq9Ts5OSE5ORl3797VuQ8G%0ABgbSw4tEREREfxdXlp9TxsbGCAkJwaRJk2BkZARvb2/cuHED586dK7M1oXnz5lixYgV27dqFpk2b%0AYuXKlTh+/LjeRPRJ+vXrh8WLFyMtLQ379u2Tys3NzWFhYYGlS5fCysoKV65cweeff67T95VXXoFC%0AoUBMTAwaN24MY2NjmJmZYerUqRg9ejTMzMzQpUsX3L9/HydOnMDt27cxbtw4AICfnx+6d++OUaNG%0AVXj9Q4YMQVBQEMLDwzFw4EBERETgxo0b+PTTTzFgwACoVKpqXTcRERHR47iy/BwLCwvD+PHjMWXK%0AFDg5OaF3797l7q0dPnw4evTogd69e6Ndu3a4desWRo4cWe15g4KCcP78eTRq1Aje3t5SuYGBAdau%0AXYvExES0bNkSn332Gb7++mudvrVq1cJ3332HJUuWwNraGt26dQMADB06FD/99BMiIyPh4uICHx8f%0AREVF6ST0GRkZuHnzZqWu38TEBLt27cJff/0FDw8PfPDBB/Dz88OiRYuqfd1EREREj5MJIURNB0H0%0Ab5KbmwszMzNotVoolcqaDoeIiIgqobqf31xZJiIiIiLSg8kyEREREZEeTJaJiIiIiPRgskxERERE%0ApAeTZaLqsrev6QiIiIjoGWOyTERERESkx0uXLPv6+mLs2LF669VqNebPn/+PxRMXFweZTIacnJx/%0AbE4iIiIiqpyXLlmmmvdP/0FCREREVF1Mll9QRUVFZcqEECguLq6BaB4oLCyssbmJiIiIquOlTJaL%0Ai4sxatQomJmZoUGDBggLC4O+LzLMycnB0KFDYWlpCaVSiU6dOiE5OVmqz8jIQLdu3aBSqWBqagoP%0ADw/s3btXZ4z79+8jJCQETZo0gVwuh52dHX7++WedNomJiWjbti1MTEzg5eWF1NRUnfotW7bAzc0N%0AxsbGePXVVzF16lSdxFcmk+HHH3/Ee++9hzp16mDGjBnSFo+dO3fC3d0dcrkcBw8erNJ4Xbt2hUKh%0AwKuvvopff/1VJ6YzZ86gU6dOUCgUsLCwwEcffYS8vDypftCgQQgMDMSMGTNgbW0NBwcH+Pr64vLl%0Ay/jss88gk8kgk8n0/jvl5ORg+PDhUKlUMDY2RsuWLbFt2zapfuPGjWjRogXkcjnUajXmzp2r01+t%0AVuPLL79EcHAwTE1NYWtri+joaNy4cQPdunWDqakpXF1dceLECb0xEBER0UtOvGR8fHyEqampGDNm%0AjLhw4YL45ZdfhImJiVi6dKkQQghbW1sxb948qX3nzp1FQECAOH78uEhLSxPjx48XFhYW4tatW0II%0AIZKSksTixYvFmTNnRFpamvjiiy+EsbGxuHz5sjRGr169RJMmTcRvv/0mMjIyxN69e8XatWuFEELs%0A27dPABDt2rUTcXFx4ty5c6JDhw7Cy8tL6r9//36hVCpFVFSUyMjIELt37xZqtVpERERIbQCIV155%0ARfz3v/8VGRkZ4vLly9LYrq6uYvfu3eLixYvi1q1blR7PwsJCLFu2TKSmpoovvvhCGBoaivPnzwsh%0AhMjLyxNWVlaiR48e4syZMyI2NlY0bdpUDBw4UBpj4MCBwtTUVAwYMECcPXtWnD17Vty6dUs0btxY%0ATJs2TWg0GqHRaMr9dyopKRHt27cXLVq0ELt37xYZGRli69atYseOHUIIIU6cOCEMDAzEtGnTRGpq%0AqoiMjBQKhUJERkZKY9ja2or69euLxYsXi7S0NDFixAihVCpFly5dxPr160VqaqoIDAwUTk5OorS0%0AVO/vTEFBgdBqtdJx9epVAUBoVSq9fYiIiOj5otVqH3x+a7VV6vdSJsuPJ0chISHCyclJCKGbLB84%0AcEAolUpRUFCgM0azZs3EkiVL9M7RokULsXDhQiGEEKmpqQKA2LNnT7ltHya0e/fulcq2b98uAIh7%0A9+4JIcT/a+/Ow6Iq3/+Bv4dBhmHflEUETERBQDFREVlM/KCfXLKyMhItWyxNzSXzU+4blmkupamF%0AtomZimbuyKASipK4gYAKbkGoCYgrMM/vD3+cr0cYHJCiyffrus51cZ7nOc/c90Fmbo7POYju3buL%0A2bNny4779ttvhbOzs7QPQIwePbrauePj42Xt+s43bNgw2ZhOnTqJt99+WwghxPLly4Wtra0oLS2V%0AxW1kZCQKCgqEEPeKZUdHR3Hnzh3ZPA/+QlKdHTt2CCMjI5GVlVVt/8svvyx69Oghaxs/frzw8fGR%0Avc4rr7wi7efn5wsAYtKkSVJbSkqKAKCzaBdCiClTpggAVTYWy0RERIajrsXyY7kMo3PnzrL//g8K%0ACkJOTg7W8d5HAAAgAElEQVQqKipk444ePYrS0lLY29vDwsJC2nJzc3HmzBkAQGlpKcaNGwdvb2/Y%0A2NjAwsICmZmZOH/+PAAgPT0dSqUSYWFhNcbk7+8vfe3s7AwAKCwslOKYPn26LIY33ngD+fn5uHnz%0ApnRchw4dqp37wXZ95wsKCpIdFxQUhMzMTABAZmYm2rZtC3Nzc6k/ODgYWq1WtoTEz88PJiYmNeZe%0AnfT0dLi6usJLx7OMMzMzERwcLGsLDg6u8n28/7w6OjpKMT3YVnmuqzNx4kQUFxdL24ULF2qdDxER%0AERkm44YO4J+stLQUzs7O0Gg0VfpsbGwAAOPGjcOuXbswb948eHp6Qq1W4/nnn5duZlOr1Xq9VqNG%0AjaSvKwt5rVYrxTFt2jQ8++yzVY4zNTWVvr6/cL3fg+36zlcfdMX0MPqet4ep7rzWdK6ro1KpoFKp%0A6iUeIiIiMiyPZbF88OBB2f6BAwfQsmVLKJVKWXv79u1RUFAAY2NjeHh4VDtXcnIyhgwZgv79+wO4%0AV4jm5eVJ/X5+ftBqtUhKSkJERESd4m3fvj2ysrLg6elZp+PrOt+BAwcQHR0t2w8ICAAAeHt7Y9Wq%0AVbhx44ZUECcnJ8PIyAitWrWqcV4TE5MqV/Ef5O/vj4sXLyI7O7vaq8ve3t5ITk6WtSUnJ8PLy6vK%0A95GIiIiorh7LZRjnz5/HmDFjkJWVhTVr1mDx4sUYNWpUlXEREREICgrCM888g507dyIvLw+//vor%0APvzwQ+kJCi1btsSGDRuQnp6Oo0eP4uWXX5ZdpfTw8MDgwYPx2muvIT4+Hrm5udBoNPjxxx/1jnfy%0A5Mn45ptvMG3aNJw8eRKZmZmIi4vDRx99VKf89Z1v3bp1+Prrr5GdnY0pU6YgNTUVI0aMAABERUXB%0A1NQUgwcPxokTJ5CYmIh3330XgwYNkpY26OLh4YG9e/fi0qVLuHLlCgDg0qVLaN26NVJTUwEAYWFh%0ACA0NxXPPPYddu3YhNzcX27Ztw/bt2wEAY8eORUJCAmbMmIHs7GysXr0aS5Yswbhx4+p0ToiIiIiq%0A81gWy9HR0bh16xY6duyI4cOHY9SoUXjzzTerjFMoFNi6dStCQ0Px6quvwsvLCy+99BLOnTsnFYTz%0A58+Hra0tunTpgj59+iAyMhLt27eXzbN06VI8//zzeOedd9C6dWu88cYbuHHjht7xRkZGYsuWLdi5%0AcycCAwPRuXNnLFiwAO7u7nXKX9/5pk2bhri4OPj7++Obb77BmjVr4OPjAwAwMzPDjh078OeffyIw%0AMBDPP/88unfvjiVLljz09adPn468vDy0aNECjRs3BnDvudBZWVmyNdPr169HYGAgBg4cCB8fH7z/%0A/vvSFen27dvjxx9/RFxcHHx9fTF58mRMnz4dQ4YMqdM5ISIiIqqOQggdDximx5pCocDGjRvxzDPP%0ANHQo/zglJSWwtrZGsaMjrAoKGjocIiIi0oP0+V1cDCsrK72PeyyvLBPVi+zsho6AiIiI/mIslomI%0AiIiIdHgsn4ZBD8fVOURERES8skxEREREpBOvLBPVlZcXYMTfN4mIiOrN7783dARV8JOeiIiIiEgH%0AFsv/X3h4OEaPHv1Ic8THx8PT0xNKpfKR53qYIUOG8LFuRERERH8xLsOoR2+99RZeffVVjBw5EpaW%0Aln/pay1cuFB2E154eDjatWuHzz777C99XSIiIqLHCYvlelJaWorCwkJERkbCxcWlzvPcvXsXJiYm%0ADx1nbW1d59cgIiIiIv1wGcZ9ysvLMWLECFhbW8PBwQGTJk2Srt7euXMH48aNQ9OmTWFubo5OnTpB%0Ao9EAADQajXQl+amnnoJCoZD61q9fjzZt2kClUsHDwwOffvqp7DU9PDwwY8YMREdHw8rKSvqz2xcu%0AXMALL7wAGxsb2NnZoV+/fsjLy5OOu38ZxpAhQ5CUlISFCxdCoVBAoVAgLy8P165dQ1RUFBo3bgy1%0AWo2WLVsiNjYWAJCXlweFQoENGzagW7duMDMzQ9u2bZGSkiKLb//+/QgJCYFarUazZs0wcuRI6U91%0AL1myBL6+vtLY+Ph4KBQKLFu2TGqLiIjARx99BAA4evQounXrBktLS1hZWeHJJ5/E4cOHdX4/ioqK%0A8NZbb8HR0RGmpqbw9fXFli1bpH59zu3MmTMRHR0NCwsLuLu7Y/Pmzbh8+TL69esHCwsL+Pv71xgD%0AERERPd5YLN9n9erVMDY2RmpqKhYuXIj58+dj5cqVAIARI0YgJSUFcXFxOHbsGAYMGICePXsiJycH%0AXbp0QVZWFoB7BVx+fj66dOmCtLQ0vPDCC3jppZdw/PhxTJ06FZMmTcKqVatkrztv3jy0bdsWR44c%0AwaRJk1BWVobIyEhYWlpi3759SE5OhoWFBXr27Im7d+9WiXvhwoUICgrCG2+8gfz8fOTn56NZs2aY%0ANGkSMjIysG3bNmRmZmLp0qVwcHCQHfvhhx9i3LhxSE9Ph5eXFwYOHIjy8nIAwJkzZ9CzZ08899xz%0AOHbsGNauXYv9+/djxIgRAICwsDBkZGTg8uXLAICkpCQ4ODhIvyiUlZUhJSUF4eHhAICoqCi4urri%0A0KFDSEtLwwcffIBGjRpV+73QarXo1asXkpOT8d133yEjIwMxMTFQKpUAoPe5XbBgAYKDg3HkyBE8%0A/fTTGDRoEKKjo/HKK6/gt99+Q4sWLRAdHV3jc6Xv3LmDkpIS2UZERESPB4XgX58AcG/Nb2FhIU6e%0APAmFQgEA+OCDD7B582Zs374dTzzxBM6fPy9bYhEREYGOHTti9uzZKCoqgq2tLRITE2XF4eXLl7Fz%0A507pmPfffx+//PILTp48CeDe1c+AgABs3LhRGvPdd99h5syZyMzMlGK5e/cubGxsEB8fj//85z8Y%0AMmQIioqKEB8fL8X/4Jrlvn37wsHBAV9//XWVfPPy8tC8eXOsXLkSQ4cOBQBkZGSgTZs2yMzMROvW%0ArfH6669DqVTiyy+/lI7bv38/wsLCcOPGDahUKjRu3BjLli3D888/j4CAALz44otYuHAh8vPzkZyc%0AjG7duqGoqAhmZmawsrLC4sWLMXjw4Id+P3bu3IlevXohMzMTXl5eVfr1PbchISH49ttvAQAFBQVw%0AdnbGpEmTMH36dADAgQMHEBQUhPz8fDg5OVUby9SpUzFt2rQq7cWOjrDio+OIiIjqz1/46LiSkhJY%0AW1ujuLgYVlZWeh/HT/r7dO7cWSpOASAoKAg5OTk4fvw4Kioq4OXlBQsLC2lLSkrCmTNndM6XmZmJ%0A4OBgWVtwcDBycnJQUVEhtXXo0EE25ujRozh9+jQsLS2l17Kzs8Pt27drfL0Hvf3224iLi0O7du3w%0A/vvv49dff60yxt/fX/ra2dkZAFBYWCjFsWrVKlnOkZGR0Gq1yM3NhUKhQGhoKDQaDYqKipCRkYF3%0A3nkHd+7cwalTp5CUlITAwECYmZkBAMaMGYPXX38dERERiImJqTGX9PR0uLq6VlsoA/qf2/vzc3R0%0ABAD4+flVaavMuToTJ05EcXGxtF24cEHnWCIiIvp34Q1+eigtLYVSqURaWpq0DKCShYXFI89vbm5e%0A5fWefPJJfP/991XGNm7cWO95e/XqhXPnzmHr1q3YtWsXunfvjuHDh2PevHnSmPuXQVT+oqDVaqU4%0A3nrrLYwcObLK3G5ubgDuXdFevnw59u3bh4CAAFhZWUkFdFJSEsLCwqRjpk6dipdffhm//PILtm3b%0AhilTpiAuLg79+/evMr9ardY7z5pUl19NOVdHpVJBpVLVSzxERERkWFgs3+fgwYOy/QMHDqBly5YI%0ACAhARUUFCgsLERISovd83t7eSE5OlrUlJyfDy8urStF9v/bt22Pt2rVo0qSJ3v9NYGJiIruiWqlx%0A48YYPHgwBg8ejJCQEIwfP15WLNekffv2yMjIgKenp84xYWFhGD16NNatWyctPwkPD8fu3buRnJyM%0AsWPHysZ7eXnBy8sL7733HgYOHIjY2Nhqi2V/f39cvHgR2dnZ1V5druu5JSIiIqoNLsO4z/nz5zFm%0AzBhkZWVhzZo1WLx4MUaNGgUvLy9ERUUhOjoaGzZsQG5uLlJTUzFnzhz88ssvOucbO3YsEhISMGPG%0ADGRnZ2P16tVYsmQJxo0bV2McUVFRcHBwQL9+/bBv3z7k5uZCo9Fg5MiRuHjxYrXHeHh44ODBg8jL%0Ay8OVK1eg1WoxefJkbNq0CadPn8bJkyexZcsWeHt7630+JkyYgF9//RUjRoxAeno6cnJysGnTJukG%0AP+BeUWtra4sffvhBVizHx8fjzp070lKJW7duYcSIEdBoNDh37hySk5Nx6NAhKZ5Lly6hdevWSE1N%0ABXCvCA8NDcVzzz2HXbt2ITc3F9u2bcP27dsf6dwSERER1QaL5ftER0fj1q1b6NixI4YPH45Ro0ZJ%0Aj3KLjY1FdHQ0xo4di1atWuGZZ57BoUOHpOUI1Wnfvj1+/PFHxMXFwdfXF5MnT8b06dMxZMiQGuMw%0AMzPD3r174ebmhmeffRbe3t4YOnQobt++rfNK87hx46BUKuHj44PGjRvj/PnzMDExwcSJE+Hv74/Q%0A0FAolUrExcXpfT78/f2RlJSE7OxshISEICAgAJMnT5bd5KhQKBASEgKFQoGuXbtKx1lZWaFDhw7S%0AEhOlUomrV68iOjoaXl5eeOGFF9CrVy/pxrmysjJkZWXh5s2b0tzr169HYGAgBg4cCB8fH7z//vvS%0A1fO6nlsiIiKi2uDTMIhqSbqblk/DICIiql//wKdhcM0yUV1lZwO1+GEjIiIiw8PLYkREREREOrBY%0AJiIiIiLSgcUyEREREZEOLJaJiIiIiHRgsUxEREREpAOL5b+ARqOBQqFAUVFRQ4dikFatWgUbG5uG%0ADoOIiIiIxfJfoUuXLsjPz4e1tXWDxZCXlweFQoH09PR6n/vfUsx6eHjgs88+a+gwiIiI6B+Mz1n+%0AC5iYmMDJyamhwyAiIiKiR8Qry9XYvn07unbtChsbG9jb26N37944c+YMgP+7YhsXF4cuXbrA1NQU%0Avr6+SEpKko7XZxlGUVER3nrrLTg6OkpzbNmyRepfv3492rRpA5VKBQ8PD3z66aey4z08PDB79my8%0A9tprsLS0hJubG5YvXy71N2/eHAAQEBAAhUKB8PBwqW/lypXw9vaGqakpWrdujS+++ELqq8xvw4YN%0A6NatG8zMzNC2bVukpKRIub366qsoLi6GQqGAQqHA1KlTdeY5f/58+Pn5wdzcHM2aNcM777yD0tJS%0A2ZhVq1bBzc0NZmZm6N+/P65evapzPn1irLR//36EhIRArVajWbNmGDlyJG7cuAEACA8Px7lz5/De%0Ae+9JeRARERFVIaiKn376Saxfv17k5OSII0eOiD59+gg/Pz9RUVEhcnNzBQDh6uoqfvrpJ5GRkSFe%0Af/11YWlpKa5cuSKEECIxMVEAENeuXat2/oqKCtG5c2fRpk0bsXPnTnHmzBnx888/i61btwohhDh8%0A+LAwMjIS06dPF1lZWSI2Nlao1WoRGxsrzeHu7i7s7OzE559/LnJycsScOXOEkZGROHXqlBBCiNTU%0AVAFA7N69W+Tn54urV68KIYT47rvvhLOzs1i/fr04e/asWL9+vbCzsxOrVq0SQggpv9atW4stW7aI%0ArKws8fzzzwt3d3dRVlYm7ty5Iz777DNhZWUl8vPzRX5+vrh+/brOc7lgwQKxZ88ekZubKxISEkSr%0AVq3E22+/LfUfOHBAGBkZiblz54qsrCyxcOFCYWNjI6ytrXXO+bAYhRDi9OnTwtzcXCxYsEBkZ2eL%0A5ORkERAQIIYMGSKEEOLq1avC1dVVTJ8+XcpDl9u3b4vi4mJpu3DhggAgiouLdR5DRERE/yzFxcV1%0A+vxmsayHy5cvCwDi+PHjUqEWExMj9ZeVlQlXV1cxd+5cIcTDi+UdO3YIIyMjkZWVVW3/yy+/LHr0%0A6CFrGz9+vPDx8ZH23d3dxSuvvCLta7Va0aRJE7F06VIhxP8VlEeOHJHN06JFC/HDDz/I2mbMmCGC%0AgoJkx61cuVLqP3nypAAgMjMzhRBCxMbG1ljM1mTdunXC3t5e2h84cKD473//Kxvz4osv6lUs1xTj%0A0KFDxZtvvik7bt++fcLIyEjcunVLCHHvHC5YsOChMU+ZMkUAqLKxWCYiIjIcdS2WuQyjGjk5ORg4%0AcCCeeOIJWFlZwcPDAwBw/vx5aUxQUJD0tbGxMTp06IDMzEy95k9PT4erqyu8vLyq7c/MzERwcLCs%0ALTg4GDk5OaioqJDa/P39pa8VCgWcnJxQWFio83Vv3LiBM2fOYOjQobCwsJC2mTNnSstMqpvb2dkZ%0AAGqce/bs2bI5K8/V7t270b17dzRt2hSWlpYYNGgQrl69ips3b0q5durUSTbX/ee2JjXFePToUaxa%0AtUoWU2RkJLRaLXJzc/Wav9LEiRNRXFwsbRcuXKjV8URERGS4eINfNfr06QN3d3esWLECLi4u0Gq1%0A8PX1xd27d+tlfrVaXS/zNGrUSLavUCig1Wp1jq9cK7xixYoqBapSqdQ5d+V63prmHjZsGF544QVp%0A38XFBXl5eejduzfefvttzJo1C3Z2dti/fz+GDh2Ku3fvwszM7CEZ1qymGEtLS/HWW29h5MiRVY5z%0Ac3Or1euoVCqoVKpHiJSIiIgMFYvlB1y9ehVZWVlYsWIFQkJCANy7UexBBw4cQGhoKACgvLwcaWlp%0AGDFihF6v4e/vj4sXLyI7O7vaq8ve3t5ITk6WtSUnJ8PLy6tKUauLiYkJAMiuRDs6OsLFxQVnz55F%0AVFSUXvPomvv+eQHAzs4OdnZ2sra0tDRotVp8+umnMDK6958YP/74o2yMt7c3Dh48KGs7cOBAnWOr%0A1L59e2RkZMDT01PnmOryICIiIrofl2E8wNbWFvb29li+fDlOnz6NPXv2YMyYMVXGff7559i4cSNO%0AnTqF4cOH49q1a3jttdeqnfPSpUto3bo1UlNTAQBhYWEIDQ3Fc889h127diE3Nxfbtm3D9u3bAQBj%0Ax45FQkICZsyYgezsbKxevRpLlizBuHHj9M6jSZMmUKvV2L59O/744w8UFxcDAKZNm4Y5c+Zg0aJF%0AyM7OxvHjxxEbG4v58+frPbeHhwdKS0uRkJCAK1euSEsqHuTp6YmysjIsXrwYZ8+exbfffotly5bJ%0AxowcORLbt2/HvHnzkJOTgyVLlkjnoVJqaipat26NS5cu6R3jhAkT8Ouvv2LEiBFIT09HTk4ONm3a%0AJPuFxsPDA3v37sWlS5dw5coVvecmIiKix8hftIbaoO3atUt4e3sLlUol/P39hUajEQDExo0bpZvL%0AfvjhB9GxY0dhYmIifHx8xJ49e6TjH7zBr/KYxMREaczVq1fFq6++Kuzt7YWpqanw9fUVW7Zskfp/%0A+ukn4ePjIxo1aiTc3NzEJ598IouxupvT2rZtK6ZMmSLtr1ixQjRr1kwYGRmJsLAwqf37778X7dq1%0AEyYmJsLW1laEhoaKDRs2yGK9/8bAa9euVYl/2LBhwt7eXgCQveaD5s+fL5ydnYVarRaRkZHim2++%0AqXLz41dffSVcXV2FWq0Wffr0EfPmzZPd4Fd5PnNzc2sVY2pqqujRo4ewsLAQ5ubmwt/fX8yaNUvq%0AT0lJEf7+/kKlUona/CjU9QYBIiIiajh1/fxWCCFEQxTphiovLw/NmzfHkSNH0K5du4YOhxpASUkJ%0ArK2tUVxcDCsrq4YOh4iIiPRQ189vLsMgIiIiItKBxTIRERERkQ58GkYteXh4gCtXiIiIiB4PvLJM%0ARERERKQDrywT1ZWXF2BUx983f/+9fmMhIiKivwSvLP/F8vLyoFAokJ6e3tChEBEREVEtsVgmIiIi%0AItKBxTIRERERkQ4sluvB9u3b0bVrV9jY2MDe3h69e/fGmTNnZGNOnTqFLl26wNTUFL6+vkhKSpL1%0Anzx5Er1794aVlRUsLS0REhIizTFkyBA888wzmDdvHpydnWFvb4/hw4ejrKxMOv7OnTsYN24cmjZt%0ACnNzc3Tq1AkajQYAIIRA48aN8dNPP0nj27VrB2dnZ2l///79UKlUuHnzJoQQmDp1Ktzc3KBSqeDi%0A4oKRI0fWeA5mzpyJJk2awNLSEq+//jo++OAD2R9t0Wq1mD59OlxdXaFSqdCuXbsqf9b6QVqtFh9/%0A/DE8PT2hUqng5uaGWbNmSf3Hjx/HU089BbVaDXt7e7z55psoLS2V+ivP2+zZs+Ho6AgbGxtMnz4d%0A5eXlGD9+POzs7ODq6orY2Nga4yAiIqLHF4vlenDjxg2MGTMGhw8fRkJCAoyMjNC/f39otVppzPjx%0A4zF27FgcOXIEQUFB6NOnD65evQoAuHTpEkJDQ6FSqbBnzx6kpaXhtddeQ3l5uXR8YmIizpw5g8TE%0ARKxevRqrVq3CqlWrpP4RI0YgJSUFcXFxOHbsGAYMGICePXsiJycHCoUCoaGhUvF87do1ZGZm4tat%0AWzh16hQAICkpCYGBgTAzM8P69euxYMECfPnll8jJyUF8fDz8/Px05v/9999j1qxZmDt3LtLS0uDm%0A5oalS5fKxixcuBCffvop5s2bh2PHjiEyMhJ9+/ZFTk6OznknTpyImJgYTJo0CRkZGfjhhx/g6Ogo%0AnfPIyEjY2tri0KFDWLduHXbv3o0RI0bI5tizZw9+//137N27F/Pnz8eUKVPQu3dv2Nra4uDBgxg2%0AbBjeeustXLx4sYbvMBERET226v8vb9Ply5cFAHH8+HGRm5srAIiYmBipv6ysTLi6uoq5c+cKIYSY%0AOHGiaN68ubh792618w0ePFi4u7uL8vJyqW3AgAHixRdfFEIIce7cOaFUKsWlS5dkx3Xv3l1MnDhR%0ACCHEokWLRJs2bYQQQsTHx4tOnTqJfv36iaVLlwohhIiIiBD/+9//hBBCfPrpp8LLy0tnPA/q1KmT%0AGD58uKwtODhYtG3bVtp3cXERs2bNko0JDAwU77zzTrVzlpSUCJVKJVasWFFt//Lly4Wtra0oLS2V%0A2n755RdhZGQkCgoKhBD/d94qKiqkMa1atRIhISHSfnl5uTA3Nxdr1qzRmd/t27dFcXGxtF24cOHe%0A35Z3dBTC2bluGxEREf2tiouL731+FxfX6jheWa4HOTk5GDhwIJ544glYWVnBw8MDAHD+/HlpTFBQ%0AkPS1sbExOnTogMzMTABAeno6QkJC0KhRI52v0aZNGyiVSmnf2dkZhYWFAO4tR6ioqICXlxcsLCyk%0ALSkpSVrKERYWhoyMDFy+fBlJSUkIDw9HeHg4NBoNysrK8OuvvyI8PBwAMGDAANy6dQtPPPEE3njj%0ADWzcuFF2lftBWVlZ6Nixo6zt/v2SkhL8/vvvCA4Olo0JDg6WzsGDMjMzcefOHXTv3l1nf9u2bWFu%0Abi6bT6vVIisrS3bejO57vJujo6PsKrlSqYS9vb10LqszZ84cWFtbS1uzZs10jiUiIqJ/Fz5nuR70%0A6dMH7u7uWLFiBVxcXKDVauHr64u7d+/qdbxarX7omAcLaYVCIS3zKC0thVKpRFpamqygBgALCwsA%0AgJ+fH+zs7JCUlISkpCTMmjULTk5OmDt3Lg4dOoSysjJ06dIFANCsWTNkZWVh9+7d2LVrF9555x18%0A8sknSEpKqrGgr0/6nBN9VHfeajqX1Zk4cSLGjBkj7ZeUlLBgJiIiekzwyvIjunr1KrKysvDRRx+h%0Ae/fu8Pb2xrVr16qMO3DggPR1eXk50tLS4O3tDQDw9/fHvn37ZDfs1UZAQAAqKipQWFgIT09P2ebk%0A5ATgXkEYEhKCTZs24eTJk+jatSv8/f1x584dfPnll+jQoYPsKq1arUafPn2waNEiaDQapKSk4Pjx%0A49W+fqtWrXDo0CFZ2/37VlZWcHFxQXJysmxMcnIyfHx8qp2zZcuWUKvVSEhIqLbf29sbR48exY0b%0AN2TzGRkZoVWrVjWcrdpTqVSwsrKSbURERPR4YLH8iGxtbWFvb4/ly5fj9OnT2LNnj+wqZKXPP/8c%0AGzduxKlTpzB8+HBcu3YNr732GoB7N+eVlJTgpZdewuHDh5GTk4Nvv/1WtpygJl5eXoiKikJ0dDQ2%0AbNiA3NxcpKamYs6cOfjll1+kceHh4VizZg3atWsHCwsLGBkZITQ0FN9//z3CwsKkcatWrcJXX32F%0AEydO4OzZs/juu++gVqvh7u4O4N6V1ujoaGn8u+++i6+++gqrV69GTk4OZs6ciWPHjkGhUEhjxo8f%0Aj7lz52Lt2rXIysrCBx98gPT0dIwaNUoa0717dyxZsgQAYGpqigkTJuD999/HN998gzNnzuDAgQP4%0A6quvAABRUVEwNTXF4MGDceLECSQmJuLdd9/FoEGDpJsAiYiIiB4Vl2E8IiMjI8TFxWHkyJHw9fVF%0Aq1atsGjRImn9b6WYmBjExMQgPT0dnp6e2Lx5MxwcHAAA9vb22LNnD8aPH4+wsDAolUq0a9euyhrf%0AmsTGxmLmzJkYO3YsLl26BAcHB3Tu3Bm9e/eWxoSFhaGiokIWW3h4ODZt2iRrs7GxQUxMDMaMGYOK%0Aigr4+fnh559/hr29PQAgPz9fth47KioKZ8+exbhx43D79m288MILGDJkCFJTU6UxI0eORHFxMcaO%0AHYvCwkL4+Phg8+bNaNmypTTmzJkzuHLlirQ/adIkGBsbY/Lkyfj999/h7OyMYcOGAQDMzMywY8cO%0AjBo1SnqKx3PPPYf58+frfc6IiIiIHkYhhBANHQT9+/To0QNOTk749ttvGzqUeldSUgJra2sUOzrC%0AyqiO/znz++/1GxQRERHVSPr8Li6u1ZJKXlmmR3bz5k0sW7YMkZGRUCqVWLNmjXRzIBEREZEhY7FM%0Aj0yhUGDr1q2YNWsWbt++jVatWmH9+vWIiIho6ND+WtnZAG/2IyIi+ldjsUyPTK1WY/fu3Q0dBhER%0AEVG949MwiIiIiIh0YLFMRERERKQDi2UiIiIiIh1YLBMRERER6cBimYiIiIhIBxbLREREREQ6sFgm%0AIjRJVcoAABP2SURBVCIiItKBxTIRERERkQ4slomIiIiIdGCxTERERESkA4tlIiIiIiIdWCwTERER%0AEenAYpmIiIiISAcWy0REREREOhg3dABEhkYIAQAoKSlp4EiIiIhIX5Wf25Wf4/pisUxUS1evXgUA%0ANGvWrIEjISIiotq6fv06rK2t9R7PYpmoluzs7AAA58+fr9UPm6EoKSlBs2bNcOHCBVhZWTV0OPWO%0A+Rm2f3t+wL8/R+Zn2Aw5PyEErl+/DhcXl1odx2KZqJaMjO4t9be2tja4N4rasLKyYn4GjPkZvn97%0AjszPsBlqfnW5yMUb/IiIiIiIdGCxTERERESkg3Lq1KlTGzoIIkOjVCoRHh4OY+N/50om5mfYmJ/h%0A+7fnyPwM2789vwcpRG2fn0FERERE9JjgMgwiIiIiIh1YLBMRERER6cBimYiIiIhIBxbLREREREQ6%0AsFgmqoXPP/8cHh4eMDU1RadOnZCamtrQIellzpw5CAwMhKWlJZo0aYJnnnkGWVlZsjG3b9/G8OHD%0AYW9vDwsLCzz33HP4448/ZGPOnz+Pp59+GmZmZmjSpAnGjx+P8vLyvzMVvcTExEChUGD06NFSm6Hn%0Ad+nSJbzyyiuwt7eHWq2Gn58fDh8+LPULITB58mQ4OztDrVYjIiICOTk5sjn+/PNPREVFwcrKCjY2%0ANhg6dChKS0v/7lSqqKiowKRJk9C8eXOo1Wq0aNECM2bMwP33nxtafnv37kWfPn3g4uIChUKB+Ph4%0AWX995XPs2DGEhITA1NQUzZo1w8cff/yX5wbUnF9ZWRkmTJgAPz8/mJubw8XFBdHR0fj999//Ffk9%0AaNiwYVAoFPjss89k7YaeX2ZmJvr27Qtra2uYm5sjMDAQ58+fl/oN/T21VgQR6SUuLk6YmJiIr7/+%0AWpw8eVK88cYbwsbGRvzxxx8NHdpDRUZGitjYWHHixAmRnp4u/vvf/wo3NzdRWloqjRk2bJho1qyZ%0ASEhIEIcPHxadO3cWXbp0kfrLy8uFr6+viIiIEEeOHBFbt24VDg4OYuLEiQ2Rkk6pqanCw8ND+Pv7%0Ai1GjRknthpzfn3/+Kdzd3cWQIUPEwYMHxdmzZ8WOHTvE6dOnpTExMTHC2tpaxMfHi6NHj4q+ffuK%0A5s2bi1u3bkljevbsKdq2bSsOHDgg9u3bJzw9PcXAgQMbIiWZWbNmCXt7e7FlyxaRm5sr1q1bJyws%0ALMTChQulMYaW39atW8WHH34oNmzYIACIjRs3yvrrI5/i4mLh6OgooqKixIkTJ8SaNWuEWq0WX375%0AZYPmV1RUJCIiIsTatWvFqVOnREpKiujYsaN48sknZXMYan7327Bhg2jbtq1wcXERCxYskPUZcn6n%0AT58WdnZ2Yvz48eK3334Tp0+fFps2bZJ93hnye2ptsVgm0lPHjh3F8OHDpf2Kigrh4uIi5syZ04BR%0A1U1hYaEAIJKSkoQQ9z7cGjVqJNatWyeNyczMFABESkqKEOLem6uRkZEoKCiQxixdulRYWVmJO3fu%0A/L0J6HD9+nXRsmVLsWvXLhEWFiYVy4ae34QJE0TXrl119mu1WuHk5CQ++eQTqa2oqEioVCqxZs0a%0AIYQQGRkZAoA4dOiQNGbbtm1CoVCIS5cu/XXB6+Hpp58Wr732mqzt2WefFVFRUUIIw8/vwWKkvvL5%0A4osvhK2trezf54QJE0SrVq3+6pRkaiomK6WmpgoA4ty5c0KIf0d+Fy9eFE2bNhUnTpwQ7u7usmLZ%0A0PN78cUXxSuvvKLzGEN/T60tLsMg0sPdu3eRlpaGiIgIqc3IyAgRERFISUlpwMjqpri4GABgZ2cH%0AAEhLS0NZWZksv9atW8PNzU3KLyUlBX5+fnB0dJTGREZGoqSkBCdPnvwbo9dt+PDhePrpp2V5AIaf%0A3+bNm9GhQwcMGDAATZo0QUBAAFasWCH15+bmoqCgQJaftbU1OnXqJMvPxsYGHTp0kMZERETAyMgI%0ABw8e/PuSqUaXLl2QkJCA7OxsAMDRo0exf/9+9OrVC4Dh5/eg+sonJSUFoaGhMDExkcZERkYiKysL%0A165d+5uy0U9xcTEUCgVsbGwAGH5+Wq0WgwYNwvjx49GmTZsq/Yacn1arxS+//AIvLy9ERkaiSZMm%0A6NSpk2yphqG/p9YWi2UiPVy5cgUVFRWyH3oAcHR0REFBQQNFVTdarRajR49GcHAwfH19AQAFBQUw%0AMTGRPsgq3Z9fQUFBtflX9jW0uLg4/Pbbb5gzZ06VPkPP7+zZs1i6dClatmyJHTt24O2338bIkSOx%0AevVqWXw1/fssKChAkyZNZP3Gxsaws7Nr8Pw++OADvPTSS2jdujUaNWqEgIAAjB49GlFRUQAMP78H%0A1Vc+/+R/s/e7ffs2JkyYgIEDB8LKygqA4ec3d+5cGBsbY+TIkdX2G3J+hYWFKC0tRUxMDHr27Imd%0AO3eif//+ePbZZ5GUlCTFZ8jvqbX1ePydQiKSDB8+HCdOnMD+/fsbOpR6c+HCBYwaNQq7du2Cqalp%0AQ4dT77RaLTp06IDZs2cDAAICAnDixAksW7YMgwcPbuDoHt2PP/6I77//Hj/88APatGmD9PR0jB49%0AGi4uLv+K/B5nZWVleOGFFyCEwNKlSxs6nHqRlpaGhQsX4rfffoNCoWjocOqdVqsFAPTr1w/vvfce%0AAKBdu3b49ddfsWzZMoSFhTVkeA2CV5aJ9ODg4AClUlnlTt8//vgDTk5ODRRV7Y0YMQJbtmxBYmIi%0AXF1dpXYnJyfcvXsXRUVFsvH35+fk5FRt/pV9DSktLQ2FhYVo3749jI2NYWxsjKSkJCxatAjGxsZw%0AdHQ06PycnZ3h4+Mja/P29pbuTK+Mr6Z/n05OTigsLJT1l5eX488//2zw/MaPHy9dXfbz88OgQYPw%0A3nvvSf9LYOj5Pai+8vkn/5sF/q9QPnfuHHbt2iVdVQYMO799+/ahsLAQbm5u0vvNuXPnMHbsWHh4%0AeEjxGWp+Dg4OMDY2fuh7jiG/p9YWi2UiPZiYmODJJ59EQkKC1KbVapGQkICgoKAGjEw/QgiMGDEC%0AGzduxJ49e9C8eXNZ/5NPPolGjRrJ8svKysL58+el/IKCgnD8+HHZB0DlB+CDb6p/t+7du+P48eNI%0AT0+Xtg4dOiAqKkr62pDzCw4OrvKov+zsbLi7uwMAmjdvDicnJ1l+JSUlOHjwoCy/oqIipKWlSWP2%0A7NkDrVaLTp06/Q1Z6Hbz5k0YGck/jpRKpXSFy9Dze1B95RMUFIS9e/eirKxMGrNr1y60atUKtra2%0Af1M21asslHNycrB7927Y29vL+g05v0GDBuHYsWOy9xsXFxeMHz8eO3bsAGDY+ZmYmCAwMLDG9xxD%0A/8yotYa+w5DIUMTFxQmVSiVWrVolMjIyxJtvvilsbGxkd/r+U7399tvC2tpaaDQakZ+fL203b96U%0AxgwbNky4ubmJPXv2iMOHD4ugoCARFBQk9Vc+Bug///mPSE9PF9u3bxeNGzf+xz4G6P6nYQhh2Pml%0ApqYKY2NjMWvWLJGTkyO+//57YWZmJr777jtpTExMjLCxsRGbNm0Sx44dE/369av2UWQBAQHi4MGD%0AYv/+/aJly5b/iEfHDR48WDRt2lR6dNyGDRuEg4ODeP/996Uxhpbf9evXxZEjR8SRI0cEADF//nxx%0A5MgR6WkQ9ZFPUVGRcHR0FIMGDRInTpwQcXFxwszM7G959FhN+d29e1f07dtXuLq6ivT0dNl7zv1P%0AQTDU/Krz4NMwhDDs/DZs2CAaNWokli9fLnJycsTixYuFUqkU+/btk+Yw5PfU2mKxTFQLixcvFm5u%0AbsLExER07NhRHDhwoKFD0guAarfY2FhpzK1bt8Q777wjbG1thZmZmejfv7/Iz8+XzZOXlyd69eol%0A1Gq1cHBwEGPHjhVlZWV/czb6ebBYNvT8fv75Z+Hr6ytUKpVo3bq1WL58uaxfq9WKSZMmCUdHR6FS%0AqUT37t1FVlaWbMzVq1fFwIEDhYWFhbCyshKvvvqquH79+t+ZRrVKSkrEqFGjhJubmzA1NRVPPPGE%0A+PDDD2WFlaHll5iYWO3P3ODBg4UQ9ZfP0aNHRdeuXYVKpRJNmzYVMTExDZ5fbm6uzvecxMREg8+v%0AOtUVy4ae31dffSU8PT2FqampaNu2rYiPj5fNYejvqbWhEOK+P5FEREREREQSrlkmIiIiItKBxTIR%0AERERkQ4slomIiIiIdGCxTERERESkA4tlIiIiIiIdWCwTEREREenAYpmIiIiISAcWy0REREREOrBY%0AJiKiOhkyZAgUCgViYmJk7fHx8VAoFAAAjUYDhUJR7VZQUIDt27dLX9/P2dkZHh4esra8vDwoFAok%0AJCQAAHJzc/Hyyy/DxcUFpqamcHV1Rb9+/XDq1KmHxt65c2cMGzZM1rZs2TIoFAqsWrWqSp4hISF6%0A5QMAU6dOlbVbW1sjJCQESUlJsnmPHj2Kvn37okmTJjA1NYWHhwdefPFFFBYWyvJNT0+vMmd12/3f%0Akwe3nj17PvScEFH1WCwTEVGdmZqaYu7cubh27VqN47KyspCfny/bmjRpgq5du8LY2BgajUYam5mZ%0AiVu3buHatWvIy8uT2hMTE6FSqRAcHIyysjL06NEDxcXF2LBhA7KysrB27Vr4+fmhqKjooXF369ZN%0A9pqV8zdr1qxKu0ajwVNPPaVXPpXatGkjtaekpKBly5bo3bs3iouLAQCXL19G9+7dYWdnhx07diAz%0AMxOxsbFwcXHBjRs3qsQ7btw42Wu5urpi+vTpsrZKPXv2rBLbmjVrHnpOiKh6xg0dABERGa6IiAic%0APn0ac+bMwccff6xzXJMmTWBjY1Ol3cLCAoGBgdBoNHjppZcA3CtOu3btCq1WC41GgyFDhkjtnTt3%0AhqmpKdLT03HmzBkkJCTA3d0dAODu7o7g4GC94u7WrRtiYmJQUFAAJycnAEBSUhImT54syyM3Nxfn%0Azp1Dt27d9MqnkrGxsTSvk5MTpk+fjtjYWGRnZyMwMBDJyckoLi7GypUrYWx876O4efPmVV7n/vNk%0AYWEh7SuVSlhaWkqvcT+VSlVtOxHVDa8sExFRnSmVSsyePRuLFy/GxYsX6zRHt27dkJiYKO0nJiYi%0APDwcYWFhsnaNRiMVk40bN4aRkRF++uknVFRU1Po1g4OD0ahRI2n+jIwM3Lp1C0OHDsXVq1eRm5sr%0AxWJqaoqgoKA65QYAd+7cQWxsLGxsbNCqVSsA9wro8vJybNy4EUKIOs9NRH89FstERPRI+vfvj3bt%0A2mHKlCk6x7i6ukpXRy0sLNCmTRupr1u3bsjOzpaWEiQlJSEsLAyhoaHSOt+zZ8/i/PnzUrHctGlT%0ALFq0CJMnT4atrS2eeuopzJgxA2fPntUrZnNzc3Ts2FFaclF5NVulUqFLly6y9qCgIKhUKr3zAYDj%0Ax49LfWq1GvPmzcOaNWtgZWUF4N6a6f/97394+eWX4eDggF69euGTTz7BH3/8oVf8NdmyZYssNgsL%0AC8yePfuR5yV6XHEZBhERPbK5c+fiqaeewrhx46rt37dvHywtLaX9Ro0aSV936dIFJiYm0Gg0aNu2%0ALW7duoX27dtDq9Xi8uXLyM3NhUajgVqtRufOnaXjhg8fjujoaGg0Ghw4cADr1q3D7NmzsXnzZvTo%0A0eOhMYeHh2PdunUA7hXF4eHhAICwsDBoNBq8+uqr0Gg0eOONN2qVDwC0atUKmzdvBgBcv34da9eu%0AxYABA5CYmIgOHToAAGbNmoUxY8Zgz549OHjwIJYtW4bZs2dj79698PPze2j8unTr1g1Lly6VtdnZ%0A2dV5PqLHHa8sExHRIwsNDUVkZCQmTpxYbX/z5s3h6ekpbZXrjAHAzMwMHTt2RGJiIhITE9G1a1co%0AlUo0atQIXbp0kdqDg4NhYmIim9fS0hJ9+vTBrFmzcPToUYSEhGDmzJl6xVx5RfvSpUvQaDQICwsD%0A8H/F8pkzZ3DhwoUqN/c9LB8AMDExkfoCAgIQExODpk2b4rPPPpONs7e3x4ABAzBv3jxkZmbCxcUF%0A8+bN0yt+XczNzWWxeXp6slgmegQslomIqF7ExMTg559/RkpKSq2PrXw6xf1XeIF7RbhGo0FSUpLO%0Am98qKRQKtG7dutqnSVSn8or2F198gdu3b+PJJ58EAAQGBuLy5cv4+uuvpeUa9UGpVOLWrVs6+01M%0ATNCiRQu94yeivweXYRARUb3w8/NDVFQUFi1aVKWvsLAQt2/flrXZ29tLyxe6deuGGTNmoKCgQLaU%0AIywsDJ988gmuX78uK5bT09MxZcoUDBo0CD4+PjAxMUFSUhK+/vprTJgwQa94K5d1LF68GMHBwVAq%0AlQDuFa33tz+4xEKffMrLy6XnLlcuw8jIyJBi27JlC+Li4vDSSy/By8sLQgj8/PPP2Lp1K2JjY/WK%0AX5c7d+5UeW61sbExHBwcHmleoscVi2UiIqo306dPx9q1a6u0Vz4F4n4pKSnSGuTKm+iEENIVXgDo%0A1KkTysrKpEfMVXJ1dYWHhwemTZsm/fGOyv333ntP73i7deuGvXv3yq5mA5CexKHravbD8jl58iSc%0AnZ0B3Ftm0qJFCyxduhTR0dEAAB8fH5iZmWHs2LG4cOECVCoVWrZsiZUrV2LQoEF6x1+d7du3S699%0Af7z6/LEWIqpKIfjMGiIiIiKianHNMhERERGRDiyWiYjoX2f27NlVnjVcufXq1auhwyMiA8JlGERE%0A9K/z559/4s8//6y2T61Wo2nTpn9zRERkqFgsExERERHpwGUYREREREQ6sFgmIiIiItKBxTIRERER%0AkQ4slomIiIiIdGCxTERERESkA4tlIiIiIiIdWCwTEREREenAYpmIiIiISIf/BxDqP15LN9tLAAAA%0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05" y="1494412"/>
            <a:ext cx="7163415" cy="4558537"/>
          </a:xfrm>
          <a:prstGeom prst="rect">
            <a:avLst/>
          </a:prstGeom>
        </p:spPr>
      </p:pic>
      <p:pic>
        <p:nvPicPr>
          <p:cNvPr id="11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5" name="AutoShape 2" descr="data:image/png;base64,iVBORw0KGgoAAAANSUhEUgAAAssAAAHHCAYAAABJIhU9AAAABHNCSVQICAgIfAhkiAAAAAlwSFlz%0AAAAPYQAAD2EBqD+naQAAADl0RVh0U29mdHdhcmUAbWF0cGxvdGxpYiB2ZXJzaW9uIDMuMC4zLCBo%0AdHRwOi8vbWF0cGxvdGxpYi5vcmcvnQurowAAIABJREFUeJzs3XtYFeX+///nUg5yRgIBzcAEBOKk%0AoH1EWGuZui1RM7VMsaRSq0+lkYe0dqnlIWu3Nf10sNgetiJlVGoeU3MWLN2mIRjKUoRMTc1TxmFL%0AgDC/P/w6P5ewEE1T8/24rrm265577nnPuLvWi9t7Bp2qqipCCCGEEEKIOprc6AKEEEIIIYS4WUlY%0AFkIIIYQQwgYJy0IIIYQQQtggYVkIIYQQQggbJCwLIYQQQghhg4RlIYQQQgghbJCwLIQQQgghhA0S%0AloUQQgghhLBBwrIQQgghhBA2SFgWQgghhBDCBgnLQgghromFCxei0+m0rVmzZoSEhPD8889z/Phx%0Aq76HDh3imWeeITAwEEdHR1q0aEG/fv3YsmVLnXEVRbEa197enrvvvpvHH3+cH3/8sU6/zMzMeut7%0A/vnn0el0Vm2BgYH07t270df4yCOPoNPpePnll+vdf2mtTZs2pUWLFgwcOBCLxVKnf0pKCq6urkDd%0A+2dra9WqFZGRkbRt25aKioo6Y/700084Ozvz8MMPN/q6hBC22d3oAoQQQvy1vPHGG7Rp04bff/8d%0As9nMhx9+yJo1a9i9ezfOzs5s2bKFXr16ATB8+HDCw8P55ZdfWLhwIYmJibz33nu88MILdcYdNWoU%0AHTt2pLq6mp07d/Lxxx+zevVq8vPzadmy5XW/rtLSUr7++msCAwPJyMjgrbfeqhO+66v1hx9+4KOP%0APkJRFHbv3o2fn1+9x+j1ehYvXmzVNnz4cDp16sTIkSO1NldXV3x9fenSpQtvvvkm06dPtzrm+eef%0Ax8HBgTlz5vzBKxZCAKAKIYQQ18CCBQtUQN2xY4dV+0svvaQC6tKlS9Vff/1V9fPzU319fdWioiKr%0AfmfPnlUTExPVJk2aqFu2bNHaN2/erALq559/btV/zpw5KqBOnz69wX4XPPfcc+qlX3sBAQFqUlJS%0Ao65v/vz5qr29vfrtt9+qgKooSp0+tmr48MMPVUCdOXOmVfuwYcNUFxcXm+d0cXFRhw0bVu++Z599%0AVrW3t1d3796ttWVmZqqA+sEHHzTqmoQQlyfLMIQQQlxX9913HwAHDhxg3rx5/PLLL7zzzju0bdvW%0Aqp+TkxOLFi1Cp9PxxhtvXNG4f4b09HR69OhB165dCQsLIz09vdHHJiYmAlBcXHzN6pkxYwbe3t48%0A88wzqKpKeXk5L774Ip07d+aZZ565ZucR4nYnYVkIIcR1dSEg3nHHHXz99dc0a9aMRx55pN6+bdq0%0AISEhgW+//bbe9bi2xr3ejh49yubNmxk8eDAAgwcPJjMzk6qqqkYd/9NPPwHQvHnza1aTh4cHc+bM%0AwWw2k5aWxmuvvcbx48f5+OOPbS4PEUJcOQnLQgghrqmSkhJOnTrFzz//zGeffcYbb7yBk5MTvXv3%0ApqCggHbt2uHo6Gjz+OjoaKqrqykqKrJqLysr49SpUxw7dow1a9YwevRodDodAwYMuN6XREZGBo6O%0Ajjz44IMAPProo5w5c4Y1a9bU2//iWtevX8+LL754XWodOHAgvXv3Zty4ccydO5exY8cSERFxTc8h%0AxO1OHvATQghxTXXv3t3qc0BAAOnp6bRq1YqysjLc3NwaPP7C/tLSUqv2J5980uqzj48PixYtIi4u%0A7hpU3bD09HSSkpK02oKDg4mNjSU9PZ1+/frV6V9frYsXL6Zjx47XvLb333+f0NBQWrduzWuvvXbN%0AxxfididhWQghxDX1/vvvExISgp2dHb6+vrRr144mTc7/Q6abmxtlZWUNHn9h/6Wh+vXXXycxMZGm%0ATZvi7e1NWFgYdnbX/2vMYrGQm5vL448/bjXbbTQaef/99yktLcXd3b3eWsvLy/nqq6/49NNPtXtw%0Ard111120aNGCe+65Bycnp+tyDiFuZxKWhRBCXFOdOnWyOdsbFhZGbm4ulZWVNpdi/PDDD9jb2xMc%0AHGzVHhkZWWfW+mLNmjUDsLnW+ezZs1qfK7FkyRIAUlNTSU1NrbP/iy++4IknnrBZa79+/Th79iwj%0ARowgISGB1q1bX3ENQogbR9YsCyGE+NP07t2b33//nc8//7ze/T/99BPZ2dncd999VzxLGhAQAMC+%0Affvq3b9v3z6tT2OpqsrSpUvp2rUrn3/+eZ0tKiqqUW/FeOutt/j999+ZNm3aFZ1fCHHjSVgWQgjx%0Ap3n66adp0aIF48aNs/rtewC///47TzzxBKqq8vrrr1/x2P7+/sTExLBkyRJ+++03q305OTls27aN%0ABx544IrG3LJlCz/99BNPPPEEAwcOrLMNGjSIzZs3c/To0QbHadu2LQMGDGDhwoX88ssvV3xtQogb%0AR5ZhCCGE+NPccccdZGZmkpSURIcOHer8Br+ioiLee+894uPjr2r8f/7zn/Ts2ZOYmBhSUlJo2bIl%0AFouFjz/+GH9/fyZOnFjnmKKiIqZOnVqnvX379qxatYqmTZuSlJRU7/n69u3Lq6++yqeffspLL73U%0AYG3jxo1j2bJlzJ49m7feeuuqrk8I8eeTsCyEEOJPlZiYyA8//MD06dP5/PPPOXbsGB4eHsTHxzN/%0A/nwSEhKueuyuXbuSnZ3N1KlTmTNnDmVlZfj6+jJkyBAmT55MixYt6hyzb9++et8i8eSTT7JixQri%0A4+Px8vKq93wRERG0adOGJUuWXDYsx8XFYTQa+fDDD5k4cSIeHh5Xd5FCiD+VTlVV9UYXIYQQQggh%0AxM1I1iwLIYQQQghhg4RlIYQQQgghbJCwLIQQQgghhA0SloUQQgghhLBBwrIQQgghhBA2SFgWQggh%0AhBDCBnnPshBXqLa2lqNHj+Lm5oZOp7vR5QghhBCiEVRVpaysjJYtW9KkSePniyUsC3GFjh49SuvW%0ArW90GUIIIYS4CocPH+bOO+9sdH8Jy0JcITc3N+D8f2zu7u43uBohhBBCNEZpaSmtW7fWvscbS8Ky%0AEFfowtILd3d3CctCCCHELeZKl1DKA35CCCGEEELYIGFZCCGEEEIIGyQsCyGEEEIIYYOEZSGEEEII%0AIWyQsCyEEEIIIYQNEpaFEEIIIYSwQcKyEEIIIYQQNkhYFkIIIYQQwgYJy0IIIYQQQtggYVkIIYQQ%0AQggbJCwLIYQQQghhg4RlIYQQQgghbJCwLIQQQgghhA0SloUQQgghhLDB7kYXIMQtKyQEmsjPm+Iv%0A4ujRG12BEELclOSbXgghhBBCCBskLAshhBBCCGGDhGVh08aNG9HpdJSXl9/oUoQQQgghbggJy38x%0Aqqpy7ty5G12GlZuxJiGEEEKIxpCw3EirVq3C09OTmpoaAPLy8tDpdEyYMEHrM3z4cJKTk/Hx8SEz%0AM1Nrj4mJwd/fX/tsNptxdHTk7NmzjB07lt69e2v7Zs+ejU6nY926dVpbUFAQaWlp9dZ1YfZ33bp1%0AdOjQAQcHB7Zt2wbAl19+Sfv27WnWrBlt27blzTff1EJrUVEROp2O3bt3a2OdOnUKnU6H2WymqKiI%0AHj16AODm5oZOp2P48OEA1NbWMm3aNNq0aYOTkxMxMTF8+eWXl60pNzcXo9GIm5sb7u7uxMXFkZub%0Aa/OenzlzhhEjRuDr64uTkxORkZGsXbtW2//5558THh6Og4MDgYGBzJo1y+r4O++8kxkzZpCcnIyr%0AqyuBgYGsXr2a48eP06dPH1xcXIiOjmbnzp02axBCCCHE7U3CciMlJiZSVlamhTuTyYS3tzeKomh9%0ATCYTXbt2Ra/Xa+1nzpzBYrFQUVHB3r17tX4dO3bE2dkZg8GA2WzWQvil4x45coTi4mKMRmOD9U2c%0AOJF33nmHvXv3cs8996AoCk8++SSpqakUFBTw4YcfkpaWxsyZMxt1vW3atGHZsmUAFBcXc+zYMf75%0Az38C8Oabb7J06VI+/vhjCgoKGDVqFIMHD2bLli0N1jR48GACAwP5/vvvycnJYfz48djZ1f9Clpqa%0AGnr27Mn27dtJT09n9+7dTJ8+nSb/7+0T27dv59FHHyU5OZndu3fz+uuv88orr7BkyRKrcd59912M%0ARiO5ubn07NmT5ORkUlJSSElJITc3l4CAAFJSUhq8F5WVlZSWllptQgghhLg9yKvjGsnDw4OYmBgU%0ARSEuLg5FUUhNTWXKlCmUl5dTUlJCUVERBoOBiooK5s2bB0BWVhbt27fHz88PRVEIDQ1FURQMBgNg%0AHcJjY2PJyspi3LhxLF++HABFUWjVqhVBQUEN1jd16lS6deumfZ48eTKvvvoqjz/+OAB33303U6ZM%0A4fXXX+fVV1+97PU2bdqU5s2bA9CiRQtcXV0BqKioYObMmVrgh/PBOisri3nz5tGlSxebNR0+fJjX%0AXnuNdu3aARAcHGzz/OvXr2fnzp3s27ePtm3bAmj/C+dDcM+ePbVrCQkJYffu3bzzzjsMHTpU69en%0ATx9GjBgBwGuvvcbHH39M586dGTBgAADjx48nMTGRU6dO4e3tXW8tM2bMYMqUKZe9Z0IIIYT465GZ%0A5StgMBhQFAVVVcnOzqZ///6EhYVhNpsxmUy0bNmS4OBgDAYDBQUFnDx5EpPJhNFoxGg0oigK1dXV%0AbN26VZsp9vT0JDo6GkVRyM/Px8HBgZEjR5Kbm0t5eTkmk0kL1g2Ji4uz+vzDDz/w+uuv4+rqqm3P%0APvssP//8M5WVlVd9DwoLC6moqKBr165WYy9dupTi4uIGa0pNTSUlJYUePXowc+ZMDhw4YPM8eXl5%0ABAQEWAXki1ksFqtgDtClSxcKCwtRVVVri4qK0v7s6+sLQGRkZJ22EydO2Kxl4sSJlJSUaNvhw4dt%0A9hVCCCHEX4vMLF8Bo9HI/Pnz2bVrF/b29oSGhmoh+MyZM1qojYyMxMvLC5PJhMlkYtq0afj5+TFz%0A5kx27NhBdXU18fHxVuMqioKjoyMGgwEvLy+rED5mzJjL1ubi4mL1uby8nBkzZvDggw/W6evg4KAt%0AZ7g4WFZXV1/2PBfejLFu3Tr8/Pys9jVr1qzBmqZOncrQoUNZs2YNa9euZdKkSSxbtoy+ffvWOY+T%0Ak9Nla6mPqqqoqopOpwPA3t5e29dQW21trc0xHR0dcXR0vKp6hBBCCHFrk7B8BS4smZg1a5YWjI1G%0AI2+99RZnzpzRQq1OpyMxMZEVK1awZ88eEhIScHZ2prKyknnz5hEXF2cVJA0GA/Pnz8fOzo77779f%0AGzcjI4PCwsLLrleuT/v27SksLLS5fMPHxweAY8eOaTOteXl5Vn0cHBwAtPXUABERETg4OHD48GES%0AEhKuuK7Q0FBCQ0N56aWXePjhh1m4cGG9YTkqKoqDBw9SXFxc7+xyWFhYnTXSW7ZsITQ0VPtBQAgh%0AhBDij5JUcQWaN29OVFQU6enpWoDV6/Xs3LmTwsJCq+USF8JuTEwMrq6uNGnSBL1eT3p6ep1lFXq9%0AnrKyMlatWqWNazQaSU9Px9/fn5CQEK1vZmYmERERl6110qRJzJ8/nzfffJOCggIKCgrIyMjg9ddf%0AB86/4SIuLo4ZM2ZgsVhQFIXXXnvNaoyAgADg/JtATp48SXl5OR4eHqSmpjJ69GgWL15McXExO3fu%0AZM6cOSxevNhmPeXl5YwaNQqTycTBgwcxm83k5OQQFhYGwKFDhwgNDdXeTNGtWzfi4+Pp378/Gzdu%0A5MCBA6xZs4ZvvvkGgDFjxrB+/XqmT59OYWEhCxYs4MMPP2Ts2LGXvTdCCCGEEI0lYfkKGQwGampq%0AtFDr5eVFeHg4fn5+2oNr9fWD8wH40jY4H8IjIyPx8fEhNDQUOB+ga2tr6wTr3377TXurRkN69erF%0AypUrWbt2LbGxsXTu3JnZs2cTGBio9Vm4cCEVFRXExsby0ksvMW3aNKsxAgICmDRpEmPGjMHX15cX%0AX3wROP/A28SJE5k2bRphYWHcf//9rF27ljZt2tisx87OjhMnTvDYY48REhLCo48+Sp8+fbTwXlVV%0Axb59+zh79qx2zIVX3w0aNIjw8HAmTJigLZfo1KkTn376KUuWLCEiIoIpU6Ywffp0q4f7hBBCCCH+%0AKJ168aJVIcRllZaW4uHhQYmvL+6y5EP8VRw9eqMrEEKI60r7/i4pwd3dvdHHyZplIa5WYSFcwX9s%0AQgghhLj1yLSYEEIIIYQQNkhYFkIIIYQQwgYJy0IIIYQQQtgga5aFuFohISAP+P355EE0IYQQfyL5%0AphdCCCGEEMIGCcuChIQE+WUeQgghhBD1kGUYt5GNGzfSo0cPysrKcHV11dpXrlyJvb39DaxMCCGE%0AEOLmJGFZ4OXldaNLEEIIIYS4KckyjEusWrUKT09PampqAMjLy0On0zFhwgStz/Dhw0lOTsbHx4fM%0AzEytPSYmBn9/f+2z2WzG0dGRs2fPMnbsWHr37q3tmz17NjqdjnXr1mltQUFBpKWl1VvXxo0b0el0%0AbN68mQ4dOuDi4kJCQgL79+8HoLi4mCZNmpCXl2d13D/+8Q/atm3L/v376dGjBwBubm7odDqGDx8O%0A1F2GceeddzJjxgySk5NxdXUlMDCQ1atXc/z4cfr06YOLiwvR0dHs3LnT6lxZWVl06dIFJycn7rrr%0ALlJTU61+ffXcuXMJCgrC0dERX19fBg0a1NBfBdnZ2ej1epydnWnevDn3338/paWlAFRUVPD888/j%0A4+NDs2bN0Ov15OTk1LlfGzZsIDo6GicnJ7p3786pU6dYtWoVoaGhuLu7M3ToUCoqKhqsQwghhBC3%0ALwnLl0hMTKSsrIzc3FwATCYT3t7eKIqi9TGZTHTt2hW9Xq+1nzlzBovFQkVFBXv37tX6dezYEWdn%0AZwwGA2azWQvhl4575MgRiouLMRqNDdb36quv8t5777F9+3ZUVdUCb9u2bTEajSxYsMCq/4IFC0hJ%0ASeHuu+9m2bJlwPlgfezYMf75z3/aPM+7776L0WgkNzeXnj17kpycTEpKCikpKeTm5hIQEEBKSorW%0Av7CwkF69ejFo0CDy8/PJyMhg8+bNjB49GoBt27bx0ksvMW3aNAoLC1m3bh0JCQk2z5+Tk0P37t2J%0Ajo5m27ZtZGdn06tXL86dOwfA2LFjWbFiBUuWLCEnJ4eAgAB69uxJSUmJ1TiTJ0/mo48+wmw2c+DA%0AAR5++GHef/99Pv30U77++mvWrl3LBx980OA9r6yspLS01GoTQgghxO1BwvIlPDw8iImJ0UKsoiik%0ApqaSm5tLeXk5R44coaioCIPBgNFo1PplZWXRvn17qzZFUTAYDIB1CFdVlaysLMaMGWPVt1WrVgQF%0ABTVY34wZM0hMTOSee+7h5Zdfxmw2U1VVBZyf8U5PT9c+b9++nb1795KSkkLTpk1p3rw5AC1atMDP%0Az6/B34vep08fRowYQXBwMK+99holJSV07tyZAQMGEBISwvjx48nPz+fUqVMATJ8+nWHDhjFq1CiC%0AgoLo0qULs2fPZsGCBVRVVXHo0CHc3NxISkoiICCA9u3b88ILL9g8/8yZM+ncuTNz584lKiqKiIgI%0ARo0ahZeXF6WlpXz88ce8++679OzZk3vuuYe0tDTs7e2ZP3++1TjTp0+nc+fOxMbG8sQTT6AoCvPm%0AzSMmJgaDwcBDDz3E5s2bL3vPPTw8tK1169YN9hdCCCHEX4eE5XoYDAYURUFVVbKzs+nfvz9hYWGY%0AzWZMJhMtW7YkODgYg8FAQUEBJ0+exGQyYTQatbBcXV3N1q1btZliT09PoqOjURSF/Px8HBwcGDly%0ApBbCTSaTFqwbEhUVpf3Z39+f2tpaLbAOGDAAVVVZuXIlAAsXLqR79+5XFe4uPo+vry8AkZGRddpO%0AnDgBwK5du0hLS8PV1VXbkpKSqKmp4eDBg9x///34+/tz99138/jjj7N06dIGlz/k5eXRrVu3evcV%0AFRVx7tw5unTporU5OjoSFxeHxWJp8Drc3d256667rNouXIMtEydOpKSkRNsOHz7cYH8hhBBC/HVI%0AWK6H0WjEbDaza9cu7O3tCQ0N1ULwxaE2MjISLy8vTCaTVVg2mUzs2LGD6upq4uPjrca9eAwvLy+r%0AEN6YsHzxWyt0Oh0AtbW1wPnAOHToUBYsWMDvv/9ORkYGTz755FXdg/rO09C5y8vLee6558jLy9O2%0AXbt2sX//fgICAnB3dycvL4/09HR8fX35+9//TkxMjM0lDU5OTldV9+Wu49K3fuh0Ou0abHF0dMTd%0A3d1qE0IIIcTtQcJyPS4smZg1a5YWYC8EXUVRtNlinU5HYmIiK1asYM+ePSQkJBAVFUVlZSXz5s0j%0ALi4OFxcXbdwL65Y3bdqkjWE0GsnIyKCwsPCy65UbY/jw4axfv54PP/yQJk2a0K9fP22fg4MDgLZu%0A+lrq0KEDe/bsISgoqM524bz29vb06NGDd955h127dlFUVGS1FvxiUVFRbNq0qd59QUFB2NnZsWXL%0AFq2tqqqK77//nvDw8Gt+bUIIIYS4fUlYrkfz5s2JiooiPT1dC7B6vZ6dO3dSWFhoNQN8IezGxMTg%0A6upKkyZN0Ov1pKen15kp1uv1lJWVsWrVKquwnJ6ejr+/PyEhIVrfzMxMIiIirrj2yMhIYmNjmTBh%0AAkOGDMHR0VHbFxAQAJx/48fJkycpLy+/4vFtmThxIiaTiVGjRmkzysuXL2fUqFEArFixgrlz57Jr%0A1y4OHjzIokWL0Ol02jW/99579OzZUxvvlVdeYevWrbzwwgvk5+djsVh4//33+fXXX3F3d+fpp59m%0AzJgxfPPNNxQUFPDUU09RXV3NE088cc2uSQghhBBCwrINBoOBmpoaLdR6eXkRHh6On58f7dq1s9kP%0AzgfgS9vgfAiPjIzEx8eH0NBQ4HyArq2trROsf/vtN+2tGlfqqaeeoqqqqs4SjICAACZNmsSYMWPw%0A9fXlxRdfvKrx6xMTE4PJZMJisdClSxc6dOjA5MmTadWqFXD+2jMzM+natSthYWGkpaXx6aefavfh%0A5MmTFBcXa+OFhYWxfv16cnJy6NixI126dGH16tXY2Z1/Nfg777zDgw8+SHJyMh06dOCnn35i/fr1%0AeHh4XLNrEkIIIYTQqaqq3ugixLU1adIkvv766zrvQRbXRmlpKR4eHpT4+uLeRH7e/NMdPXqjKxBC%0ACHEL0r6/S0qu6Pkj+Q1+fyHl5eX8+OOPfPDBB7z99ts3upy/vsJCkIf9hBBCiL80mRb7C3nmmWfo%0A1KkTPXr0YNiwYTe6HCGEEEKIW54swxDiCl3tP+MIIYQQ4sa52u9vmVkWQgghhBDCBlmzLMTVCgmB%0Aa/WAnzy0JoQQQtyUZGZZCCGEEEIIGyQs38Y2btyITqfTfjlJWloa3t7e12TshIQExo4de03GEkII%0AIYS4USQsC01ycjIFBQU3uoxr4loGfyGEEELcvmTNstA4OTnh5OR0o8sQQgghhLhpyMzyNbZq1So8%0APT2pqakBIC8vD51Ox4QJE7Q+w4cPJzk5GR8fHzIzM7X2mJgY/P39tc9msxlHR0fOnj3L2LFj6d27%0At7Zv9uzZ6HQ61q1bp7UFBQWRlpbWYG3BwcE4OTnRrVs3Dh48aLX/0tnY3NxcjEYjbm5uuLu7ExcX%0AR25urrY/OzsbvV6Ps7MzzZs35/7776e0tLTec//6668MHToUT09PXFxcSEpKsvr11gcOHKB37940%0Ab94cFxcXIiIiWL9+vbY/Pz+fnj174uLigp+fH8OGDeP06dP1nmvjxo2MGDGC06dPo9Pp0Ol0TJ06%0AlfHjx9OlS5c6/e+55x6mT59u874JIYQQ4vYlYfkaS0xMpKysTAuVJpMJb29vFEXR+phMJrp27Ype%0Ar9faz5w5g8VioaKigr1792r9OnbsiLOzMwaDAbPZrIXwS8c9cuQIxcXFGI3Geuv66aefGDBgAA89%0A9BB5eXkMGzaMV155pcFrGTx4MIGBgXz//ffk5OQwfvx47OzO/2NETk4O3bt3Jzo6mm3btpGdnU2v%0AXr04d+5cvWM99thj5OXlsXr1arZs2UJ1dTVJSUla/2effZaamhqysrLIz89nxowZODs7A+eDdteu%0AXenUqRM7d+5kzZo1/PzzzwwePLjec+n1et599128vLw4duwYx44dIzU1leTkZP7zn//w008/aX3z%0A8vKwWCwMGTLE5n2orKyktLTUahNCCCHE7UGWYVxjHh4exMTEoCgKcXFxKIpCamoqU6ZMoby8nJKS%0AEoqKijAYDFRUVDBv3jwAsrKyaN++PX5+fiiKQmhoKIqiYDAYAOsQHhsbS1ZWFuPGjWP58uUAKIpC%0Aq1atCAoKqreuDz74gNDQUO3XYLdr144ffviBd9991+a1HD58mNdee4127doBEBwcrO2bOXMmnTt3%0AZu7cuVpbREREveNYLBbWrFnDd999R6dOnQBYsmQJd911F19//TUPPfQQhw4dIjk5mcjISADuvvtu%0A7fg5c+Zw77338uabb2pt//rXv2jTpg0//vijVV8ABwcH3N3d0el0+Pn5ae3R0dGEh4eTkZHBxIkT%0AAVi6dCnx8fEEBgbavA8zZsxgypQpNvcLIYQQ4q9LZpavA4PBgKIoqKpKdnY2/fv3JywsDLPZjMlk%0AomXLlgQHB2MwGCgoKODkyZOYTCaMRiNGoxFFUaiurmbr1q3aTLGnpyfR0dEoikJ+fj4ODg6MHDmS%0A3NxcysvLMZlMWrCuj8Vi4d5777Vq69y5c4PXkZqaSkpKCj169GDmzJkcOHBA25eXl0e3bt0adT8s%0AFgsODg507NhRa2vRogXBwcFYLBYARo8ezeTJk0lISGDy5Mns3r1b67tr1y42bNiAq6urtl0I5hcv%0A5WiM5ORkli5dCoCqqmRkZJCcnNzgMRMnTqSkpETbDh8+fEXnFEIIIcStS8LydWA0GjGbzezatQt7%0Ae3tCQ0O1EHxxqI2MjMTLywuTyWQVlk0mEzt27KC6upr4+HircS8ew8vLyyqENxSWr8bUqVPJz8/n%0AgQceYOPGjYSFhbFy5UqAa/4g4NNPP01xcTHJycns2rWLDh068MEHHwBQXl5Ov379yMvLs9r2799f%0A7xrkhgwZMoQ9e/bwww8/kJWsB0L1AAAgAElEQVSVxfHjx3nkkUcaPMbR0RF3d3erTQghhBC3BwnL%0A18GFJROzZs3SAuyFoKsoijZbrNPpSExMZMWKFezZs4eEhASioqKorKxk3rx5xMXF4eLioo17Yd3y%0Apk2btDGMRiMZGRkUFhbaXK8MEBYWxvbt263atm3bdtlrCQ0N5aWXXmLDhg306dOHhQsXAhAVFcWm%0ATZsadT/CwsKoqqpix44dWtuJEyfYv38/4eHhWttdd93Fs88+y1dffcXo0aO1hxU7dOjAnj17aNOm%0ADUFBQVbbhXXNl3JwcNDWd18sICCALl26kJ6eTnp6Oj179uSOO+5o1HUIIYQQ4vYjYfk6aN68OVFR%0AUaSnp2sBVq/Xs3PnTgoLC61mgC+E3ZiYGFxdXWnSpAl6vZ709PQ6M8V6vZ6ysjJWrVplFZbT09Px%0A9/cnJCRE65uZmWm1hvjZZ5+loKCACRMmUFhYyJIlS1i8eLHNaygvL2fUqFGYTCYOHjyI2WwmJyeH%0AsLAwAF555RW2bt3KCy+8QH5+PhaLhffff59ff/21zlhhYWEkJSXx1FNPsXXrVnbt2sXQoUMJDAzU%0A3vAxatQovvnmGw4cOEBOTg6KomjneuGFFzh+/DjJycl8//33FBcXs27dOoYNG6ad47333qNnz57a%0A58DAQEpKSlAUhVOnTlFRUaHtS05OJiMjgy+++OKySzCEEEIIcXuTsHydGAwGampqtFDr5eVFeHg4%0Afn5+2gNz9fWD8wH40jY4H8IjIyPx8fEhNDQUOB+ga2tr6wTr3377TXurBkCbNm34/PPPyczMJCoq%0AirS0NKZNm2azfjs7O06cOMFjjz1GSEgIjz76KH369OH1118Hzgfg9evXk5OTQ8eOHenSpQurV6/W%0A3pZxqUWLFhEdHU2vXr2Ij4/Hzs7Oqv+5c+d49tlnCQsLo1evXoSHh2sPD955551s2bKFyspKunfv%0ATmRkJKmpqVYzwidPnrRav5yYmMjw4cMZOHAgPj4+Vg8yPvzww/zyyy9UVVXRt29fm/dACCGEEEKn%0Aqqp6o4sQ4lZSWlqKh4cHJb6+uDe5Rj9vHj16bcYRQgghRL207++Skit6/kheHSfE1SosBHnYTwgh%0AhPhLk2UYQgghhBBC2CBhWQghhBBCCBskLAshhBBCCGGDrFkW4mqFhMC1esBPXH/yEKUQQoirIN/0%0AQgghhBBC2CBhWQghhBBCCBskLAshhBBCCGGDhOWbyKpVq/D09KSmpgaAvLw8dDodEyZM0PoMHz6c%0A5ORkfHx8yMzM1NpjYmLw9/fXPpvNZhwdHTl79ixjx47Vfq00wOzZs9HpdKxbt05rCwoKIi0tzWZt%0Au3fvplevXri7u+Pu7o5er+fAgQMADB06lIEDBzJz5kz8/Pzw9vZm1KhRnDt3Tjv+zjvvZObMmaSk%0ApODm5kZAQAD/+te/GrwftbW1zJgxg7Zt2+Lo6EhAQABvvfWWtn/Xrl107doVJycnvL29eeaZZzh7%0A9qy2/0Jdb775Ji1atKB58+ZMmzaNc+fO8dJLL9G8eXNat27Nv//97wbrEEIIIcTtS8LyTSQxMZGy%0AsjJyc3MBMJlMeHt7oyiK1sdkMtG1a1f0er3WfubMGSwWCxUVFdqvuDaZTHTs2BFnZ2cMBgNms1kL%0A4ZeOe+TIEYqLi+v8eu0LDh06RGJiIi4uLmzevJkdO3aQkpJiFYY3bNjA4cOHURSF+fPn88knn7B4%0A8WKrcd555x3+53/+h9zcXEaOHMnTTz9NUVGRzfsxbtw4/vGPfzB58mQKCgpYsmQJPj4+AJSXl9Oz%0AZ098fHzYsWMHn376KevXr2fUqFFWY3zzzTecOnWK7Oxs3n77bf7+97/Tu3dvfH192b59O8OHD2fE%0AiBEcO3as4b8cIYQQQtyWJCzfRDw8PIiJidFCrKIopKamkpubS3l5OUeOHKGoqAiDwYDRaNT6ZWVl%0A0b59e6s2RVEwGAyAdQhXVZWsrCzGjBlj1bdVq1YEBQXVW9f//d//4e3tTUZGBrGxsbRr144nn3yS%0A4OBgrY+3tzdz5swhNDSUvn378sADD7Bp0yarcfr06cMzzzxDUFAQr7zyCp6enlY/CFyspKSEuXPn%0A8u677/LYY4/Rtm1bEhMTeeqppwBYvHgx586dY9GiRURERNC9e3fee+89Fi5cyKlTp7RxfHx8mDVr%0AFu3atWPEiBG0bduWqqoqXn75ZYKDg3n11Vdp0qQJW7Zssfn3UllZSWlpqdUmhBBCiNuDhOWbjMFg%0AQFEUVFUlOzub/v37ExYWhtlsxmQy0bJlS4KDgzEYDBQUFHDy5ElMJhNGo1ELy9XV1WzdulWbKfb0%0A9CQ6OhpFUcjPz8fBwYGRI0dqIdxkMmnBuj55eXno9Xrs7Gy/aTAiIoImF71Gzd/fnxMnTlj1iYqK%0A0v6s0+nw9fWt0+eCPXv2UF1dTbdu3erdb7FYaN++PU5OTlpbly5dqKmpobCw0GZdvr6+REZGap/t%0A7Ozw8vKyWQfAjBkz8PDw0LbWrVvb7CuEEEKIvxYJyzcZo9GI2Wxm165d2NvbExoaqoXgi0NtZGQk%0AXl5emEwmq7BsMpnYsWMH1dXVxMfHW4178RheXl5WIbyhsHxxILXF3t7e6rNOp6O2tvaK+1zJORuj%0AvnNeSR0AEydOpKSkRNsOHz58TWoTQgghxM1PwvJN5sKSiVmzZmkB9kLQVRRFmy3W6XQkJiayYsUK%0A9uzZQ0JCAlFRUVRWVjJv3jzi4uJwcXHRxr2wbnnTpk3aGEajkYyMDAoLC22uV4bzM8JZWVlWa5Sv%0At5CQEBwdHess5bggLCyM3NxcKioqtLYtW7bQtGlT2rVrd01rcXR01B5svLAJIYQQ4vYgYfkm07x5%0Ac6KiokhPT9cCrF6vZ+fOnRQWFlrNAF8IuzExMbi6utKkSRP0ej3p6el1Zor1ej1lZWWsWrXKKiyn%0Ap6fj7+9PSEiI1jczM5OIiAjt86hRozh9+jRDhgwhJyeH/fv3s2jRIvbv339Nr91oNPLRRx8B4OLi%0Awrhx4xgzZgxLlizhxx9/5D//+Q8LFiwA4LHHHsPOzo6UlBT27NnDpk2bGD16NCkpKdxxxx3XtC4h%0AhBBC3L4kLN+EDAYDNTU1Wqj18vIiPDwcPz8/q1nTS/vB+cB5aRucD+GRkZH4+PgQGhoKnA/QtbW1%0AdYL1b7/9pr1VA84/JPftt9/y22+/odfriY2NZcGCBXWWM/xRRUVFVg/nTZ48mdGjR/Pqq68SGhrK%0A4MGDOXnyJACurq6sX7+e48ePExsbyyOPPELPnj2ZM2fONa1JCCGEELc3naqq6o0uQohbSWlpKR4e%0AHpT4+uLeRH7evGUcPXqjKxBCCHEDad/fJSVXtKRSvumFEEIIIYSwwfa7wIQQDSssBHnYTwghhPhL%0Ak5llIYQQQgghbJCwLIQQQgghhA2yDEOIqxUSAvKA359HHtATQghxA8g3vRBCCCGEEDZIWBaXtXHj%0ARnQ6HeXl5Tb7pKWl4e3t/SdWJYQQQghx/UlYFkIIIYQQwgYJy0IIIYQQQtggYfkmsmrVKjw9Pamp%0AqQEgLy8PnU7HhAkTtD7Dhw8nOTkZHx8fMjMztfaYmBj8/f21z2azGUdHR86ePcvYsWPp3bu3tm/2%0A7NnodDrWrVuntQUFBZGWltZgfdnZ2URGRtKsWTPi4+MpKCio0+eLL74gKCiIZs2acf/993PkyBGr%0A/cuXLyc2NpZmzZrh4+PDww8/3OA5G+r/66+/MnToUDw9PXFxcSEpKYni4mJt/4WlIStXriQkJARn%0AZ2cGDRpERUUF8+fPJyAgAC8vL1JTU6mtrW2wDiGEEELcniQs30QSExMpKysjNzcXAJPJhLe3N4qi%0AaH1MJhNdu3ZFr9dr7WfOnMFisVBRUcHevXu1fh07dsTZ2RmDwYDZbNZC+KXjHjlyhOLiYoxGY4P1%0AjRs3jtmzZ7N9+3Y8PT3p27cv586d0/aXlZUxc+ZM0tPTMZvNnD59miFDhmj7V65cycCBA+nbty+5%0Aubls2LCB2NhYm+e7XP/HHnuMvLw8Vq9ezZYtW6iuriYpKalOTR988AHLli1j7dq1bNy4kX79+rFh%0AwwbWrl3LwoULef/99/nqq68avHYhhBBC3J7k1XE3EQ8PD2JiYlAUhbi4OBRFITU1lSlTplBeXk5J%0ASQlFRUUYDAYqKiqYN28eAFlZWbRv3x4/Pz8URSE0NBRFUTAYDIB1CI+NjSUrK4tx48axfPlyABRF%0AoVWrVgQFBTVY35QpU+jWrRsA//73v2ndujUrV66kf//+AFRVVfHhhx9qgXbBggVERkayc+dOOnTo%0AwNSpUxk6dCiTJk3SxoyJibF5vob6WywW1qxZw3fffUenTp0AWLJkCXfddRdff/01Dz30kFbTvHnz%0ACAgIAOChhx7is88+45dffsHFxYXw8HD0ej2bN29mwIAB9dZRWVlJZWWl9rm0tLTB+ySEEEKIvw6Z%0AWb7JGAwGFEVBVVWys7Pp378/YWFhmM1mTCYTLVu2JDg4GIPBQEFBASdPnsRkMmE0GjEajSiKQnV1%0ANVu3btVmij09PYmOjkZRFPLz83FwcGDkyJHk5uZSXl6OyWTSgnVDOnfurP3Z29uboKAgLBaL1ubg%0A4ECHDh20zxEREbi5uWl98vLytLDdGA31t1gsODg40LFjR62tRYsWBAcHW9Xk7u6uBWUAX19f7r77%0AblxcXKzaTpw4YbOOGTNm4OHhoW2tW7du9DUIIYQQ4tYmYfkmYzQaMZvN7Nq1C3t7e0JDQ7UQfHGo%0AjYyMxMvLC5PJZBWWTSYTO3bsoLq6mvj4eKtxLx7Dy8vLKoQ3Jiz/Uc7Ozte1f33s7e2tPut0unrb%0AGlqzPHHiREpKSrTt8OHDf7guIYQQQtwaJCzfZC4smZg1a5YWYC8EXUVRtNlinU5HYmIiK1asYM+e%0APSQkJBAVFUVlZSXz5s0jLi7Oavb0wrrlTZs2aWMYjUYyMjIoLCy87HplgG3btml/Pn36NEVFRYSF%0AhWltVVVV2nprgD179lBWVqb1iYyMZNOmTY2+Fw31DwsLo6qqih07dmhtJ06cYP/+/YSHhzf6HI3h%0A6OiIu7u71SaEEEKI24OE5ZtM8+bNiYqKIj09XQuwer2enTt3UlhYaDUDfCHsxsTE4OrqSpMmTdDr%0A9aSnp9eZKdbr9ZSVlbFq1SqrsJyeno6/vz8hISFa38zMTCIiIurUNnnyZDZv3kx+fj7Dhg3D39+f%0APn36aPsdHBz43//9X7Zv387333/Pk08+SUJCgrY0Y9KkSSxZsoQ33niDvXv3kp+fz9tvv60dP378%0AeJ588kntc0P9w8LCSEpK4qmnnmLr1q3s2rWLoUOHEhgYaPXmDyGEEEKIP0LC8k3IYDBQU1OjhVov%0ALy/Cw8Px8/OjXbt2NvvB+QB8aRucD+GRkZH4+PgQGhoKnA/QtbW1dYL1b7/9pr1V42IzZszg+eef%0AJy4ujlOnTrFy5UqrJQ1ubm6MGTOGQYMGkZCQgIeHBxkZGdr+7t278+mnn/LFF18QHR1Nt27dyMnJ%0A0fYfPXqUQ4cONbr/okWLiI6OplevXsTHx2NnZ8fq1auxs5PnVoUQQghxbehUVVVvdBFC3EpKS0vx%0A8PCgxNcX9yby8+af5ujRG12BEEKIW5j2/V1SckVLKuWbXgghhBBCCBvk36uFuFqFhSAP+wkhhBB/%0AaTKzLIQQQgghhA0SloUQQgghhLBBwrIQV+ui1+0JIYQQ4q9JwrIQQgghhBA2SFgWbNy4EZ1OR3l5%0Auc0+aWlpeHt7/4lVXR+NuVYhhBBCiAskLAshhBBCCGGDhGUhhBBCCCFskLD8J1q1ahWenp7U1NQA%0AkJeXh06nY8KECVqf4cOHk5ycjI+PD5mZmVp7TEwM/v7+2mez2YyjoyNnz55l7Nix9O7dW9s3e/Zs%0AdDod69at09qCgoJIS0trsL7s7GwiIyNp1qwZ8fHxFBQU1OnzxRdfEBQURLNmzbj//vs5cuSI1f7l%0Ay5cTGxtLs2bN8PHx4eGHH27wnA31//XXXxk6dCienp64uLiQlJREcXGxzbGKiorQ6XTs3r1bazt1%0A6hQ6nQ6z2VzvMf/973/529/+RmJiIiUlJQ3WKoQQQojbj4TlP1FiYiJlZWXk5uYCYDKZ8Pb2RlEU%0ArY/JZKJr167o9Xqt/cyZM1gsFioqKti7d6/Wr2PHjjg7O2MwGDCbzVoIv3TcI0eOUFxcjNFobLC+%0AcePGMXv2bLZv346npyd9+/bl3Llz2v6ysjJmzpxJeno6ZrOZ06dPM2TIEG3/ypUrGThwIH379iU3%0AN5cNGzYQGxtr83yX6//YY4+Rl5fH6tWr2bJlC9XV1SQlJVnV9EecOXOG7t27Y2dnxzfffIOHh0e9%0A/SorKyktLbXahBBCCHGbUMWfqkOHDuo777yjqqqq9uvXT502bZrq4OCglpWVqT///LMKqIWFheqc%0AOXPUe+65R1VVVV2+fLl67733qg8++KD64Ycfqqqqqt27d1dfeeUVVVVV9cyZM2qTJk3UHTt2qLW1%0AtaqXl5c6Y8YM9d5771VVVVWXLFmitmrVymZNGzZsUAE1MzNTazt58qTarFkz9YsvvlBVVVU/+eQT%0AFVC///57rU9+fr4KqDk5OaqqqmrHjh3VYcOGNfpeNNS/oKBABdTvvvtOazt+/Ljq6Oiofvnll/Ue%0As3//fhVQ8/Pzra4DULOzs62udd++fWpERIQ6aNAgtaqqqsE6J02apAJ1thJf30ZfqxBCCCFurJKS%0AkvPf3yUlV3SczCz/yQwGA4qioKoq2dnZ9O/fn7CwMMxmMyaTiZYtWxIcHIzBYKCgoICTJ09iMpkw%0AGo0YjUYURaG6upqtW7dqM8Wenp5ER0ejKAr5+fk4ODgwcuRIcnNzKS8vx2QyYTAYLltb586dtT97%0Ae3sTFBSExWLR2hwcHOjQoYP2OSIiAjc3N61PXl4e3bp1a/S9aKi/xWLBwcGBjh07am0tWrQgODjY%0Aqqar1a1bN8LCwli6dCn29vYN9p04cSIlJSXadvjw4T98fiGEEELcGiQs/8mMRiNms5ldu3Zhb29P%0AaGioFoIvDrWRkZF4eXlhMpmswrLJZGLHjh1UV1cTHx9vNe7FY3h5eVmF8MaE5T/K2dn5uva/nCZN%0Azv/fWVVVra26urrevklJSSiKoi1raYijoyPu7u5WmxBCCCFuDxKW/2QX1i3PmjVLC7AXgq6iKNps%0AsU6nIzExkRUrVrBnzx4SEhKIioqisrKSefPmERcXh4uLizbuhXXLmzZt0sYwGo1kZGRQWFh42fXK%0AANu2bdP+fPr0aYqKiggLC9PaqqqqtPXWAHv27KGsrEzrExkZyaZNmxp9LxrqHxYWRlVVFTt27NDa%0ATpw4wf79+wkPD6/3GB8fHwCOHTumteXl5dXb9x//+AdDhgzhvvvua1RgFkIIIcRt6rosChENiomJ%0AUZs2baqtPz59+rRqb2+vAurevXu1frNnz1abNm2qrT1WVVV98MEH1aZNm6oTJkywGvPXX39VmzRp%0AojZt2lS1WCyqqqrqV199pTZt2lT19/e36vv5559r66FV9f9fxxsZGal+++236g8//KAmJSWpbdq0%0A0dbzfvLJJ6qDg4N67733qt999526Y8cOtVOnTmpCQoLVOE2bNlWnTJmiWiwW9YcfflBnzpyp7R83%0Abpz6xBNPNLp/UlKSGhERoW7ZskXNy8tTe/ToobZr106trq5WVVVVDx48qLZr105bM62qqhoXF6ca%0AjUa1oKBA3bx5sxobG1vvmuWysjJVVVX1+eefV/39/dV9+/Zd/i/u/9HWPMmaZSGEEOKWIWuWbyEG%0Ag4GamhptttfLy4vw8HD8/Pxo166dzX5wfrb40jaA5s2bExkZiY+PD6GhoQDo9Xpqa2vrLMH47bff%0A6p1NnTFjBs8//zxxcXGcOnWKlStXWq3ndXNzY8yYMQwaNIiEhAQ8PDzIyMjQ9nfv3p1PP/2UL774%0AgujoaLp160ZOTo62/+jRoxw6dKjR/RctWkR0dDS9evUiPj4eOzs7Vq9ejZ2dHXB+pnvfvn2cPXtW%0AO2bhwoVUVFQQGxvLSy+9xLRp02z+PQDMnTuXhx56iPvuu4+ioqIG+wohhBDi9qNT1YsWeAohLqu0%0AtBQPDw9KfH1x/+WXG12OEEIIIRpB+/4uKbmi549kZlkIIYQQQggbJCwLcbUKC290BUIIIYS4ziQs%0ACyGEEEIIYYOEZSGEEEIIIWywu9EFCHHLCgmBJvLz5mUdPXqjKxBCCCGumnzTCyGEEEIIYYOE5Zvc%0A3//+d+Li4hrdPy0tDW9v7+tYkRBCCCHE7UPC8k3i3Llz6HQ6Vq1aZdU+YcIE1q9f3+hxkpOTKSgo%0AaFTfGxWsJdALIYQQ4lYha5Zvcq6urri6uja6v5OTE05OTtexIiGEEEKI28ctN7O8atUqPD09qamp%0AASAvLw+dTseECRO0PsOHDyc5ORkfHx8yMzO19piYGPz9/bXPZrMZR0dHzp49y9ixY+ndu7e2b/bs%0A2eh0OtatW6e1BQUFkZaWVm9d1dXVPPnkkwQGBuLk5ES7du2YO3dunX6ffPIJ4eHhODo60rJlS0aP%0AHg1AYGAgAH369EGn0xEUFARYL8NYs2YNTk5OlJWVWY353HPP8be//Q2oO2ubm5uL0WjEzc0Nd3d3%0A4uLiyM3NZePGjYwYMYLTp0+j0+nQ6XRMnToVgDvvvJNp06YxaNAgXFxcuPPOO/noo4+szvnTTz/R%0At29fXFxc8PDw4NFHH+XkyZN/6Lz1Wb58ObGxsTRr1gwfHx8efvhhbd+vv/7K0KFD8fT0xMXFhaSk%0AJIqLi7X9F+7FypUrCQkJwdnZmUGDBlFRUcH8+fMJCAjAy8uL1NRUamtrbdYghBBCiNvXLReWExMT%0AKSsrIzc3FwCTyYS3tzeKomh9TCYTXbt2Ra/Xa+1nzpzBYrFQUVHB3r17tX4dO3bE2dkZg8GA2WzW%0AQvil4x45coTi4mKMRmO9ddXU1HDXXXeRmZlJQUEBf//733n55Zf58ssvtT5z585l9OjRPPvss+ze%0AvZvly5fTtm1bAHbs2AHA4sWLOXbsGNu2batzjr/97W+4ublZjXnu3DmWLVtGcnJyvXUNHjyYwMBA%0Avv/+e3Jychg/fjx2dnbo9XreffddvLy8OHbsGMeOHSM1NVU77u233yY2Npbc3FzGjh3Lc889x+bN%0AmwGora2lb9++lJaWkp2dzfr169m3bx+DBw/+w+e92MqVKxk4cCB9+/YlNzeXDRs2EBsbq+1/7LHH%0AyMvLY/Xq1WzZsoXq6mqSkpI4d+6c1qesrIwPPviAZcuWsXbtWjZu3Ei/fv3YsGEDa9euZeHChbz/%0A/vt89dVX9dYAUFlZSWlpqdUmhBBCiNvDLbcMw8PDg5iYGBRFIS4uDkVRSE1NZcqUKZSXl1NSUkJR%0AUREGg4GKigrmzZsHQFZWFu3bt8fPzw9FUQgNDUVRFAwGA2AdwmNjY8nKymLcuHEsX74cAEVRaNWq%0AlTbje6lmzZoxefJk7XObNm3YsmULy5Yto3///qiqyrRp0xg/fjwvvPCC1q9Tp04A+Pj4AODp6Ymf%0An1+957Czs+ORRx5h6dKlDBs2DIBvvvmG//73v/Tv37/eYw4fPsxrr71Gu3btAAgODtb2ubu7o9Pp%0A6j2fXq9n/PjxAISEhGA2m5k1axZdu3Zl/fr1WCwWDh48SMuWLQFYtGgR0dHR5Obm0r59+6s+78Wm%0ATp3K0KFDmTRpktYWExMDgMViYc2aNXz33XfaPVyyZAl33XUXX3/9NQ899BAAVVVVzJs3j4CAAAAe%0AeughPvvsM3755RdcXFwIDw9Hr9ezefNmBgwYUG8dM2bMYMqUKQ3WKoQQQoi/pltuZhnAYDCgKAqq%0AqpKdnU3//v0JCwvDbDZjMplo2bIlwcHBGAwGCgoKOHnyJCaTCaPRiNFoRFEUqqur2bp1qzZT7Onp%0ASXR0NIqikJ+fj4ODAyNHjiQ3N5fy8nJMJpMWrG2ZO3cusbGxeHt74+rqyvz58zl06BAAx44d4/jx%0A43Tr1u0PXXtycjKbNm3i+PHjAKSnp9OnTx/c3Nzq7Z+amkpKSgo9evRg5syZHDhwoFHn6dy5c53P%0AFosFOB9UAwMDtaAMEBUVhaurq9bnas97sby8PJv3y2Kx4ODgQMeOHbW2Fi1aEBwcrNUA54P5haAM%0A4Ovry913342Li4tV24kTJ2zWMXHiREpKSrTt8OHDV3wtQgghhLg13ZJh2Wg0Yjab2bVrF/b29oSG%0Ahmoh+OJQGxkZiZeXFyaTySosm0wmduzYQXV1NfHx8VbjXjyGl5eXVQhvKCwvWbKEl19+mREjRrBh%0Awwby8vJ4/PHHqaqqArhmD9117tyZgIAAPvvsM/773/+yYsUKm0sw4PzsbH5+Pg888AAbN24kLCyM%0AlStXXpNaGnItzuvs7PyH67C3t7f6rNPp6m1raM2yo6Mj7u7uVpsQQgghbg+3ZFi+sGRi1qxZWoC9%0AEHQVRdFmi3U6HYmJiaxYsYI9e/aQkJBAVFQUlZWVzJs3j7i4uP+PvXuPy/n+/wf+uIquruRK0i6F%0Aukw6USiNatRki21NbI4RhhkzzKn1sRRmDpthbHPYPoU5z5BTDk0h5yinVFLYXD5hupKk0+v3h5/3%0A16WuVGMZj/vt9r7der+Oz/dbu13PXnu935fOCuPDfcuxsbHSGL6+vlizZg3S0tL07lcGgISEBHTo%0A0AEff/wx2rRpAzs7O1y8eFGqNzc3R+PGjREbG1tuf0NDQxgaGkp7pivSr18/rFq1Clu2bIFcLkfX%0Arl0rbO/o6Ihx48Zhz549CAgIQFRUFADAyMhI73yP75k+cuQInJycAABOTk7IysrCtUe+me306dPI%0Ay8uDs7Pz35r3US4uLnrvl5OTEwoLC6W93gCQnZ2N9PR0nRiIiIiI/o5/ZbJsbm4OV1dXrFq1Skpg%0AO3bsiJMnTyItLU1nBTVeabwAACAASURBVPhhstu6dWuYmprCwMAAHTt2xKpVq8qsFHfs2BF37tzB%0Atm3bdJLlVatWwcrKCvb29lLbX3/9FS1btpTOmzdvjqNHj2LPnj1IS0vDf/7zH+khxIciIiIwZ84c%0ALFq0COnp6UhMTMSiRYsAPEjsbWxssHfvXly/fh23b9/We/1BQUE4duwYZs+ejZ49e5ZZKX0oLy8P%0Ao0ePRnx8PC5fvoyDBw8iMTFRSnrVajW0Wi3i4uJw8+ZN3Lt3T+obHx+PuXPnIi0tDd999x02bdok%0AvbnD398fTk5OCAoKwqlTp3DkyBEMGjQIfn5+aN26dbXnnTRpEj788EMphvDwcPzyyy+YNm0aLly4%0AgDNnzmDOnDkAHiTL77zzDoYMGYJDhw4hOTkZ/fv3h1qt1nmrCREREdHf8a9MloEHq8AlJSVSUlu/%0Afn04OzujYcOG0kNl5bUDHiTAj5cBD5JwFxcXWFpawtHREcCDBLq0tLRMYp2TkyO9VQMARo4ciffe%0Aew89e/ZE+/btkZubi+HDh+v0GTJkCL755hssXLgQLVq0QEBAgM6rzr799lvExMSgSZMmOntxH+fo%0A6Ag3NzecPn26wi0YtWrVQnZ2NgYMGAB7e3v06dMHAQEBmDJlCoAHK/RDhw7FBx98AEtLS8ydO1fq%0AO2nSJBw+fBitW7fGrFmzsGDBAmn/sIGBAaKjo2FqaorXX38d/v7+sLe3x5o1a/7WvNeuXZP2eANA%0A586dsXbtWmzcuBGtWrWCn58fEhMTpfqHDxW+/fbb8PLyQq1atbB9+3bUqvWve26ViIiInlMyIYSo%0A6SDo+dK4cWN8/vnnGDVqVE2H8lzKzc2FmZkZtCoVlAb/2r83/zmPbNchIiKqKdLnt1ZbpeePuARH%0AVF1paQAf9iMiInqhcVmMiIiIiEgPrixTGX/88UdNh0BERET0XODKMhERERGRHkyWiYiIiIj0YLJM%0ARERERKTH30qW4+LiIJPJkJOT87eCkMlk2Lx5c6XbR0REoHXr1lWaozKxRkVFoV69elUa9+/y9fXF%0A2LFj/9E5iYiIiKhyqpQsM7Gjv6sm/iAhIiIiqi5uw3gBFRYWVqn8n1JUVFSj8xMRERFVVaWT5UGD%0ABiE+Ph4LFiyATCaDTCZDVlYWACAxMRFt27aFiYkJvLy8kJqaqtN3y5YtcHNzg7GxMV599VVMnToV%0AxcXFeucKCQmBvb09TExM8OqrryIsLKzcRGvJkiVo0qQJTExM0KtXL2i12ideR0JCAlxdXWFsbIz2%0A7dvj7NmzFbZ/UuzffvstXFxcUKdOHTRp0gQjR45EXl5emTl9fX1hYmICc3Nz+Pv74/bt21J9aWkp%0AJk2ahPr166Nhw4aIiIjQ6Z+Tk4OhQ4fC0tISSqUSnTp1QnJyslT/cFvKTz/9hKZNm8LY2BjAg/8T%0AMGrUKIwdOxYNGjSAv79/lcar6P6WlpZi2rRpaNy4MeRyOVq3bo2YmBipPisrCzKZDOvWrYOPjw+M%0AjY2xatUqDB48GFqtVvodevxaH7V161Z4eHjA2NgYDRo0QPfu3aW627dvIzg4GObm5jAxMUHXrl2R%0Anp4u1T9cwd62bRscHBxgYmKCDz74APn5+Vi+fDnUajXMzc0xevRolJSU6I2BiIiIXnKiknJycoSn%0Ap6cYNmyY0Gg0QqPRiL179woAol27diIuLk6cO3dOdOjQQXh5eUn99u/fL5RKpYiKihIZGRli9+7d%0AQq1Wi4iICKkNALFp0ybpfPr06SIhIUFkZmaK6OhooVKpxOzZs6X68PBwUadOHdGpUydx6tQpER8f%0AL+zs7ES/fv30xr9v3z4BQDg5OYndu3eL06dPi3fffVeo1WpRWFgohBAiMjJSmJmZVSn2efPmid9/%0A/11kZmaK2NhY4eDgIEaMGCHVnzp1SsjlcjFixAiRlJQkzp49KxYuXChu3LghhBDCx8dHKJVKERER%0AIdLS0sTy5cuFTCYTu3fvlsbo3LmzCAgIEMePHxdpaWli/PjxwsLCQty6dUvnfnTp0kWcPHlSJCcn%0AS2ObmpqKiRMnigsXLogLFy5UabyK7u+3334rlEqlWLNmjbhw4YKYNGmSqF27tkhLSxNCCJGZmSkA%0ACLVaLTZu3CguXboksrKyxPz584VSqZR+h+7cuVPuv9e2bduEoaGhmDJlijh//rxISkoSX331lVT/%0A3nvvCScnJ7F//36RlJQk/P39hZ2dnc6/Ze3atcWbb74pTp48KeLj44WFhYV46623RK9evcS5c+fE%0A1q1bhZGRkVi7dq3e3xshhCgoKBBarVY6rl69KgAIrVZbYT8iIiJ6fmi12mp9flc6WRbiQfI1ZswY%0A6fxhArp3716pbPv27QKAuHfvnhBCCD8/P50kRwghVq5cKaysrP4viMeS5cd9/fXXwt3dXToPDw8X%0AhoaG4o8//pDKdu7cKQwMDIRGoyl3jIexPpoY3bp1SygUCrFu3TohRNlkuTKxP27Dhg3CwsJCOu/b%0At6/w9vbW297Hx0e8/vrrOmUeHh4iJCRECCHEgQMHhFKpFAUFBTptmjVrJpYsWSKEeHA/ateuLbKz%0As8uM3aZNG52yyo73pPtrbW0tZsyYUSbukSNHCiH+L1meP3++TpvH77E+np6eIigoqNy6tLQ0AUAk%0AJCRIZTdv3hQKhUKsX79emgeAuHjxotRm+PDhwsTERCdB9/f3F8OHD68wlvDwcAGgzMFkmYiI6N+j%0AusnyU/kGP1dXV+lnKysrAEB2djZsbGyQnJyMhIQEzJgxQ2pTUlKCgoIC5Ofnw8TEpMx469atw3ff%0AfYeMjAzk5eWhuLgYSqVSp42NjQ0aNWoknXt6eqK0tBSpqalo2LCh3lg9PT2ln+vXrw8HBwekpKSU%0A27Yyse/duxczZ87EhQsXkJubi+LiYp36pKQk9OzZU288gO79Ax7cw+zsbCmGvLw8WFhY6LS5d+8e%0AMjIypHNbW1tYWlqWGdvd3b3MNVVmvIrur4mJCa5duwZvb2+dMby9vXW2cwBA27Zt9V53RZKSkjBs%0A2LBy61JSUlCrVi20a9dOKrOwsCjzb2liYoJmzZpJ5yqVCmq1GqampjplD++1PqGhoRg3bpx0npub%0AiyZNmlT5moiIiOjf56kky7Vr15Z+lslkAB7saQWAvLw8TJ06FT169CjT7+He2kcdPnwYQUFBmDp1%0AKvz9/WFmZoa1a9di7ty5TyPUKnlS7FlZWXj33XcxYsQIzJgxA/Xr18fBgwcxZMgQFBYWwsTEBAqF%0A4onzPHr/gAf38NH7Z2Vlhbi4uDL9Hn2rRJ06dcod+/Hyyo73tOiL60kqc9+epLz7WtG91kcul0Mu%0Al//teIiIiOjfp0rJspGRUZUfhnJzc0Nqairs7Owq1f7QoUOwtbXF5MmTpbLLly+XaXflyhVcu3YN%0A1tbWAIAjR47AwMAADg4OFY5/5MgR2NjYAHjwkFhaWhqcnJyqFXtiYiJKS0sxd+5cGBg8eFZy/fr1%0AOm1cXV0RGxuLqVOnVhiXPm5ubrh+/Tpq1aoFtVpdrTGqM15F91epVMLa2hoJCQnw8fGR+iQkJOC1%0A116rcP7K/g49vG+DBw8uU+fk5ITi4mIcPXoUXl5eAIBbt24hNTUVzs7OTxybiIiIqLKq9Oo4tVqN%0Ao0ePIisrCzdv3nziihwATJkyBStWrMDUqVNx7tw5pKSkYO3atfjiiy/Kbd+8eXNcuXIFa9euRUZG%0ABr777jts2rSpTDtjY2MMHDgQycnJOHDgAEaPHo1evXpJWzA2bdoER0fHMv2mTZuG2NhYnD17FoMG%0ADUKDBg0QGBhYrdjt7OxQVFSEhQsX4tKlS1i5ciUWL16sM0ZoaCiOHz+OkSNH4vTp07hw4QJ+/PFH%0A3Lx584n3DgA6d+4MT09PBAYGYvfu3cjKysKhQ4cwefJknDhxolJjVGe8J93fiRMnYvbs2Vi3bh1S%0AU1Px+eefIykpCWPGjKlwfrVajby8PMTGxuLmzZvIz8+X7lNwcLDULjw8HGvWrEF4eDhSUlJw5swZ%0AzJ49G8CD35Fu3bph2LBhOHjwIJKTk9G/f380atQI3bp1q/I9ISIiItKnSsnyhAkTYGhoCGdnZ1ha%0AWuLKlStP7OPv749t27Zh9+7d8PDwQPv27TFv3jzY2tqW2/69997DZ599hlGjRqF169Y4dOgQwsLC%0AyrSzs7NDjx498Pbbb+Ott96Cq6srfvjhB6leq9WWeYUdAMyaNQtjxoyBu7s7rl+/jq1bt8LIyKha%0Asbdq1QrffvstZs+ejZYtW2LVqlWYOXOmzhj29vbYvXs3kpOT8dprr8HT0xNbtmxBrVqVW9SXyWTY%0AsWMHOnbsiMGDB8Pe3h59+vTB5cuXoVKpKjVGdcZ70v0dPXo0xo0bh/Hjx8PFxQUxMTGIjo5G8+bN%0AK5zfy8sLH3/8MXr37g1LS0vMmTMHAKDRaHR+n3x9fbFhwwZER0ejdevW6NSpE44dOybVR0ZGwt3d%0AHe+++y48PT0hhMCOHTvKbLMgIiIi+jtkQghR00HQ8yUiIgKbN29GUlJSTYfyXMrNzYWZmRm0Wm2Z%0AB0+JiIjo+VTdz29+gx8RERERkR5MlomIiIiI9OA2DKIq4jYMIiKifx9uwyAiIiIiesqYLBMRERER%0A6cFkmYiIiIhIDybLRERERER6MFkmvXx9fTF27NiaDoOIiIioxjBZfgEVFhbWdAg6nrd4iIiIiCqL%0AyfILwNfXF6NGjcLYsWPRoEED+Pv7IycnB0OHDoWlpSWUSiU6deqE5ORkqc+gQYMQGBioM87YsWPh%0A6+sr1cfHx2PBggWQyWSQyWTIysoCAJw9exZdu3aFqakpVCoVBgwYgJs3b1YYjxACERERsLGxgVwu%0Ah7W1NUaPHl3hdW3duhUeHh4wNjZGgwYN0L17d6nu9u3bCA4Ohrm5OUxMTNC1a1ekp6dL9VFRUahX%0Arx62bdsGBwcHmJiY4IMPPkB+fj6WL18OtVoNc3NzjB49GiUlJdW99URERPSCY7L8gli+fDmMjIyQ%0AkJCAxYsXo2fPnsjOzsbOnTuRmJgINzc3+Pn54a+//qrUeAsWLICnpyeGDRsGjUYDjUaDJk2aICcn%0AB506dUKbNm1w4sQJxMTE4H//+x969epVYTwbN27EvHnzsGTJEqSnp2Pz5s1wcXHRO//27dvRvXt3%0AvP322zh16hRiY2Px2muvSfWDBg3CiRMnEB0djcOHD0MIgbfffhtFRUVSm/z8fHz33XdYu3YtYmJi%0AEBcXh+7du2PHjh3YsWMHVq5ciSVLluDXX3+t8F7cv38fubm5OgcRERG9JAT96/n4+Ig2bdpI5wcO%0AHBBKpVIUFBTotGvWrJlYsmSJEEKIgQMHim7duunUjxkzRvj4+OiMO2bMGJ0206dPF2+99ZZO2dWr%0AVwUAkZqaWm48Qggxd+5cYW9vLwoLCyt1TZ6eniIoKKjcurS0NAFAJCQkSGU3b94UCoVCrF+/Xggh%0ARGRkpAAgLl68KLUZPny4MDExEXfu3JHK/P39xfDhwyuMJTw8XAAoc2i12kpdCxEREdU8rVZbrc9v%0Ariy/INzd3aWfk5OTkZeXBwsLC5iamkpHZmYmMjIy/tY8ycnJ2Ldvn864jo6OAKAz9qPxAEDPnj1x%0A7949vPrqqxg2bBg2bdqE4uJivfMkJSXBz8+v3LqUlBTUqlUL7dq1k8osLCzg4OCAlJQUqczExATN%0AmjWTzlUqFdRqNUxNTXXKsrOzK7zm0NBQaLVa6bh69WqF7YmIiOjFUaumA6Cno06dOtLPeXl5sLKy%0AQlxcXJl29erVAwAYGBhAPPZN549uYdAnLy8PAQEBmD17dpk6KyurcuMBgCZNmiA1NRV79+7Fnj17%0AMHLkSHz99deIj49H7dq1y4ylUCieGMuTPD6uTCYrt6y0tLTCceRyOeRy+d+Oh4iIiP59mCy/gNzc%0A3HD9+nXUqlULarW63DaWlpY4e/asTllSUpJOMmlkZFTm4Tc3Nzds3LgRarUatWpV7ddHoVAgICAA%0AAQEB+OSTT+Do6IgzZ87Azc2tTFtXV1fExsZi8ODBZeqcnJxQXFyMo0ePwsvLCwBw69YtpKamwtnZ%0AuUoxEREREVWE2zBeQJ07d4anpycCAwOxe/duZGVl4dChQ5g8eTJOnDgBAOjUqRNOnDiBFStWID09%0AHeHh4WWSZ7VajaNHjyIrKws3b95EaWkpPvnkE/z111/o27cvjh8/joyMDOzatQuDBw+u8K0SUVFR%0A+Pnnn3H27FlcunQJv/zyCxQKBWxtbQE82OoQHBwstQ8PD8eaNWsQHh6OlJQUnDlzRlrNbt68Obp1%0A64Zhw4bh4MGDSE5ORv/+/dGoUSN069btad9OIiIieokxWX4ByWQy7NixAx07dsTgwYNhb2+PPn36%0A4PLly1CpVAAAf39/hIWFYdKkSfDw8MCdO3d0klUAmDBhAgwNDeHs7AxLS0tcuXIF1tbWSEhIQElJ%0ACd566y24uLhg7NixqFevHgwM9P861atXD8uWLYO3tzdcXV2xd+9ebN26FRYWFgAAjUaDK1euSO19%0AfX2xYcMGREdHo3Xr1ujUqROOHTsm1UdGRsLd3R3vvvsuPD09IYTAjh07yt3SQURERFRdMvH4xlUi%0AqlBubi7MzMyg1WqhVCprOhwiIiKqhOp+fnNlmYiIiIhIDybLRERERER6MFkmIiIiItKDyTIRERER%0AkR58zzJRddnbAxW8AaSMa9eeXSxERET0THBlmYiIiIhIDybLRERERER6MFkmIiIiItKDyTIRERER%0AkR5Mlp8RX19ffPrppxg7dizMzc2hUqmwbNky3L17F4MHD0bdunVhZ2eHnTt3Sn3i4+Px2muvQS6X%0Aw8rKCp9//jmKi4t1xhw9ejQmTZqE+vXro2HDhoiIiNCZNycnB0OHDoWlpSWUSiU6deqE5ORkAEBW%0AVhYMDAxw4sQJnT7z58+Hra0tSktLy72We/fuYfz48WjcuDHkcjns7e2xcuVKAEBMTAxkMhni4+PR%0Apk0b1KlTBx07dkRGRobU//PPP0f79u3x3//+FzY2NqhXrx4GDBiAu3fvVngP4+Pj0aFDB5iYmKB+%0A/fro2rUr8vLypJhGjhwJS0tLGBsbw8fHB6dOnZL6Poxr7969cHV1hUKhgL+/P/766y9ER0fDwcEB%0ASqUSAwcOREFBQYVxEBER0cuLyfIztHz5cjRo0ADHjh3Dp59+ihEjRqBnz57w8vLCyZMn8dZbb2HA%0AgAHIz8/Hn3/+ibfffhseHh5ITk7Gjz/+iJ9//hlffvllmTHr1KmDo0ePYs6cOZg2bRr27Nkj1ffs%0A2RPZ2dnYuXMnEhMT4ebmBj8/P/z1119Qq9Xo3LkzIiMjdcaMjIzEoEGDYKDnzQ59+vTBb7/9hh9+%0A+AEpKSn4/vvvoVAodNp88cUXWLhwIY4dO4bCwkJ89NFHOvXnz5/H7t27sXPnTmzatAkxMTH49ttv%0A9d67o0eP4s0334SbmxuOHj2K/fv3o0uXLigpKQEAjB07Ftu2bcOqVauQmJiIRo0awd/fH7m5uTrj%0ATJ06FUuXLsWBAweQlpaGnj17YvHixVi/fj22bNmC6OhoLFmyRG8cAHD//n3k5ubqHERERPSSEPRM%0A+Pj4iNdff106Ly4uFnXq1BEDBgyQyjQajQAgDh8+LP7zn/8IBwcHUVpaKtV///33wtTUVJSUlJQ7%0AphBCeHh4iJCQECGEEAcOHBBKpVIUFBTotGnWrJlYsmSJEEKIdevWCXNzc6lNYmKikMlkIjMzs9zr%0ASE5OFgDEgQMHyq3fuXOnACAOHjwolW3cuFEYGhqK4uJiIYQQISEhQqlUirt370ptPv30U+Hj41Pu%0AmEII0b17d+Hn51du3V9//SUMDQ3Fxo0bpbJ79+4JS0tL8d133+mNKzw8XAAQf/75p1Q2cOBA0a1b%0AN71xPNrv8UOrUglhZVX5g4iIiGqMVqt98Pmt1VapH1eWnyFXV1fpZ0NDQ1hYWMDFxUUqU6lUAIDs%0A7GykpKTA09MTMplMqvf29kZeXh7++OOPcscEACsrK2RnZwMAkpOTkZeXBwsLC5iamkpHZmamtC0i%0AMDAQhoaG2LRpEwAgKioKb7zxBtRqdbnXkJSUBGNjY3h7e1f6Wq2srFBSUoJbt25JZXZ2djAxMSk3%0Abn3z+vn5lVuXnp6OkpISnZiMjY3h7u6OlJQUvXGpVCrUr18f1tbWOmUVxQEAoaGh0Gq10nH16tUK%0A2xMREdGLg19K8gzVrl1b51wmk+mUPUyM9e0VruyYD/vn5eXBysoKcXFxZfrVq1cPAGBkZITg4GBE%0ARkaiR48eWL16NRYsWKB3vse3W1QmrvKuq6K4/868VY2rqnEAgFwuh1wufyrxEBER0b8LV5afE05O%0ATjh8+DCEEFJZQkIC6tati8aNG1dqDDc3N1y/fh21atWCnZ2dztGgQQOp3dChQ7F371788MMPKC4u%0ARo8ePfSO6erqioKCAiQkJFT/4qrB1dUVsbGx5dY1b94choaGOjEVFBQgMTERzs7O/1SIRERE9BJg%0AsvycGDlyJK5evYpPP/0UFy5cwJYtWxAeHo5x48bpffDucZ07d4anpycCAwOxe/duZGVl4dChQ5g8%0AebLOGzCcnJzQvn17hISEoG/fvjqruIWFhXB0dMSOHTsAAA4ODujTpw8GDBiArVu3IjMzE7///js2%0Abtz4VK//22+/xdtvvy2dT548GfHx8Rg7dizOnj2LlJQULFy4EFqtFubm5hg6dCg+++wz7NmzB+fO%0AncOHH34IABg4cOBTjYuIiIhebkyWnxONGjXCjh07cOzYMbRq1Qoff/wxhgwZgi+++KLSY8hkMuzY%0AsQMdO3bE4MGDYW9vjz59+uDy5cvS/uiHhgwZgsLCQinJfKi0tBSpqak6b3z46aefEBAQgGHDhsHJ%0AyQkjRox46q9by87OxqVLl6Tzli1bIiYmBkeOHEHbtm3h7e2NmJgYGBoaAniQXL/zzjvo27cv3N3d%0A8eeff2LXrl2oW7fuU42LiIiIXm4y8ej/96eXxvTp07FhwwacPn26pkP518nNzYWZmRm0KhWUlVz1%0ABwBcu/bsgiIiIqIKSZ/fWi2USmWl+/EBv5dMXl4esrKysGjRojLvcKYqSksDqvAfGxEREf37cBvG%0AS2bUqFFwd3eHr69vmS0YRERERKSL2zCIqqi6/xuHiIiIak51P7+5skxEREREpAf3LBNVl7098PAB%0APz68R0RE9ELiyjIRERERkR5MlqvB19cXY8eOrVTbrKwsyGQyJCUlPdOY4uLiIJPJkJOTU2E7tVqN%0A+fPnP9NYiIiIiF4U3IZRDb/99htq165d02FUKCoqCmPHjn1i8kxERERE+jFZrob69evXdAhERERE%0A9A/gNoxqeHQbhlqtxldffYUPP/wQdevWhY2NDZYuXVqmz6VLl/DGG2/AxMQErVq1wuHDh3XqDx48%0AiA4dOkChUKBJkyYYPXo07t69K9WvXLkSbdu2Rd26ddGwYUP069cP2dnZ5cYXFxeHwYMHQ6vVQiaT%0AQSaTISIiQqrPz89/YryPKi0txZw5c2BnZwe5XA4bGxvMmDEDwP9tM/ntt9/0Xl9UVBTq1auHXbt2%0AwcnJCaampujSpQs0Gk2F8547dw7vvvsulEol6tatiw4dOiAjI0OKadq0aWjcuDHkcjlat26NmJgY%0Aqe/DuNavXy/dVw8PD6SlpeH48eNo27YtTE1N0bVrV9y4caPCOIiIiOjlxWT5KZg7dy7atm2LU6dO%0AYeTIkRgxYgRSU1N12kyePBkTJkxAUlIS7O3t0bdvXxQXFwMAMjIy0KVLF7z//vs4ffo01q1bh4MH%0AD2LUqFFS/6KiIkyfPh3JycnYvHkzsrKyMGjQoHLj8fLywvz586FUKqHRaKDRaDBhwoQqxfuo0NBQ%0AzJo1C2FhYTh//jxWr14NlUpV6esDHiTo33zzDVauXIn9+/fjypUrOjE97s8//0THjh0hl8vx+++/%0AIzExER9++KE05oIFCzB37lx88803OH36NPz9/fHee+8hPT1dZ5zw8HB88cUXOHnyJGrVqoV+/fph%0A0qRJWLBgAQ4cOICLFy9iypQpeuMAgPv37yM3N1fnICIiopeEoCrz8fERY8aMEUIIYWtrK/r37y/V%0AlZaWildeeUX8+OOPQgghMjMzBQDx008/SW3OnTsnAIiUlBQhhBBDhgwRH330kc4cBw4cEAYGBuLe%0AvXvlxnD8+HEBQNy5c0cIIcS+ffsEAHH79m0hhBCRkZHCzMysTL8nxfu43NxcIZfLxbJly8qtr8z1%0ARUZGCgDi4sWLUpvvv/9eqFSqcscUQojQ0FDRtGlTUVhYWG69tbW1mDFjhk6Zh4eHGDlypN641qxZ%0AIwCI2NhYqWzmzJnCwcFBbxxCCBEeHi4AlDm0KpUQVlYPDiIiInquabXaB5/fWm2V+nFl+SlwdXWV%0AfpbJZGjYsGGZLRKPtrGysgIAqU1ycjKioqJgamoqHf7+/igtLUVmZiYAIDExEQEBAbCxsUHdunXh%0A4+MDALhy5cozifehlJQU3L9/H35+fpUe8/HrAwATExM0a9ZMp42+OQEgKSkJHTp0KPdBytzcXFy7%0Adg3e3t465d7e3khJSdEb18PVcBcXF52yiuIAHqysa7Va6bh69WqF7YmIiOjFwQf8noLHEzqZTIbS%0A0lK9bWQyGQBIbfLy8jB8+HCMHj26zNg2Nja4e/cu/P394e/vj1WrVsHS0hJXrlyBv78/CgsLn0m8%0ADykUiiqP+fj16ZtTVPBN65WdtzpxPV6m79ofksvlkMvlTyUeIiIi+nfhyvJzwM3NDefPn4ednV2Z%0Aw8jICBcuXMCtW7cwa9YsdOjQAY6Ojk9cDTUyMkJJScnfjq158+ZQKBSIjY3922NVhaurKw4cOICi%0AoqIydUqlEtbW1khISNApT0hIgLOz8z8VIhEREb0EmCw/B0JCQnDo0CGMGjUKSUlJSE9Px5YtW6QH%0A/GxsbGBkZISFUkRkhQAAIABJREFUCxfi0qVLiI6OxvTp0yscU61WIy8vD7Gxsbh58yby8/MrHY+f%0Anx8WLVoEADA2NkZISAgmTZqEFStWICMjA0eOHMHPP/9c/Qsux6ZNm+Do6Cidjxo1Crm5uejTpw9O%0AnDiB9PR0rFy5UnoQceLEiZg9ezbWrVuH1NRUfP7550hKSsKYMWOealxERET0cmOy/BxwdXVFfHw8%0A0tLS0KFDB7Rp0wZTpkyBtbU1AMDS0hJRUVHYsGEDnJ2dMWvWLHzzzTcVjunl5YWPP/4YvXv3hqWl%0AJebMmVPpeDIyMnDz5k3pPCwsDOPHj8eUKVPg5OSE3r17P3Flu6q0Wq3OGzksLCzw+++/Iy8vDz4+%0APnB3d8eyZcukLRSjR4/GuHHjMH78eLi4uCAmJgbR0dFo3rz5U42LiIiIXm4yUdHGUSIqIzc3F2Zm%0AZtCqVFAa/P+/N69dq9mgiIiIqELS57dWC6VSWel+fMCPqLrS0oAq/MdGRERE/z7chkFEREREpAeT%0AZSIiIiIiPZgsExERERHpwT3LRNVlbw/wAT8iIqIXGleWnxNxcXGQyWTIyckBAERFRaFevXpP7CeT%0AybB58+ZnHR4RERHRS4nJ8nOqd+/eSEtLk84jIiLQunXrMu00Gg26du36T4ZGRERE9NLgNoznlEKh%0AgEKheGK7hg0b/gPREBEREb2cuLL8jJSWlmLmzJlo2rQpFAoFWrVqhV9//VWq37FjB+zt7aFQKPDG%0AG28gKytLp/+j2zCioqIwdepUJCcnQyaTQSaTISoqCkDZbRhnzpxBp06doFAoYGFhgY8++gh5eXlS%0A/aBBgxAYGIhvvvkGVlZWsLCwwCeffIKioqIKr2fr1q3w8PCAsbExGjRogO7du0t1arUaX331FT78%0A8EPUrVsXNjY2WLp0qVSflZUFmUyG3377DW+88QZMTEzQqlUrHD58uMI5c3JyMHz4cKhUKhgbG6Nl%0Ay5bYtm2bVL9x40a0aNECcrkcarUac+fO1emvVqvx5ZdfIjg4GKamprC1tUV0dDRu3LiBbt26wdTU%0AFK6urjhx4kSFcRAREdHLi8nyMzJz5kysWLECixcvxrlz5/DZZ5+hf//+iI+Px9WrV9GjRw8EBAQg%0AKSkJQ4cOxeeff653rN69e2P8+PFo0aIFNBoNNBoNevfuXabd3bt34e/vD3Nzcxw/fhwbNmzA3r17%0AMWrUKJ12+/btQ0ZGBvbt24fly5cjKipKSr7Ls337dnTv3h1vv/02Tp06hdjYWLz22ms6bebOnYu2%0Abdvi1KlTGDlyJEaMGKHz9dUAMHnyZEyYMAFJSUmwt7dH3759UVxcXO6cpaWl6Nq1KxISEvDLL7/g%0A/PnzmDVrFgwNDQEAiYmJ6NWrF/r06YMzZ84gIiICYWFhZa5j3rx58Pb2xqlTp/DOO+9gwIABCA4O%0ARv/+/XHy5Ek0a9YMwcHB4BdZEhERUbkEPXUFBQXCxMREHDp0SKd8yJAhom/fviI0NFQ4Ozvr1IWE%0AhAgA4vbt20IIISIjI4WZmZlUHx4eLlq1alVmLgBi06ZNQgghli5dKszNzUVeXp5Uv337dmFgYCCu%0AX78uhBBi4MCBwtbWVhQXF0ttevbsKXr37q33ejw9PUVQUJDeeltbW9G/f3/pvLS0VLzyyivixx9/%0AFEIIkZmZKQCIn376SWpz7tw5AUCkpKSUO+auXbuEgYGBSE1NLbe+X79+4s0339Qpmzhxos59fTwu%0AjUYjAIiwsDCp7PDhwwKA0Gg0eq+voKBAaLVa6bh69aoAILQqlRBWVg8OIiIieq5ptdoHn99abZX6%0AcWX5Gbh48SLy8/Px5ptvwtTUVDpWrFiBjIwMpKSkoF27djp9PD09//a8KSkpaNWqFerUqSOVeXt7%0Ao7S0VGeVt0WLFtIKLQBYWVkhOztb77hJSUnw8/OrcG5XV1fpZ5lMhoYNG5YZ89E2VlZWAKB33qSk%0AJDRu3Bj29vbl1qekpMDb21unzNvbG+np6SgpKSl3TpVKBQBwcXEpU1bR9c+cORNmZmbS0aRJE71t%0AiYiI6MXCB/yegYd7hLdv345GjRrp1MnlcowePbomwpLUrl1b51wmk6G0tFRv+8o8aFiZMR9tI5PJ%0AAEDvvJWZszLKm7MqcQBAaGgoxo0bJ53n5uYyYSYiInpJcGX5GXB2doZcLseVK1dgZ2enczRp0gRO%0ATk44duyYTp8jR45UOKaRkZHOiml5nJyckJycjLt370plCQkJMDAwgIODQ7Wvx9XVFbGxsdXuX905%0A//jjD53X5z3KyckJCQkJOmUJCQmwt7fXWTV/GuRyOZRKpc5BRERELwcmy89A3bp1MWHCBHz22WdY%0Avnw5MjIycPLkSSxcuBDLly/Hxx9/jPT0dEycOBGpqalYvXp1hQ/YAQ/e7JCZmYmkpCTcvHkT9+/f%0AL9MmKCgIxsbGGDhwIM6ePYt9+/bh008/xYABA6TtBpURGhqK4OBg6Tw8PBxr1qxBeHg4UlJScObM%0AGcyePbvS41XGn3/+CUdHR+mPCB8fH3Ts2BHvv/8+9uzZg8zMTOzcuRMxMTEAgPHjxyM2NhbTp09H%0AWloali9fjkWLFmHChAlPNS4iIiJ6uTFZfkamT5+OsLAwzJw5E05OTujSpQu2b9+Opk2bwsbGBhs3%0AbsTmzZvRqlUrLF68GF999VWF473//vvo0qUL3njjDVhaWmLNmjVl2piYmGDXrl3466+/4OHhgQ8+%0A+AB+fn5YtGhRlWLXaDS4cuWKdO7r64sNGzYgOjoarVu3RqdOncqsjP9dRUVFSE1NRX5+vlS2ceNG%0AeHh4oG/fvnB2dsakSZOk1XU3NzesX78ea9euRcuWLTFlyhRMmzYNgwYNeqpxERER0ctNJgTfmUVU%0AFbm5uTAzM4NWpYLS4P//vXntWs0GRURERBWSPr+12iptqeTKMhERERGRHnwbBlF1paUBfNiPiIjo%0AhcaVZSIiIiIiPZgsExERERHpwW0YRNVlbw8Y/AN/b/LhQSIiohrDlWUiIiIiIj2YLFeTr68vxo4d%0AW6m2cXFxkMlkyMnJAQBERUWhXr16lZ7r8f41Qa1WY/78+dK5TCbD5s2bayweIiIion8Ct2H8A7y8%0AvKDRaGBmZlbToTw1Go0G5ubmNR0GERER0TPFZPkfYGRkhIYNG9Z0GE/Vi3Y9REREROXhNoxKuHv3%0ALoKDg2FqagorKyvMnTtXp37lypVo27Yt6tati4YNG6Jfv37Izs6W6ivaRpGVlQUDAwOcOHFCp3z+%0A/PmwtbVFaWmpVJaQkABXV1cYGxujffv2OHv2rFQXERGB1q1blxlDrVZL5zKZrMzxsH7QoEHl1sfF%0AxZV7Tx7dhuHl5YWQkBCd+hs3bqB27drYv38/AOD+/fuYMGECGjVqhDp16qBdu3Z6x34oJycHw4cP%0Ah0qlgrGxMVq2bIlt27ZJ9Rs3bkSLFi0gl8uhVqvL/Luo1Wp8+eWX0r+dra0toqOjcePGDXTr1g2m%0ApqZwdXUtc++JiIiIHmKyXAkTJ05EfHw8tmzZgt27dyMuLg4nT56U6ouKijB9+nQkJydj8+bNyMrK%0AwqBBgyo1tlqtRufOnREZGalTHhkZiUGDBsHgkbctTJw4EXPnzsXx48dhaWmJgIAAFBUVVfo6NBqN%0AdFy8eBF2dnbo2LEjAGDBggU69WPGjMErr7wCR0fHJ44bFBSEtWvX4tFvTl+3bh2sra3RoUMHAMCo%0AUaNw+PBhrF27FqdPn0bPnj3RpUsXpKenlztmaWkpunbtioSEBPzyyy84f/48Zs2aBUNDQwBAYmIi%0AevXqhT59+uDMmTOIiIhAWFgYoqKidMaZN28evL29cerUKbzzzjsYMGAAgoOD0b9/f5w8eRLNmjVD%0AcHAw+K3vREREVC5BFbpz544wMjIS69evl8pu3bolFAqFGDNmTLl9jh8/LgCIO3fuCCGE2LdvnwAg%0Abt++LYQQIjIyUpiZmUnt161bJ8zNzUVBQYEQQojExEQhk8lEZmamTv+1a9eWiWHdunVCCCHCw8NF%0Aq1atdOKYN2+esLW1LRNfaWmp6N69u3B3dxf5+fll6jdu3CiMjY3FwYMHpTJbW1sxb9486RyA2LRp%0AkxBCiOzsbFGrVi2xf/9+qd7T01OEhIQIIYS4fPmyMDQ0FH/++afOPH5+fiI0NLS8Wyh27dolDAwM%0ARGpqarn1/fr1E2+++aZO2cSJE4Wzs7NOzP3795fONRqNACDCwsKkssOHDwsAQqPRlDuPEEIUFBQI%0ArVYrHVevXhUAhFalEsLK6tkfRERE9LdptdoHn99abZX6cWX5CTIyMlBYWIh27dpJZfXr14eDg4N0%0AnpiYiICAANjY2KBu3brw8fEBAFy5cqVScwQGBsLQ0BCbNm0C8OBtGW+88YbOFgoA8PT0LBNDSkpK%0Ala/pP//5Dw4fPowtW7ZAoVDo1J06dQoDBgzAokWL4O3tXanxLC0t8dZbb2HVqlUAgMzMTBw+fBhB%0AQUEAgDNnzqCkpAT29vYwNTWVjvj4eGRkZJQ7ZlJSEho3bgx7e/ty61NSUsrE5+3tjfT0dJSUlEhl%0Arq6u0s8qlQoA4OLiUqbs0W0zj5s5cybMzMyko0mTJnrbEhER0YuFyfLfdPfuXfj7+0OpVGLVqlU4%0Afvy4lPQWFhZWagwjIyMEBwcjMjIShYWFWL16NT788MMqxWFgYFBmK0F5WzR++eUXzJs3D5s2bUKj%0ARo106q5fv4733nsPQ4cOxZAhQ6o0f1BQEH799VcUFRVh9erVcHFxkZLSvLw8GBoaIjExEUlJSdKR%0AkpKCBQsWlDve40l8ddWuXVv6WSaT6S17dG/440JDQ6HVaqXj6tWrTyU2IiIiev4xWX6CZs2aoXbt%0A2jh69KhUdvv2baSlpQEALly4gFu3bmHWrFno0KEDHB0dK1yl1Gfo0KHYu3cvfvjhBxQXF6NHjx5l%0A2hw5cqRMDE5OTgAerO5ev35dJ2FOSkrS6X/48GEMHToUS5YsQfv27XXqCgoK0K1bNzg6OuLbb7+t%0AcvzdunVDQUEBYmJisHr1amlVGQDatGmDkpISZGdnw87OTufQ91YNV1dX/PHHH9J9fpyTkxMSEhJ0%0AyhISEmBvby/ta35a5HI5lEqlzkFEREQvBybLT2BqaoohQ4Zg4sSJ+P3333H27FmdB+9sbGxgZGSE%0AhQsX4tKlS4iOjsb06dOrPI+TkxPat2+PkJAQ9O3bt9yV1WnTpiE2NlaKoUGDBggMDATw4EtSbty4%0AgTlz5iAjIwPff/89du7cKfW9fv06unfvjj59+sDf3x/Xr1/H9evXcePGDQDA8OHDcfXqVXz33Xe4%0AceOGVF/Z1fE6deogMDAQYWFhSElJQd++faU6e3t7BAUFITg4GL/99hsyMzNx7NgxzJw5E9u3bwcA%0A/Pnnn3B0dMSxY8cAAD4+PujYsSPef/997NmzB5mZmdi5cydiYmIAAOPHj0dsbCymT5+OtLQ0LF++%0AHIsWLcKECROqfO+JiIiI9GGyXAlff/01OnTogICAAHTu3Bmvv/463N3dATxY0Y2KisKGDRvg7OyM%0AWbNm4ZtvvqnWPEOGDEFhYaHeLRizZs3CmDFj4O7ujuvXr2Pr1q0wMjIC8CDZ/uGHH/D999+jVatW%0AOHbsmE7ieOHCBfzvf//D8uXLYWVlJR0eHh4AgPj4eGg0Gjg7O+vUHzp0qNLxBwUFITk5GR06dICN%0AjY1OXWRkJIKDgzF+/Hg4ODggMDAQx48fl9oVFRUhNTUV+fn5Up+NGzfCw8MDffv2hbOzMyZNmiTt%0AR3Zzc8P69euxdu1atGzZElOmTMG0adMq/RYSIiIiosqQicc3ulKNmT59OjZs2IDTp0/XdChUgdzc%0AXJiZmUGrUkFp8A/8vXnt2rOfg4iI6AUnfX5rtVXaUsmV5edAXl4ezp49i0WLFuHTTz+t6XCIiIiI%0A6P/j110/B0aNGoU1a9YgMDCwym/BoBqUlgbwYT8iIqIXGrdhEFVRdf83DhEREdUcbsMgIiIiInrK%0AmCwTEREREenBZJmIiIiISA8my/TSiIuLg0wmQ05OTk2HQkRERP8STJbppeHl5QWNRgMzMzMAQFRU%0AFOrVq1fDUREREdHzjK+Oo5eGkZERGjZsWNNhEBER0b8IV5apxpSWlmLOnDmws7ODXC6HjY0NZsyY%0AgaysLMhkMvz222944403YGJiglatWuHw4cNS34erwrt27YKTkxNMTU3RpUsXaDQavfM9ug0jLi4O%0AgwcPhlarhUwmg0wmQ0RExD9w1URERPRvwmSZakxoaChmzZqFsLAwnD9/HqtXr4ZKpZLqJ0+ejAkT%0AJiApKQn29vbo27cviouLpfr8/Hx88803WLlyJfbv348rV65gwoQJlZrby8sL8+fPh1KphEajgUaj%0A0dv3/v37yM3N1TmIiIjo5cBtGFQj7ty5gwULFmDRokUYOHAgAKBZs2Z4/fXXkZWVBQCYMGEC3nnn%0AHQDA1KlT0aJFC1y8eBGOjo4AgKKiIixevBjNmjUD8OCbEKdNm1ap+Y2MjGBmZgaZTPbErRkzZ87E%0A1KlTq3OZRERE9C/HlWWqESkpKbh//z78/Pz0tnF1dZV+trKyAgBkZ2dLZSYmJlKi/LDNo/VPS2ho%0AKLRarXRcvXr1qc9BREREzyeuLFONUCgUT2xTu3Zt6WeZTAbgwT7n8uoftnkW394ul8shl8uf+rhE%0ARET0/OPKMtWI5s2bQ6FQIDY2tsZiMDIyQklJSY3NT0RERM8/JstUI4yNjRESEoJJkyZhxYoVyMjI%0AwJEjR/Dzzz8/tTk2bdok7W8uj1qtRl5eHmJjY3Hz5k3k5+c/tbmJiIjoxcBkmWpMWFgYxo8fjylT%0ApsDJyQm9e/d+qnuOtVotUlNT9dZ7eXnh448/Ru/evWFpaYk5c+Y8tbmJiIjoxSATz2KTJ9ELLDc3%0AF2ZmZtBqtVAqlTUdDhEREVVCdT+/ubJMRERERKQHk2UiIiIiIj2YLBMRERER6cFkmYiIiIhIDybL%0ARERERER6MFkmIiIiItKDyfK/UFZWFmQyGZKSkv72WGq1GvPnz38KURERERG9eGrVdABUs44fP446%0Adeo8tfGysrLQtGlTnDp1Cq1bt35q4xIRERHVBCbLL6nCwkIYGRnB0tKypkMhIiIiem5xG8ZzrLS0%0AFHPmzIGdnR3kcjlsbGwwY8aMMu1KSkowZMgQNG3aFAqFAg4ODliwYIFOm0GDBiEwMBAzZsyAtbU1%0AHBwcAOhuw+jXrx969+6t06+oqAgNGjTAihUrAAAxMTF4/fXXUa9ePVhYWODdd99FRkaG1L5p06YA%0AgDZt2kAmk8HX11eq++mnn+Dk5ARjY2M4Ojrihx9++FvXf+bMGXTq1AkKhQIWFhb46KOPkJeXV+aa%0Av/rqK6hUKtSrVw/Tpk1DcXExJk6ciPr166Nx48aIjIysMA4iIiJ6eXFl+TkWGhqKZcuWYd68eXj9%0A9deh0Whw4cKFMu1KS0vRuHFjbNiwARYWFjh06BA++ugjWFlZoVevXlK72NhYKJVK7Nmzp9z5goKC%0A0LNnT+Tl5cHU1BQAsGvXLuTn56N79+4AgLt372LcuHFwdXVFXl4epkyZgu7duyMpKQkGBgY4duwY%0AXnvtNezduxctWrSAkZERAGDVqlWYMmUKFi1ahDZt2uDUqVMYNmwY6tSpg4EDB1b5+u/evQt/f394%0Aenri+PHjyM7OxtChQzFq1ChERUVJY/z+++9o3Lgx9u/fj4SEBAwZMgSHDh1Cx44dcfToUaxbtw7D%0Ahw/Hm2++icaNG5cbx/3793H//n3pPDc3V98/GREREb1oBD2XcnNzhVwuF8uWLStTl5mZKQCIU6dO%0A6e3/ySefiPfff186HzhwoFCpVOL+/fs67WxtbcW8efOEEEIUFRWJBg0aiBUrVkj1ffv2Fb1799Y7%0Az40bNwQAcebMmQpja9asmVi9erVO2fTp04Wnp2e541Z0/UIIsXTpUmFubi7y8vKksu3btwsDAwNx%0A/fp16ZptbW1FSUmJ1MbBwUF06NBBOi8uLhZ16tQRa9as0XuN4eHhAkCZQ6vV6u1DREREzxetVlut%0Az29uw3hOpaSk4P79+/Dz86tU+++//x7u7u6wtLSEqakpli5diitXrui0cXFxkVZ6y1OrVi306tUL%0Aq1atAvBg9XbLli0ICgqS2qSnp6Nv37549dVXoVQqoVarAaDMXI+6e/cuMjIyMGTIEJiamkrHl19+%0AqbOFoyrXn5KSglatWuk8nOjt7Y3S0lKkpqZKZS1atICBwf/9mqtUKri4uEjnhoaGsLCwQHZ2tt74%0AQ0NDodVqpePq1at62xIREdGLhdswnlMKhaLSbdeuXYsJEyZg7ty58PT0RN26dfH111/j6NGjOu0q%0A89aLoKAg+Pj4IDs7G3v27IFCoUCXLl2k+oCAANja2mLZsmWwtrZGaWkpWrZsicLCQr1jPtxHvGzZ%0AMrRr106nztDQsNw+Vbn+itSuXVvnXCaTlVtWWlqqdwy5XA65XP5U4iEiIqJ/F64sP6eaN28OhUKB%0A2NjYJ7ZNSEiAl5cXRo4ciTZt2sDOzk7viu2TeHl5oUmTJli3bh1WrVqFnj17SsnlrVu3kJqaii++%0A+AJ+fn5wcnLC7du3dfo/XLkuKSmRylQqFaytrXHp0iXY2dnpHA8fCKzq9Ts5OSE5ORl3797VuQ8G%0ABgbSw4tEREREfxdXlp9TxsbGCAkJwaRJk2BkZARvb2/cuHED586dK7M1oXnz5lixYgV27dqFpk2b%0AYuXKlTh+/LjeRPRJ+vXrh8WLFyMtLQ379u2Tys3NzWFhYYGlS5fCysoKV65cweeff67T95VXXoFC%0AoUBMTAwaN24MY2NjmJmZYerUqRg9ejTMzMzQpUsX3L9/HydOnMDt27cxbtw4AICfnx+6d++OUaNG%0AVXj9Q4YMQVBQEMLDwzFw4EBERETgxo0b+PTTTzFgwACoVKpqXTcRERHR47iy/BwLCwvD+PHjMWXK%0AFDg5OaF3797l7q0dPnw4evTogd69e6Ndu3a4desWRo4cWe15g4KCcP78eTRq1Aje3t5SuYGBAdau%0AXYvExES0bNkSn332Gb7++mudvrVq1cJ3332HJUuWwNraGt26dQMADB06FD/99BMiIyPh4uICHx8f%0AREVF6ST0GRkZuHnzZqWu38TEBLt27cJff/0FDw8PfPDBB/Dz88OiRYuqfd1EREREj5MJIURNB0H0%0Ab5KbmwszMzNotVoolcqaDoeIiIgqobqf31xZJiIiIiLSg8kyEREREZEeTJaJiIiIiPRgskxERERE%0ApAeTZaLqsrev6QiIiIjoGWOyTERERESkx0uXLPv6+mLs2LF669VqNebPn/+PxRMXFweZTIacnJx/%0AbE4iIiIiqpyXLlmmmvdP/0FCREREVF1Mll9QRUVFZcqEECguLq6BaB4oLCyssbmJiIiIquOlTJaL%0Ai4sxatQomJmZoUGDBggLC4O+LzLMycnB0KFDYWlpCaVSiU6dOiE5OVmqz8jIQLdu3aBSqWBqagoP%0ADw/s3btXZ4z79+8jJCQETZo0gVwuh52dHX7++WedNomJiWjbti1MTEzg5eWF1NRUnfotW7bAzc0N%0AxsbGePXVVzF16lSdxFcmk+HHH3/Ee++9hzp16mDGjBnSFo+dO3fC3d0dcrkcBw8erNJ4Xbt2hUKh%0AwKuvvopff/1VJ6YzZ86gU6dOUCgUsLCwwEcffYS8vDypftCgQQgMDMSMGTNgbW0NBwcH+Pr64vLl%0Ay/jss88gk8kgk8n0/jvl5ORg+PDhUKlUMDY2RsuWLbFt2zapfuPGjWjRogXkcjnUajXmzp2r01+t%0AVuPLL79EcHAwTE1NYWtri+joaNy4cQPdunWDqakpXF1dceLECb0xEBER0UtOvGR8fHyEqampGDNm%0AjLhw4YL45ZdfhImJiVi6dKkQQghbW1sxb948qX3nzp1FQECAOH78uEhLSxPjx48XFhYW4tatW0II%0AIZKSksTixYvFmTNnRFpamvjiiy+EsbGxuHz5sjRGr169RJMmTcRvv/0mMjIyxN69e8XatWuFEELs%0A27dPABDt2rUTcXFx4ty5c6JDhw7Cy8tL6r9//36hVCpFVFSUyMjIELt37xZqtVpERERIbQCIV155%0ARfz3v/8VGRkZ4vLly9LYrq6uYvfu3eLixYvi1q1blR7PwsJCLFu2TKSmpoovvvhCGBoaivPnzwsh%0AhMjLyxNWVlaiR48e4syZMyI2NlY0bdpUDBw4UBpj4MCBwtTUVAwYMECcPXtWnD17Vty6dUs0btxY%0ATJs2TWg0GqHRaMr9dyopKRHt27cXLVq0ELt37xYZGRli69atYseOHUIIIU6cOCEMDAzEtGnTRGpq%0AqoiMjBQKhUJERkZKY9ja2or69euLxYsXi7S0NDFixAihVCpFly5dxPr160VqaqoIDAwUTk5OorS0%0AVO/vTEFBgdBqtdJx9epVAUBoVSq9fYiIiOj5otVqH3x+a7VV6vdSJsuPJ0chISHCyclJCKGbLB84%0AcEAolUpRUFCgM0azZs3EkiVL9M7RokULsXDhQiGEEKmpqQKA2LNnT7ltHya0e/fulcq2b98uAIh7%0A9+4JIcT/a+/Ow6Iq3/+Bv4dBhmHflEUETERBQDFREVlM/KCfXLKyMhItWyxNzSXzU+4blmkupamF%0AtomZimbuyKASipK4gYAKbkGoCYgrMM/vD3+cr0cYHJCiyffrus51cZ7nOc/c90Fmbo7POYju3buL%0A2bNny4779ttvhbOzs7QPQIwePbrauePj42Xt+s43bNgw2ZhOnTqJt99+WwghxPLly4Wtra0oLS2V%0AxW1kZCQKCgqEEPeKZUdHR3Hnzh3ZPA/+QlKdHTt2CCMjI5GVlVVt/8svvyx69Oghaxs/frzw8fGR%0Avc4rr7wi7efn5wsAYtKkSVJbSkqKAKCzaBdCiClTpggAVTYWy0RERIajrsXyY7kMo3PnzrL//g8K%0ACkJOTg7W8d5HAAAgAElEQVQqKipk444ePYrS0lLY29vDwsJC2nJzc3HmzBkAQGlpKcaNGwdvb2/Y%0A2NjAwsICmZmZOH/+PAAgPT0dSqUSYWFhNcbk7+8vfe3s7AwAKCwslOKYPn26LIY33ngD+fn5uHnz%0ApnRchw4dqp37wXZ95wsKCpIdFxQUhMzMTABAZmYm2rZtC3Nzc6k/ODgYWq1WtoTEz88PJiYmNeZe%0AnfT0dLi6usJLx7OMMzMzERwcLGsLDg6u8n28/7w6OjpKMT3YVnmuqzNx4kQUFxdL24ULF2qdDxER%0AERkm44YO4J+stLQUzs7O0Gg0VfpsbGwAAOPGjcOuXbswb948eHp6Qq1W4/nnn5duZlOr1Xq9VqNG%0AjaSvKwt5rVYrxTFt2jQ8++yzVY4zNTWVvr6/cL3fg+36zlcfdMX0MPqet4ep7rzWdK6ro1KpoFKp%0A6iUeIiIiMiyPZbF88OBB2f6BAwfQsmVLKJVKWXv79u1RUFAAY2NjeHh4VDtXcnIyhgwZgv79+wO4%0AV4jm5eVJ/X5+ftBqtUhKSkJERESd4m3fvj2ysrLg6elZp+PrOt+BAwcQHR0t2w8ICAAAeHt7Y9Wq%0AVbhx44ZUECcnJ8PIyAitWrWqcV4TE5MqV/Ef5O/vj4sXLyI7O7vaq8ve3t5ITk6WtSUnJ8PLy6vK%0A95GIiIiorh7LZRjnz5/HmDFjkJWVhTVr1mDx4sUYNWpUlXEREREICgrCM888g507dyIvLw+//vor%0APvzwQ+kJCi1btsSGDRuQnp6Oo0eP4uWXX5ZdpfTw8MDgwYPx2muvIT4+Hrm5udBoNPjxxx/1jnfy%0A5Mn45ptvMG3aNJw8eRKZmZmIi4vDRx99VKf89Z1v3bp1+Prrr5GdnY0pU6YgNTUVI0aMAABERUXB%0A1NQUgwcPxokTJ5CYmIh3330XgwYNkpY26OLh4YG9e/fi0qVLuHLlCgDg0qVLaN26NVJTUwEAYWFh%0ACA0NxXPPPYddu3YhNzcX27Ztw/bt2wEAY8eORUJCAmbMmIHs7GysXr0aS5Yswbhx4+p0ToiIiIiq%0A81gWy9HR0bh16xY6duyI4cOHY9SoUXjzzTerjFMoFNi6dStCQ0Px6quvwsvLCy+99BLOnTsnFYTz%0A58+Hra0tunTpgj59+iAyMhLt27eXzbN06VI8//zzeOedd9C6dWu88cYbuHHjht7xRkZGYsuWLdi5%0AcycCAwPRuXNnLFiwAO7u7nXKX9/5pk2bhri4OPj7++Obb77BmjVr4OPjAwAwMzPDjh078OeffyIw%0AMBDPP/88unfvjiVLljz09adPn468vDy0aNECjRs3BnDvudBZWVmyNdPr169HYGAgBg4cCB8fH7z/%0A/vvSFen27dvjxx9/RFxcHHx9fTF58mRMnz4dQ4YMqdM5ISIiIqqOQggdDximx5pCocDGjRvxzDPP%0ANHQo/zglJSWwtrZGsaMjrAoKGjocIiIi0oP0+V1cDCsrK72PeyyvLBPVi+zsho6AiIiI/mIslomI%0AiIiIdHgsn4ZBD8fVOURERES8skxEREREpBOvLBPVlZcXYMTfN4mIiOrN7783dARV8JOeiIiIiEgH%0AFsv/X3h4OEaPHv1Ic8THx8PT0xNKpfKR53qYIUOG8LFuRERERH8xLsOoR2+99RZeffVVjBw5EpaW%0Aln/pay1cuFB2E154eDjatWuHzz777C99XSIiIqLHCYvlelJaWorCwkJERkbCxcWlzvPcvXsXJiYm%0ADx1nbW1d59cgIiIiIv1wGcZ9ysvLMWLECFhbW8PBwQGTJk2Srt7euXMH48aNQ9OmTWFubo5OnTpB%0Ao9EAADQajXQl+amnnoJCoZD61q9fjzZt2kClUsHDwwOffvqp7DU9PDwwY8YMREdHw8rKSvqz2xcu%0AXMALL7wAGxsb2NnZoV+/fsjLy5OOu38ZxpAhQ5CUlISFCxdCoVBAoVAgLy8P165dQ1RUFBo3bgy1%0AWo2WLVsiNjYWAJCXlweFQoENGzagW7duMDMzQ9u2bZGSkiKLb//+/QgJCYFarUazZs0wcuRI6U91%0AL1myBL6+vtLY+Ph4KBQKLFu2TGqLiIjARx99BAA4evQounXrBktLS1hZWeHJJ5/E4cOHdX4/ioqK%0A8NZbb8HR0RGmpqbw9fXFli1bpH59zu3MmTMRHR0NCwsLuLu7Y/Pmzbh8+TL69esHCwsL+Pv71xgD%0AERERPd5YLN9n9erVMDY2RmpqKhYuXIj58+dj5cqVAIARI0YgJSUFcXFxOHbsGAYMGICePXsiJycH%0AXbp0QVZWFoB7BVx+fj66dOmCtLQ0vPDCC3jppZdw/PhxTJ06FZMmTcKqVatkrztv3jy0bdsWR44c%0AwaRJk1BWVobIyEhYWlpi3759SE5OhoWFBXr27Im7d+9WiXvhwoUICgrCG2+8gfz8fOTn56NZs2aY%0ANGkSMjIysG3bNmRmZmLp0qVwcHCQHfvhhx9i3LhxSE9Ph5eXFwYOHIjy8nIAwJkzZ9CzZ08899xz%0AOHbsGNauXYv9+/djxIgRAICwsDBkZGTg8uXLAICkpCQ4ODhIvyiUlZUhJSUF4eHhAICoqCi4urri%0A0KFDSEtLwwcffIBGjRpV+73QarXo1asXkpOT8d133yEjIwMxMTFQKpUAoPe5XbBgAYKDg3HkyBE8%0A/fTTGDRoEKKjo/HKK6/gt99+Q4sWLRAdHV3jc6Xv3LmDkpIS2UZERESPB4XgX58AcG/Nb2FhIU6e%0APAmFQgEA+OCDD7B582Zs374dTzzxBM6fPy9bYhEREYGOHTti9uzZKCoqgq2tLRITE2XF4eXLl7Fz%0A507pmPfffx+//PILTp48CeDe1c+AgABs3LhRGvPdd99h5syZyMzMlGK5e/cubGxsEB8fj//85z8Y%0AMmQIioqKEB8fL8X/4Jrlvn37wsHBAV9//XWVfPPy8tC8eXOsXLkSQ4cOBQBkZGSgTZs2yMzMROvW%0ArfH6669DqVTiyy+/lI7bv38/wsLCcOPGDahUKjRu3BjLli3D888/j4CAALz44otYuHAh8vPzkZyc%0AjG7duqGoqAhmZmawsrLC4sWLMXjw4Id+P3bu3IlevXohMzMTXl5eVfr1PbchISH49ttvAQAFBQVw%0AdnbGpEmTMH36dADAgQMHEBQUhPz8fDg5OVUby9SpUzFt2rQq7cWOjrDio+OIiIjqz1/46LiSkhJY%0AW1ujuLgYVlZWeh/HT/r7dO7cWSpOASAoKAg5OTk4fvw4Kioq4OXlBQsLC2lLSkrCmTNndM6XmZmJ%0A4OBgWVtwcDBycnJQUVEhtXXo0EE25ujRozh9+jQsLS2l17Kzs8Pt27drfL0Hvf3224iLi0O7du3w%0A/vvv49dff60yxt/fX/ra2dkZAFBYWCjFsWrVKlnOkZGR0Gq1yM3NhUKhQGhoKDQaDYqKipCRkYF3%0A3nkHd+7cwalTp5CUlITAwECYmZkBAMaMGYPXX38dERERiImJqTGX9PR0uLq6VlsoA/qf2/vzc3R0%0ABAD4+flVaavMuToTJ05EcXGxtF24cEHnWCIiIvp34Q1+eigtLYVSqURaWpq0DKCShYXFI89vbm5e%0A5fWefPJJfP/991XGNm7cWO95e/XqhXPnzmHr1q3YtWsXunfvjuHDh2PevHnSmPuXQVT+oqDVaqU4%0A3nrrLYwcObLK3G5ubgDuXdFevnw59u3bh4CAAFhZWUkFdFJSEsLCwqRjpk6dipdffhm//PILtm3b%0AhilTpiAuLg79+/evMr9ardY7z5pUl19NOVdHpVJBpVLVSzxERERkWFgs3+fgwYOy/QMHDqBly5YI%0ACAhARUUFCgsLERISovd83t7eSE5OlrUlJyfDy8urStF9v/bt22Pt2rVo0qSJ3v9NYGJiIruiWqlx%0A48YYPHgwBg8ejJCQEIwfP15WLNekffv2yMjIgKenp84xYWFhGD16NNatWyctPwkPD8fu3buRnJyM%0AsWPHysZ7eXnBy8sL7733HgYOHIjY2Nhqi2V/f39cvHgR2dnZ1V5druu5JSIiIqoNLsO4z/nz5zFm%0AzBhkZWVhzZo1WLx4MUaNGgUvLy9ERUUhOjoaGzZsQG5uLlJTUzFnzhz88ssvOucbO3YsEhISMGPG%0ADGRnZ2P16tVYsmQJxo0bV2McUVFRcHBwQL9+/bBv3z7k5uZCo9Fg5MiRuHjxYrXHeHh44ODBg8jL%0Ay8OVK1eg1WoxefJkbNq0CadPn8bJkyexZcsWeHt7630+JkyYgF9//RUjRoxAeno6cnJysGnTJukG%0AP+BeUWtra4sffvhBVizHx8fjzp070lKJW7duYcSIEdBoNDh37hySk5Nx6NAhKZ5Lly6hdevWSE1N%0ABXCvCA8NDcVzzz2HXbt2ITc3F9u2bcP27dsf6dwSERER1QaL5ftER0fj1q1b6NixI4YPH45Ro0ZJ%0Aj3KLjY1FdHQ0xo4di1atWuGZZ57BoUOHpOUI1Wnfvj1+/PFHxMXFwdfXF5MnT8b06dMxZMiQGuMw%0AMzPD3r174ebmhmeffRbe3t4YOnQobt++rfNK87hx46BUKuHj44PGjRvj/PnzMDExwcSJE+Hv74/Q%0A0FAolUrExcXpfT78/f2RlJSE7OxshISEICAgAJMnT5bd5KhQKBASEgKFQoGuXbtKx1lZWaFDhw7S%0AEhOlUomrV68iOjoaXl5eeOGFF9CrVy/pxrmysjJkZWXh5s2b0tzr169HYGAgBg4cCB8fH7z//vvS%0A1fO6nlsiIiKi2uDTMIhqSbqblk/DICIiql//wKdhcM0yUV1lZwO1+GEjIiIiw8PLYkREREREOrBY%0AJiIiIiLSgcUyEREREZEOLJaJiIiIiHRgsUxEREREpAOL5b+ARqOBQqFAUVFRQ4dikFatWgUbG5uG%0ADoOIiIiIxfJfoUuXLsjPz4e1tXWDxZCXlweFQoH09PR6n/vfUsx6eHjgs88+a+gwiIiI6B+Mz1n+%0AC5iYmMDJyamhwyAiIiKiR8Qry9XYvn07unbtChsbG9jb26N37944c+YMgP+7YhsXF4cuXbrA1NQU%0Avr6+SEpKko7XZxlGUVER3nrrLTg6OkpzbNmyRepfv3492rRpA5VKBQ8PD3z66aey4z08PDB79my8%0A9tprsLS0hJubG5YvXy71N2/eHAAQEBAAhUKB8PBwqW/lypXw9vaGqakpWrdujS+++ELqq8xvw4YN%0A6NatG8zMzNC2bVukpKRIub366qsoLi6GQqGAQqHA1KlTdeY5f/58+Pn5wdzcHM2aNcM777yD0tJS%0A2ZhVq1bBzc0NZmZm6N+/P65evapzPn1irLR//36EhIRArVajWbNmGDlyJG7cuAEACA8Px7lz5/De%0Ae+9JeRARERFVIaiKn376Saxfv17k5OSII0eOiD59+gg/Pz9RUVEhcnNzBQDh6uoqfvrpJ5GRkSFe%0Af/11YWlpKa5cuSKEECIxMVEAENeuXat2/oqKCtG5c2fRpk0bsXPnTnHmzBnx888/i61btwohhDh8%0A+LAwMjIS06dPF1lZWSI2Nlao1WoRGxsrzeHu7i7s7OzE559/LnJycsScOXOEkZGROHXqlBBCiNTU%0AVAFA7N69W+Tn54urV68KIYT47rvvhLOzs1i/fr04e/asWL9+vbCzsxOrVq0SQggpv9atW4stW7aI%0ArKws8fzzzwt3d3dRVlYm7ty5Iz777DNhZWUl8vPzRX5+vrh+/brOc7lgwQKxZ88ekZubKxISEkSr%0AVq3E22+/LfUfOHBAGBkZiblz54qsrCyxcOFCYWNjI6ytrXXO+bAYhRDi9OnTwtzcXCxYsEBkZ2eL%0A5ORkERAQIIYMGSKEEOLq1avC1dVVTJ8+XcpDl9u3b4vi4mJpu3DhggAgiouLdR5DRERE/yzFxcV1%0A+vxmsayHy5cvCwDi+PHjUqEWExMj9ZeVlQlXV1cxd+5cIcTDi+UdO3YIIyMjkZWVVW3/yy+/LHr0%0A6CFrGz9+vPDx8ZH23d3dxSuvvCLta7Va0aRJE7F06VIhxP8VlEeOHJHN06JFC/HDDz/I2mbMmCGC%0AgoJkx61cuVLqP3nypAAgMjMzhRBCxMbG1ljM1mTdunXC3t5e2h84cKD473//Kxvz4osv6lUs1xTj%0A0KFDxZtvvik7bt++fcLIyEjcunVLCHHvHC5YsOChMU+ZMkUAqLKxWCYiIjIcdS2WuQyjGjk5ORg4%0AcCCeeOIJWFlZwcPDAwBw/vx5aUxQUJD0tbGxMTp06IDMzEy95k9PT4erqyu8vLyq7c/MzERwcLCs%0ALTg4GDk5OaioqJDa/P39pa8VCgWcnJxQWFio83Vv3LiBM2fOYOjQobCwsJC2mTNnSstMqpvb2dkZ%0AAGqce/bs2bI5K8/V7t270b17dzRt2hSWlpYYNGgQrl69ips3b0q5durUSTbX/ee2JjXFePToUaxa%0AtUoWU2RkJLRaLXJzc/Wav9LEiRNRXFwsbRcuXKjV8URERGS4eINfNfr06QN3d3esWLECLi4u0Gq1%0A8PX1xd27d+tlfrVaXS/zNGrUSLavUCig1Wp1jq9cK7xixYoqBapSqdQ5d+V63prmHjZsGF544QVp%0A38XFBXl5eejduzfefvttzJo1C3Z2dti/fz+GDh2Ku3fvwszM7CEZ1qymGEtLS/HWW29h5MiRVY5z%0Ac3Or1euoVCqoVKpHiJSIiIgMFYvlB1y9ehVZWVlYsWIFQkJCANy7UexBBw4cQGhoKACgvLwcaWlp%0AGDFihF6v4e/vj4sXLyI7O7vaq8ve3t5ITk6WtSUnJ8PLy6tKUauLiYkJAMiuRDs6OsLFxQVnz55F%0AVFSUXvPomvv+eQHAzs4OdnZ2sra0tDRotVp8+umnMDK6958YP/74o2yMt7c3Dh48KGs7cOBAnWOr%0A1L59e2RkZMDT01PnmOryICIiIrofl2E8wNbWFvb29li+fDlOnz6NPXv2YMyYMVXGff7559i4cSNO%0AnTqF4cOH49q1a3jttdeqnfPSpUto3bo1UlNTAQBhYWEIDQ3Fc889h127diE3Nxfbtm3D9u3bAQBj%0Ax45FQkICZsyYgezsbKxevRpLlizBuHHj9M6jSZMmUKvV2L59O/744w8UFxcDAKZNm4Y5c+Zg0aJF%0AyM7OxvHjxxEbG4v58+frPbeHhwdKS0uRkJCAK1euSEsqHuTp6YmysjIsXrwYZ8+exbfffotly5bJ%0AxowcORLbt2/HvHnzkJOTgyVLlkjnoVJqaipat26NS5cu6R3jhAkT8Ouvv2LEiBFIT09HTk4ONm3a%0AJPuFxsPDA3v37sWlS5dw5coVvecmIiKix8hftIbaoO3atUt4e3sLlUol/P39hUajEQDExo0bpZvL%0AfvjhB9GxY0dhYmIifHx8xJ49e6TjH7zBr/KYxMREaczVq1fFq6++Kuzt7YWpqanw9fUVW7Zskfp/%0A+ukn4ePjIxo1aiTc3NzEJ598IouxupvT2rZtK6ZMmSLtr1ixQjRr1kwYGRmJsLAwqf37778X7dq1%0AEyYmJsLW1laEhoaKDRs2yGK9/8bAa9euVYl/2LBhwt7eXgCQveaD5s+fL5ydnYVarRaRkZHim2++%0AqXLz41dffSVcXV2FWq0Wffr0EfPmzZPd4Fd5PnNzc2sVY2pqqujRo4ewsLAQ5ubmwt/fX8yaNUvq%0AT0lJEf7+/kKlUona/CjU9QYBIiIiajh1/fxWCCFEQxTphiovLw/NmzfHkSNH0K5du4YOhxpASUkJ%0ArK2tUVxcDCsrq4YOh4iIiPRQ189vLsMgIiIiItKBxTIRERERkQ58GkYteXh4gCtXiIiIiB4PvLJM%0ARERERKQDrywT1ZWXF2BUx983f/+9fmMhIiKivwSvLP/F8vLyoFAokJ6e3tChEBEREVEtsVgmIiIi%0AItKBxTIRERERkQ4sluvB9u3b0bVrV9jY2MDe3h69e/fGmTNnZGNOnTqFLl26wNTUFL6+vkhKSpL1%0Anzx5Er1794aVlRUsLS0REhIizTFkyBA888wzmDdvHpydnWFvb4/hw4ejrKxMOv7OnTsYN24cmjZt%0ACnNzc3Tq1AkajQYAIIRA48aN8dNPP0nj27VrB2dnZ2l///79UKlUuHnzJoQQmDp1Ktzc3KBSqeDi%0A4oKRI0fWeA5mzpyJJk2awNLSEq+//jo++OAD2R9t0Wq1mD59OlxdXaFSqdCuXbsqf9b6QVqtFh9/%0A/DE8PT2hUqng5uaGWbNmSf3Hjx/HU089BbVaDXt7e7z55psoLS2V+ivP2+zZs+Ho6AgbGxtMnz4d%0A5eXlGD9+POzs7ODq6orY2Nga4yAiIqLHF4vlenDjxg2MGTMGhw8fRkJCAoyMjNC/f39otVppzPjx%0A4zF27FgcOXIEQUFB6NOnD65evQoAuHTpEkJDQ6FSqbBnzx6kpaXhtddeQ3l5uXR8YmIizpw5g8TE%0ARKxevRqrVq3CqlWrpP4RI0YgJSUFcXFxOHbsGAYMGICePXsiJycHCoUCoaGhUvF87do1ZGZm4tat%0AWzh16hQAICkpCYGBgTAzM8P69euxYMECfPnll8jJyUF8fDz8/Px05v/9999j1qxZmDt3LtLS0uDm%0A5oalS5fKxixcuBCffvop5s2bh2PHjiEyMhJ9+/ZFTk6OznknTpyImJgYTJo0CRkZGfjhhx/g6Ogo%0AnfPIyEjY2tri0KFDWLduHXbv3o0RI0bI5tizZw9+//137N27F/Pnz8eUKVPQu3dv2Nra4uDBgxg2%0AbBjeeustXLx4sYbvMBERET226v8vb9Ply5cFAHH8+HGRm5srAIiYmBipv6ysTLi6uoq5c+cKIYSY%0AOHGiaN68ubh792618w0ePFi4u7uL8vJyqW3AgAHixRdfFEIIce7cOaFUKsWlS5dkx3Xv3l1MnDhR%0ACCHEokWLRJs2bYQQQsTHx4tOnTqJfv36iaVLlwohhIiIiBD/+9//hBBCfPrpp8LLy0tnPA/q1KmT%0AGD58uKwtODhYtG3bVtp3cXERs2bNko0JDAwU77zzTrVzlpSUCJVKJVasWFFt//Lly4Wtra0oLS2V%0A2n755RdhZGQkCgoKhBD/d94qKiqkMa1atRIhISHSfnl5uTA3Nxdr1qzRmd/t27dFcXGxtF24cOHe%0A35Z3dBTC2bluGxEREf2tiouL731+FxfX6jheWa4HOTk5GDhwIJ544glYWVnBw8MDAHD+/HlpTFBQ%0AkPS1sbExOnTogMzMTABAeno6QkJC0KhRI52v0aZNGyiVSmnf2dkZhYWFAO4tR6ioqICXlxcsLCyk%0ALSkpSVrKERYWhoyMDFy+fBlJSUkIDw9HeHg4NBoNysrK8OuvvyI8PBwAMGDAANy6dQtPPPEE3njj%0ADWzcuFF2lftBWVlZ6Nixo6zt/v2SkhL8/vvvCA4Olo0JDg6WzsGDMjMzcefOHXTv3l1nf9u2bWFu%0Abi6bT6vVIisrS3bejO57vJujo6PsKrlSqYS9vb10LqszZ84cWFtbS1uzZs10jiUiIqJ/Fz5nuR70%0A6dMH7u7uWLFiBVxcXKDVauHr64u7d+/qdbxarX7omAcLaYVCIS3zKC0thVKpRFpamqygBgALCwsA%0AgJ+fH+zs7JCUlISkpCTMmjULTk5OmDt3Lg4dOoSysjJ06dIFANCsWTNkZWVh9+7d2LVrF9555x18%0A8sknSEpKqrGgr0/6nBN9VHfeajqX1Zk4cSLGjBkj7ZeUlLBgJiIiekzwyvIjunr1KrKysvDRRx+h%0Ae/fu8Pb2xrVr16qMO3DggPR1eXk50tLS4O3tDQDw9/fHvn37ZDfs1UZAQAAqKipQWFgIT09P2ebk%0A5ATgXkEYEhKCTZs24eTJk+jatSv8/f1x584dfPnll+jQoYPsKq1arUafPn2waNEiaDQapKSk4Pjx%0A49W+fqtWrXDo0CFZ2/37VlZWcHFxQXJysmxMcnIyfHx8qp2zZcuWUKvVSEhIqLbf29sbR48exY0b%0AN2TzGRkZoVWrVjWcrdpTqVSwsrKSbURERPR4YLH8iGxtbWFvb4/ly5fj9OnT2LNnj+wqZKXPP/8c%0AGzduxKlTpzB8+HBcu3YNr732GoB7N+eVlJTgpZdewuHDh5GTk4Nvv/1WtpygJl5eXoiKikJ0dDQ2%0AbNiA3NxcpKamYs6cOfjll1+kceHh4VizZg3atWsHCwsLGBkZITQ0FN9//z3CwsKkcatWrcJXX32F%0AEydO4OzZs/juu++gVqvh7u4O4N6V1ujoaGn8u+++i6+++gqrV69GTk4OZs6ciWPHjkGhUEhjxo8f%0Aj7lz52Lt2rXIysrCBx98gPT0dIwaNUoa0717dyxZsgQAYGpqigkTJuD999/HN998gzNnzuDAgQP4%0A6quvAABRUVEwNTXF4MGDceLECSQmJuLdd9/FoEGDpJsAiYiIiB4Vl2E8IiMjI8TFxWHkyJHw9fVF%0Aq1atsGjRImn9b6WYmBjExMQgPT0dnp6e2Lx5MxwcHAAA9vb22LNnD8aPH4+wsDAolUq0a9euyhrf%0AmsTGxmLmzJkYO3YsLl26BAcHB3Tu3Bm9e/eWxoSFhaGiokIWW3h4ODZt2iRrs7GxQUxMDMaMGYOK%0Aigr4+fnh559/hr29PQAgPz9fth47KioKZ8+exbhx43D79m288MILGDJkCFJTU6UxI0eORHFxMcaO%0AHYvCwkL4+Phg8+bNaNmypTTmzJkzuHLlirQ/adIkGBsbY/Lkyfj999/h7OyMYcOGAQDMzMywY8cO%0AjBo1SnqKx3PPPYf58+frfc6IiIiIHkYhhBANHQT9+/To0QNOTk749ttvGzqUeldSUgJra2sUOzrC%0AyqiO/znz++/1GxQRERHVSPr8Li6u1ZJKXlmmR3bz5k0sW7YMkZGRUCqVWLNmjXRzIBEREZEhY7FM%0Aj0yhUGDr1q2YNWsWbt++jVatWmH9+vWIiIho6ND+WtnZAG/2IyIi+ldjsUyPTK1WY/fu3Q0dBhER%0AEVG949MwiIiIiIh0YLFMRERERKQDi2UiIiIiIh1YLBMRERER6cBimYiIiIhIBxbLREREREQ6sFgm%0AIjRJVcoAABP2SURBVCIiItKBxTIRERERkQ4slomIiIiIdGCxTERERESkA4tlIiIiIiIdWCwTERER%0AEenAYpmIiIiISAcWy0REREREOhg3dABEhkYIAQAoKSlp4EiIiIhIX5Wf25Wf4/pisUxUS1evXgUA%0ANGvWrIEjISIiotq6fv06rK2t9R7PYpmoluzs7AAA58+fr9UPm6EoKSlBs2bNcOHCBVhZWTV0OPWO%0A+Rm2f3t+wL8/R+Zn2Aw5PyEErl+/DhcXl1odx2KZqJaMjO4t9be2tja4N4rasLKyYn4GjPkZvn97%0AjszPsBlqfnW5yMUb/IiIiIiIdGCxTERERESkg3Lq1KlTGzoIIkOjVCoRHh4OY+N/50om5mfYmJ/h%0A+7fnyPwM2789vwcpRG2fn0FERERE9JjgMgwiIiIiIh1YLBMRERER6cBimYiIiIhIBxbLREREREQ6%0AsFgmqoXPP/8cHh4eMDU1RadOnZCamtrQIellzpw5CAwMhKWlJZo0aYJnnnkGWVlZsjG3b9/G8OHD%0AYW9vDwsLCzz33HP4448/ZGPOnz+Pp59+GmZmZmjSpAnGjx+P8vLyvzMVvcTExEChUGD06NFSm6Hn%0Ad+nSJbzyyiuwt7eHWq2Gn58fDh8+LPULITB58mQ4OztDrVYjIiICOTk5sjn+/PNPREVFwcrKCjY2%0ANhg6dChKS0v/7lSqqKiowKRJk9C8eXOo1Wq0aNECM2bMwP33nxtafnv37kWfPn3g4uIChUKB+Ph4%0AWX995XPs2DGEhITA1NQUzZo1w8cff/yX5wbUnF9ZWRkmTJgAPz8/mJubw8XFBdHR0fj999//Ffk9%0AaNiwYVAoFPjss89k7YaeX2ZmJvr27Qtra2uYm5sjMDAQ58+fl/oN/T21VgQR6SUuLk6YmJiIr7/+%0AWpw8eVK88cYbwsbGRvzxxx8NHdpDRUZGitjYWHHixAmRnp4u/vvf/wo3NzdRWloqjRk2bJho1qyZ%0ASEhIEIcPHxadO3cWXbp0kfrLy8uFr6+viIiIEEeOHBFbt24VDg4OYuLEiQ2Rkk6pqanCw8ND+Pv7%0Ai1GjRknthpzfn3/+Kdzd3cWQIUPEwYMHxdmzZ8WOHTvE6dOnpTExMTHC2tpaxMfHi6NHj4q+ffuK%0A5s2bi1u3bkljevbsKdq2bSsOHDgg9u3bJzw9PcXAgQMbIiWZWbNmCXt7e7FlyxaRm5sr1q1bJyws%0ALMTChQulMYaW39atW8WHH34oNmzYIACIjRs3yvrrI5/i4mLh6OgooqKixIkTJ8SaNWuEWq0WX375%0AZYPmV1RUJCIiIsTatWvFqVOnREpKiujYsaN48sknZXMYan7327Bhg2jbtq1wcXERCxYskPUZcn6n%0AT58WdnZ2Yvz48eK3334Tp0+fFps2bZJ93hnye2ptsVgm0lPHjh3F8OHDpf2Kigrh4uIi5syZ04BR%0A1U1hYaEAIJKSkoQQ9z7cGjVqJNatWyeNyczMFABESkqKEOLem6uRkZEoKCiQxixdulRYWVmJO3fu%0A/L0J6HD9+nXRsmVLsWvXLhEWFiYVy4ae34QJE0TXrl119mu1WuHk5CQ++eQTqa2oqEioVCqxZs0a%0AIYQQGRkZAoA4dOiQNGbbtm1CoVCIS5cu/XXB6+Hpp58Wr732mqzt2WefFVFRUUIIw8/vwWKkvvL5%0A4osvhK2trezf54QJE0SrVq3+6pRkaiomK6WmpgoA4ty5c0KIf0d+Fy9eFE2bNhUnTpwQ7u7usmLZ%0A0PN78cUXxSuvvKLzGEN/T60tLsMg0sPdu3eRlpaGiIgIqc3IyAgRERFISUlpwMjqpri4GABgZ2cH%0AAEhLS0NZWZksv9atW8PNzU3KLyUlBX5+fnB0dJTGREZGoqSkBCdPnvwbo9dt+PDhePrpp2V5AIaf%0A3+bNm9GhQwcMGDAATZo0QUBAAFasWCH15+bmoqCgQJaftbU1OnXqJMvPxsYGHTp0kMZERETAyMgI%0ABw8e/PuSqUaXLl2QkJCA7OxsAMDRo0exf/9+9OrVC4Dh5/eg+sonJSUFoaGhMDExkcZERkYiKysL%0A165d+5uy0U9xcTEUCgVsbGwAGH5+Wq0WgwYNwvjx49GmTZsq/Yacn1arxS+//AIvLy9ERkaiSZMm%0A6NSpk2yphqG/p9YWi2UiPVy5cgUVFRWyH3oAcHR0REFBQQNFVTdarRajR49GcHAwfH19AQAFBQUw%0AMTGRPsgq3Z9fQUFBtflX9jW0uLg4/Pbbb5gzZ06VPkPP7+zZs1i6dClatmyJHTt24O2338bIkSOx%0AevVqWXw1/fssKChAkyZNZP3Gxsaws7Nr8Pw++OADvPTSS2jdujUaNWqEgIAAjB49GlFRUQAMP78H%0A1Vc+/+R/s/e7ffs2JkyYgIEDB8LKygqA4ec3d+5cGBsbY+TIkdX2G3J+hYWFKC0tRUxMDHr27Imd%0AO3eif//+ePbZZ5GUlCTFZ8jvqbX1ePydQiKSDB8+HCdOnMD+/fsbOpR6c+HCBYwaNQq7du2Cqalp%0AQ4dT77RaLTp06IDZs2cDAAICAnDixAksW7YMgwcPbuDoHt2PP/6I77//Hj/88APatGmD9PR0jB49%0AGi4uLv+K/B5nZWVleOGFFyCEwNKlSxs6nHqRlpaGhQsX4rfffoNCoWjocOqdVqsFAPTr1w/vvfce%0AAKBdu3b49ddfsWzZMoSFhTVkeA2CV5aJ9ODg4AClUlnlTt8//vgDTk5ODRRV7Y0YMQJbtmxBYmIi%0AXF1dpXYnJyfcvXsXRUVFsvH35+fk5FRt/pV9DSktLQ2FhYVo3749jI2NYWxsjKSkJCxatAjGxsZw%0AdHQ06PycnZ3h4+Mja/P29pbuTK+Mr6Z/n05OTigsLJT1l5eX488//2zw/MaPHy9dXfbz88OgQYPw%0A3nvvSf9LYOj5Pai+8vkn/5sF/q9QPnfuHHbt2iVdVQYMO799+/ahsLAQbm5u0vvNuXPnMHbsWHh4%0AeEjxGWp+Dg4OMDY2fuh7jiG/p9YWi2UiPZiYmODJJ59EQkKC1KbVapGQkICgoKAGjEw/QgiMGDEC%0AGzduxJ49e9C8eXNZ/5NPPolGjRrJ8svKysL58+el/IKCgnD8+HHZB0DlB+CDb6p/t+7du+P48eNI%0AT0+Xtg4dOiAqKkr62pDzCw4OrvKov+zsbLi7uwMAmjdvDicnJ1l+JSUlOHjwoCy/oqIipKWlSWP2%0A7NkDrVaLTp06/Q1Z6Hbz5k0YGck/jpRKpXSFy9Dze1B95RMUFIS9e/eirKxMGrNr1y60atUKtra2%0Af1M21asslHNycrB7927Y29vL+g05v0GDBuHYsWOy9xsXFxeMHz8eO3bsAGDY+ZmYmCAwMLDG9xxD%0A/8yotYa+w5DIUMTFxQmVSiVWrVolMjIyxJtvvilsbGxkd/r+U7399tvC2tpaaDQakZ+fL203b96U%0AxgwbNky4ubmJPXv2iMOHD4ugoCARFBQk9Vc+Bug///mPSE9PF9u3bxeNGzf+xz4G6P6nYQhh2Pml%0ApqYKY2NjMWvWLJGTkyO+//57YWZmJr777jtpTExMjLCxsRGbNm0Sx44dE/369av2UWQBAQHi4MGD%0AYv/+/aJly5b/iEfHDR48WDRt2lR6dNyGDRuEg4ODeP/996Uxhpbf9evXxZEjR8SRI0cEADF//nxx%0A5MgR6WkQ9ZFPUVGRcHR0FIMGDRInTpwQcXFxwszM7G959FhN+d29e1f07dtXuLq6ivT0dNl7zv1P%0AQTDU/Krz4NMwhDDs/DZs2CAaNWokli9fLnJycsTixYuFUqkU+/btk+Yw5PfU2mKxTFQLixcvFm5u%0AbsLExER07NhRHDhwoKFD0guAarfY2FhpzK1bt8Q777wjbG1thZmZmejfv7/Iz8+XzZOXlyd69eol%0A1Gq1cHBwEGPHjhVlZWV/czb6ebBYNvT8fv75Z+Hr6ytUKpVo3bq1WL58uaxfq9WKSZMmCUdHR6FS%0AqUT37t1FVlaWbMzVq1fFwIEDhYWFhbCyshKvvvqquH79+t+ZRrVKSkrEqFGjhJubmzA1NRVPPPGE%0A+PDDD2WFlaHll5iYWO3P3ODBg4UQ9ZfP0aNHRdeuXYVKpRJNmzYVMTExDZ5fbm6uzvecxMREg8+v%0AOtUVy4ae31dffSU8PT2FqampaNu2rYiPj5fNYejvqbWhEOK+P5FEREREREQSrlkmIiIiItKBxTIR%0AERERkQ4slomIiIiIdGCxTERERESkA4tlIiIiIiIdWCwTEREREenAYpmIiIiISAcWy0REREREOrBY%0AJiKiOhkyZAgUCgViYmJk7fHx8VAoFAAAjUYDhUJR7VZQUIDt27dLX9/P2dkZHh4esra8vDwoFAok%0AJCQAAHJzc/Hyyy/DxcUFpqamcHV1Rb9+/XDq1KmHxt65c2cMGzZM1rZs2TIoFAqsWrWqSp4hISF6%0A5QMAU6dOlbVbW1sjJCQESUlJsnmPHj2Kvn37okmTJjA1NYWHhwdefPFFFBYWyvJNT0+vMmd12/3f%0Akwe3nj17PvScEFH1WCwTEVGdmZqaYu7cubh27VqN47KyspCfny/bmjRpgq5du8LY2BgajUYam5mZ%0AiVu3buHatWvIy8uT2hMTE6FSqRAcHIyysjL06NEDxcXF2LBhA7KysrB27Vr4+fmhqKjooXF369ZN%0A9pqV8zdr1qxKu0ajwVNPPaVXPpXatGkjtaekpKBly5bo3bs3iouLAQCXL19G9+7dYWdnhx07diAz%0AMxOxsbFwcXHBjRs3qsQ7btw42Wu5urpi+vTpsrZKPXv2rBLbmjVrHnpOiKh6xg0dABERGa6IiAic%0APn0ac+bMwccff6xzXJMmTWBjY1Ol3cLCAoGBgdBoNHjppZcA3CtOu3btCq1WC41GgyFDhkjtnTt3%0AhqmpKdLT03HmzBkkJCTA3d0dAODu7o7g4GC94u7WrRtiYmJQUFAAJycnAEBSUhImT54syyM3Nxfn%0Azp1Dt27d9MqnkrGxsTSvk5MTpk+fjtjYWGRnZyMwMBDJyckoLi7GypUrYWx876O4efPmVV7n/vNk%0AYWEh7SuVSlhaWkqvcT+VSlVtOxHVDa8sExFRnSmVSsyePRuLFy/GxYsX6zRHt27dkJiYKO0nJiYi%0APDwcYWFhsnaNRiMVk40bN4aRkRF++uknVFRU1Po1g4OD0ahRI2n+jIwM3Lp1C0OHDsXVq1eRm5sr%0AxWJqaoqgoKA65QYAd+7cQWxsLGxsbNCqVSsA9wro8vJybNy4EUKIOs9NRH89FstERPRI+vfvj3bt%0A2mHKlCk6x7i6ukpXRy0sLNCmTRupr1u3bsjOzpaWEiQlJSEsLAyhoaHSOt+zZ8/i/PnzUrHctGlT%0ALFq0CJMnT4atrS2eeuopzJgxA2fPntUrZnNzc3Ts2FFaclF5NVulUqFLly6y9qCgIKhUKr3zAYDj%0Ax49LfWq1GvPmzcOaNWtgZWUF4N6a6f/97394+eWX4eDggF69euGTTz7BH3/8oVf8NdmyZYssNgsL%0AC8yePfuR5yV6XHEZBhERPbK5c+fiqaeewrhx46rt37dvHywtLaX9Ro0aSV936dIFJiYm0Gg0aNu2%0ALW7duoX27dtDq9Xi8uXLyM3NhUajgVqtRufOnaXjhg8fjujoaGg0Ghw4cADr1q3D7NmzsXnzZvTo%0A0eOhMYeHh2PdunUA7hXF4eHhAICwsDBoNBq8+uqr0Gg0eOONN2qVDwC0atUKmzdvBgBcv34da9eu%0AxYABA5CYmIgOHToAAGbNmoUxY8Zgz549OHjwIJYtW4bZs2dj79698PPze2j8unTr1g1Lly6VtdnZ%0A2dV5PqLHHa8sExHRIwsNDUVkZCQmTpxYbX/z5s3h6ekpbZXrjAHAzMwMHTt2RGJiIhITE9G1a1co%0AlUo0atQIXbp0kdqDg4NhYmIim9fS0hJ9+vTBrFmzcPToUYSEhGDmzJl6xVx5RfvSpUvQaDQICwsD%0A8H/F8pkzZ3DhwoUqN/c9LB8AMDExkfoCAgIQExODpk2b4rPPPpONs7e3x4ABAzBv3jxkZmbCxcUF%0A8+bN0yt+XczNzWWxeXp6slgmegQslomIqF7ExMTg559/RkpKSq2PrXw6xf1XeIF7RbhGo0FSUpLO%0Am98qKRQKtG7dutqnSVSn8or2F198gdu3b+PJJ58EAAQGBuLy5cv4+uuvpeUa9UGpVOLWrVs6+01M%0ATNCiRQu94yeivweXYRARUb3w8/NDVFQUFi1aVKWvsLAQt2/flrXZ29tLyxe6deuGGTNmoKCgQLaU%0AIywsDJ988gmuX78uK5bT09MxZcoUDBo0CD4+PjAxMUFSUhK+/vprTJgwQa94K5d1LF68GMHBwVAq%0AlQDuFa33tz+4xEKffMrLy6XnLlcuw8jIyJBi27JlC+Li4vDSSy/By8sLQgj8/PPP2Lp1K2JjY/WK%0AX5c7d+5UeW61sbExHBwcHmleoscVi2UiIqo306dPx9q1a6u0Vz4F4n4pKSnSGuTKm+iEENIVXgDo%0A1KkTysrKpEfMVXJ1dYWHhwemTZsm/fGOyv333ntP73i7deuGvXv3yq5mA5CexKHravbD8jl58iSc%0AnZ0B3Ftm0qJFCyxduhTR0dEAAB8fH5iZmWHs2LG4cOECVCoVWrZsiZUrV2LQoEF6x1+d7du3S699%0Af7z6/LEWIqpKIfjMGiIiIiKianHNMhERERGRDiyWiYjoX2f27NlVnjVcufXq1auhwyMiA8JlGERE%0A9K/z559/4s8//6y2T61Wo2nTpn9zRERkqFgsExERERHpwGUYREREREQ6sFgmIiIiItKBxTIRERER%0AkQ4slomIiIiIdGCxTERERESkA4tlIiIiIiIdWCwTEREREenAYpmIiIiISIf/BxDqP15LN9tLAAAA%0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4" descr="data:image/png;base64,iVBORw0KGgoAAAANSUhEUgAAAssAAAHHCAYAAABJIhU9AAAABHNCSVQICAgIfAhkiAAAAAlwSFlz%0AAAAPYQAAD2EBqD+naQAAADl0RVh0U29mdHdhcmUAbWF0cGxvdGxpYiB2ZXJzaW9uIDMuMC4zLCBo%0AdHRwOi8vbWF0cGxvdGxpYi5vcmcvnQurowAAIABJREFUeJzs3XtYFeX+///nUg5yRgIBzcAEBOKk%0AoH1EWGuZui1RM7VMsaRSq0+lkYe0dqnlIWu3Nf10sNgetiJlVGoeU3MWLN2mIRjKUoRMTc1TxmFL%0AgDC/P/w6P5ewEE1T8/24rrm265577nnPuLvWi9t7Bp2qqipCCCGEEEKIOprc6AKEEEIIIYS4WUlY%0AFkIIIYQQwgYJy0IIIYQQQtggYVkIIYQQQggbJCwLIYQQQghhg4RlIYQQQgghbJCwLIQQQgghhA0S%0AloUQQgghhLBBwrIQQgghhBA2SFgWQgghhBDCBgnLQgghromFCxei0+m0rVmzZoSEhPD8889z/Phx%0Aq76HDh3imWeeITAwEEdHR1q0aEG/fv3YsmVLnXEVRbEa197enrvvvpvHH3+cH3/8sU6/zMzMeut7%0A/vnn0el0Vm2BgYH07t270df4yCOPoNPpePnll+vdf2mtTZs2pUWLFgwcOBCLxVKnf0pKCq6urkDd%0A+2dra9WqFZGRkbRt25aKioo6Y/700084Ozvz8MMPN/q6hBC22d3oAoQQQvy1vPHGG7Rp04bff/8d%0As9nMhx9+yJo1a9i9ezfOzs5s2bKFXr16ATB8+HDCw8P55ZdfWLhwIYmJibz33nu88MILdcYdNWoU%0AHTt2pLq6mp07d/Lxxx+zevVq8vPzadmy5XW/rtLSUr7++msCAwPJyMjgrbfeqhO+66v1hx9+4KOP%0APkJRFHbv3o2fn1+9x+j1ehYvXmzVNnz4cDp16sTIkSO1NldXV3x9fenSpQtvvvkm06dPtzrm+eef%0Ax8HBgTlz5vzBKxZCAKAKIYQQ18CCBQtUQN2xY4dV+0svvaQC6tKlS9Vff/1V9fPzU319fdWioiKr%0AfmfPnlUTExPVJk2aqFu2bNHaN2/erALq559/btV/zpw5KqBOnz69wX4XPPfcc+qlX3sBAQFqUlJS%0Ao65v/vz5qr29vfrtt9+qgKooSp0+tmr48MMPVUCdOXOmVfuwYcNUFxcXm+d0cXFRhw0bVu++Z599%0AVrW3t1d3796ttWVmZqqA+sEHHzTqmoQQlyfLMIQQQlxX9913HwAHDhxg3rx5/PLLL7zzzju0bdvW%0Aqp+TkxOLFi1Cp9PxxhtvXNG4f4b09HR69OhB165dCQsLIz09vdHHJiYmAlBcXHzN6pkxYwbe3t48%0A88wzqKpKeXk5L774Ip07d+aZZ565ZucR4nYnYVkIIcR1dSEg3nHHHXz99dc0a9aMRx55pN6+bdq0%0AISEhgW+//bbe9bi2xr3ejh49yubNmxk8eDAAgwcPJjMzk6qqqkYd/9NPPwHQvHnza1aTh4cHc+bM%0AwWw2k5aWxmuvvcbx48f5+OOPbS4PEUJcOQnLQgghrqmSkhJOnTrFzz//zGeffcYbb7yBk5MTvXv3%0ApqCggHbt2uHo6Gjz+OjoaKqrqykqKrJqLysr49SpUxw7dow1a9YwevRodDodAwYMuN6XREZGBo6O%0Ajjz44IMAPProo5w5c4Y1a9bU2//iWtevX8+LL754XWodOHAgvXv3Zty4ccydO5exY8cSERFxTc8h%0AxO1OHvATQghxTXXv3t3qc0BAAOnp6bRq1YqysjLc3NwaPP7C/tLSUqv2J5980uqzj48PixYtIi4u%0A7hpU3bD09HSSkpK02oKDg4mNjSU9PZ1+/frV6V9frYsXL6Zjx47XvLb333+f0NBQWrduzWuvvXbN%0AxxfididhWQghxDX1/vvvExISgp2dHb6+vrRr144mTc7/Q6abmxtlZWUNHn9h/6Wh+vXXXycxMZGm%0ATZvi7e1NWFgYdnbX/2vMYrGQm5vL448/bjXbbTQaef/99yktLcXd3b3eWsvLy/nqq6/49NNPtXtw%0Ard111120aNGCe+65Bycnp+tyDiFuZxKWhRBCXFOdOnWyOdsbFhZGbm4ulZWVNpdi/PDDD9jb2xMc%0AHGzVHhkZWWfW+mLNmjUDsLnW+ezZs1qfK7FkyRIAUlNTSU1NrbP/iy++4IknnrBZa79+/Th79iwj%0ARowgISGB1q1bX3ENQogbR9YsCyGE+NP07t2b33//nc8//7ze/T/99BPZ2dncd999VzxLGhAQAMC+%0Affvq3b9v3z6tT2OpqsrSpUvp2rUrn3/+eZ0tKiqqUW/FeOutt/j999+ZNm3aFZ1fCHHjSVgWQgjx%0Ap3n66adp0aIF48aNs/rtewC///47TzzxBKqq8vrrr1/x2P7+/sTExLBkyRJ+++03q305OTls27aN%0ABx544IrG3LJlCz/99BNPPPEEAwcOrLMNGjSIzZs3c/To0QbHadu2LQMGDGDhwoX88ssvV3xtQogb%0AR5ZhCCGE+NPccccdZGZmkpSURIcOHer8Br+ioiLee+894uPjr2r8f/7zn/Ts2ZOYmBhSUlJo2bIl%0AFouFjz/+GH9/fyZOnFjnmKKiIqZOnVqnvX379qxatYqmTZuSlJRU7/n69u3Lq6++yqeffspLL73U%0AYG3jxo1j2bJlzJ49m7feeuuqrk8I8eeTsCyEEOJPlZiYyA8//MD06dP5/PPPOXbsGB4eHsTHxzN/%0A/nwSEhKueuyuXbuSnZ3N1KlTmTNnDmVlZfj6+jJkyBAmT55MixYt6hyzb9++et8i8eSTT7JixQri%0A4+Px8vKq93wRERG0adOGJUuWXDYsx8XFYTQa+fDDD5k4cSIeHh5Xd5FCiD+VTlVV9UYXIYQQQggh%0AxM1I1iwLIYQQQghhg4RlIYQQQgghbJCwLIQQQgghhA0SloUQQgghhLBBwrIQQgghhBA2SFgWQggh%0AhBDCBnnPshBXqLa2lqNHj+Lm5oZOp7vR5QghhBCiEVRVpaysjJYtW9KkSePniyUsC3GFjh49SuvW%0ArW90GUIIIYS4CocPH+bOO+9sdH8Jy0JcITc3N+D8f2zu7u43uBohhBBCNEZpaSmtW7fWvscbS8Ky%0AEFfowtILd3d3CctCCCHELeZKl1DKA35CCCGEEELYIGFZCCGEEEIIGyQsCyGEEEIIYYOEZSGEEEII%0AIWyQsCyEEEIIIYQNEpaFEEIIIYSwQcKyEEIIIYQQNkhYFkIIIYQQwgYJy0IIIYQQQtggYVkIIYQQ%0AQggbJCwLIYQQQghhg4RlIYQQQgghbJCwLIQQQgghhA0SloUQQgghhLDB7kYXIMQtKyQEmsjPm+Iv%0A4ujRG12BEELclOSbXgghhBBCCBskLAshhBBCCGGDhGVh08aNG9HpdJSXl9/oUoQQQgghbggJy38x%0Aqqpy7ty5G12GlZuxJiGEEEKIxpCw3EirVq3C09OTmpoaAPLy8tDpdEyYMEHrM3z4cJKTk/Hx8SEz%0AM1Nrj4mJwd/fX/tsNptxdHTk7NmzjB07lt69e2v7Zs+ejU6nY926dVpbUFAQaWlp9dZ1YfZ33bp1%0AdOjQAQcHB7Zt2wbAl19+Sfv27WnWrBlt27blzTff1EJrUVEROp2O3bt3a2OdOnUKnU6H2WymqKiI%0AHj16AODm5oZOp2P48OEA1NbWMm3aNNq0aYOTkxMxMTF8+eWXl60pNzcXo9GIm5sb7u7uxMXFkZub%0Aa/OenzlzhhEjRuDr64uTkxORkZGsXbtW2//5558THh6Og4MDgYGBzJo1y+r4O++8kxkzZpCcnIyr%0AqyuBgYGsXr2a48eP06dPH1xcXIiOjmbnzp02axBCCCHE7U3CciMlJiZSVlamhTuTyYS3tzeKomh9%0ATCYTXbt2Ra/Xa+1nzpzBYrFQUVHB3r17tX4dO3bE2dkZg8GA2WzWQvil4x45coTi4mKMRmOD9U2c%0AOJF33nmHvXv3cs8996AoCk8++SSpqakUFBTw4YcfkpaWxsyZMxt1vW3atGHZsmUAFBcXc+zYMf75%0Az38C8Oabb7J06VI+/vhjCgoKGDVqFIMHD2bLli0N1jR48GACAwP5/vvvycnJYfz48djZ1f9Clpqa%0AGnr27Mn27dtJT09n9+7dTJ8+nSb/7+0T27dv59FHHyU5OZndu3fz+uuv88orr7BkyRKrcd59912M%0ARiO5ubn07NmT5ORkUlJSSElJITc3l4CAAFJSUhq8F5WVlZSWllptQgghhLg9yKvjGsnDw4OYmBgU%0ARSEuLg5FUUhNTWXKlCmUl5dTUlJCUVERBoOBiooK5s2bB0BWVhbt27fHz88PRVEIDQ1FURQMBgNg%0AHcJjY2PJyspi3LhxLF++HABFUWjVqhVBQUEN1jd16lS6deumfZ48eTKvvvoqjz/+OAB33303U6ZM%0A4fXXX+fVV1+97PU2bdqU5s2bA9CiRQtcXV0BqKioYObMmVrgh/PBOisri3nz5tGlSxebNR0+fJjX%0AXnuNdu3aARAcHGzz/OvXr2fnzp3s27ePtm3bAmj/C+dDcM+ePbVrCQkJYffu3bzzzjsMHTpU69en%0ATx9GjBgBwGuvvcbHH39M586dGTBgAADjx48nMTGRU6dO4e3tXW8tM2bMYMqUKZe9Z0IIIYT465GZ%0A5StgMBhQFAVVVcnOzqZ///6EhYVhNpsxmUy0bNmS4OBgDAYDBQUFnDx5EpPJhNFoxGg0oigK1dXV%0AbN26VZsp9vT0JDo6GkVRyM/Px8HBgZEjR5Kbm0t5eTkmk0kL1g2Ji4uz+vzDDz/w+uuv4+rqqm3P%0APvssP//8M5WVlVd9DwoLC6moqKBr165WYy9dupTi4uIGa0pNTSUlJYUePXowc+ZMDhw4YPM8eXl5%0ABAQEWAXki1ksFqtgDtClSxcKCwtRVVVri4qK0v7s6+sLQGRkZJ22EydO2Kxl4sSJlJSUaNvhw4dt%0A9hVCCCHEX4vMLF8Bo9HI/Pnz2bVrF/b29oSGhmoh+MyZM1qojYyMxMvLC5PJhMlkYtq0afj5+TFz%0A5kx27NhBdXU18fHxVuMqioKjoyMGgwEvLy+rED5mzJjL1ubi4mL1uby8nBkzZvDggw/W6evg4KAt%0AZ7g4WFZXV1/2PBfejLFu3Tr8/Pys9jVr1qzBmqZOncrQoUNZs2YNa9euZdKkSSxbtoy+ffvWOY+T%0Ak9Nla6mPqqqoqopOpwPA3t5e29dQW21trc0xHR0dcXR0vKp6hBBCCHFrk7B8BS4smZg1a5YWjI1G%0AI2+99RZnzpzRQq1OpyMxMZEVK1awZ88eEhIScHZ2prKyknnz5hEXF2cVJA0GA/Pnz8fOzo77779f%0AGzcjI4PCwsLLrleuT/v27SksLLS5fMPHxweAY8eOaTOteXl5Vn0cHBwAtPXUABERETg4OHD48GES%0AEhKuuK7Q0FBCQ0N56aWXePjhh1m4cGG9YTkqKoqDBw9SXFxc7+xyWFhYnTXSW7ZsITQ0VPtBQAgh%0AhBDij5JUcQWaN29OVFQU6enpWoDV6/Xs3LmTwsJCq+USF8JuTEwMrq6uNGnSBL1eT3p6ep1lFXq9%0AnrKyMlatWqWNazQaSU9Px9/fn5CQEK1vZmYmERERl6110qRJzJ8/nzfffJOCggIKCgrIyMjg9ddf%0AB86/4SIuLo4ZM2ZgsVhQFIXXXnvNaoyAgADg/JtATp48SXl5OR4eHqSmpjJ69GgWL15McXExO3fu%0AZM6cOSxevNhmPeXl5YwaNQqTycTBgwcxm83k5OQQFhYGwKFDhwgNDdXeTNGtWzfi4+Pp378/Gzdu%0A5MCBA6xZs4ZvvvkGgDFjxrB+/XqmT59OYWEhCxYs4MMPP2Ts2LGXvTdCCCGEEI0lYfkKGQwGampq%0AtFDr5eVFeHg4fn5+2oNr9fWD8wH40jY4H8IjIyPx8fEhNDQUOB+ga2tr6wTr3377TXurRkN69erF%0AypUrWbt2LbGxsXTu3JnZs2cTGBio9Vm4cCEVFRXExsby0ksvMW3aNKsxAgICmDRpEmPGjMHX15cX%0AX3wROP/A28SJE5k2bRphYWHcf//9rF27ljZt2tisx87OjhMnTvDYY48REhLCo48+Sp8+fbTwXlVV%0Axb59+zh79qx2zIVX3w0aNIjw8HAmTJigLZfo1KkTn376KUuWLCEiIoIpU6Ywffp0q4f7hBBCCCH+%0AKJ168aJVIcRllZaW4uHhQYmvL+6y5EP8VRw9eqMrEEKI60r7/i4pwd3dvdHHyZplIa5WYSFcwX9s%0AQgghhLj1yLSYEEIIIYQQNkhYFkIIIYQQwgYJy0IIIYQQQtgga5aFuFohISAP+P355EE0IYQQfyL5%0AphdCCCGEEMIGCcuChIQE+WUeQgghhBD1kGUYt5GNGzfSo0cPysrKcHV11dpXrlyJvb39DaxMCCGE%0AEOLmJGFZ4OXldaNLEEIIIYS4KckyjEusWrUKT09PampqAMjLy0On0zFhwgStz/Dhw0lOTsbHx4fM%0AzEytPSYmBn9/f+2z2WzG0dGRs2fPMnbsWHr37q3tmz17NjqdjnXr1mltQUFBpKWl1VvXxo0b0el0%0AbN68mQ4dOuDi4kJCQgL79+8HoLi4mCZNmpCXl2d13D/+8Q/atm3L/v376dGjBwBubm7odDqGDx8O%0A1F2GceeddzJjxgySk5NxdXUlMDCQ1atXc/z4cfr06YOLiwvR0dHs3LnT6lxZWVl06dIFJycn7rrr%0ALlJTU61+ffXcuXMJCgrC0dERX19fBg0a1NBfBdnZ2ej1epydnWnevDn3338/paWlAFRUVPD888/j%0A4+NDs2bN0Ov15OTk1LlfGzZsIDo6GicnJ7p3786pU6dYtWoVoaGhuLu7M3ToUCoqKhqsQwghhBC3%0ALwnLl0hMTKSsrIzc3FwATCYT3t7eKIqi9TGZTHTt2hW9Xq+1nzlzBovFQkVFBXv37tX6dezYEWdn%0AZwwGA2azWQvhl4575MgRiouLMRqNDdb36quv8t5777F9+3ZUVdUCb9u2bTEajSxYsMCq/4IFC0hJ%0ASeHuu+9m2bJlwPlgfezYMf75z3/aPM+7776L0WgkNzeXnj17kpycTEpKCikpKeTm5hIQEEBKSorW%0Av7CwkF69ejFo0CDy8/PJyMhg8+bNjB49GoBt27bx0ksvMW3aNAoLC1m3bh0JCQk2z5+Tk0P37t2J%0Ajo5m27ZtZGdn06tXL86dOwfA2LFjWbFiBUuWLCEnJ4eAgAB69uxJSUmJ1TiTJ0/mo48+wmw2c+DA%0AAR5++GHef/99Pv30U77++mvWrl3LBx980OA9r6yspLS01GoTQgghxO1BwvIlPDw8iImJ0UKsoiik%0ApqaSm5tLeXk5R44coaioCIPBgNFo1PplZWXRvn17qzZFUTAYDIB1CFdVlaysLMaMGWPVt1WrVgQF%0ABTVY34wZM0hMTOSee+7h5Zdfxmw2U1VVBZyf8U5PT9c+b9++nb1795KSkkLTpk1p3rw5AC1atMDP%0Az6/B34vep08fRowYQXBwMK+99holJSV07tyZAQMGEBISwvjx48nPz+fUqVMATJ8+nWHDhjFq1CiC%0AgoLo0qULs2fPZsGCBVRVVXHo0CHc3NxISkoiICCA9u3b88ILL9g8/8yZM+ncuTNz584lKiqKiIgI%0ARo0ahZeXF6WlpXz88ce8++679OzZk3vuuYe0tDTs7e2ZP3++1TjTp0+nc+fOxMbG8sQTT6AoCvPm%0AzSMmJgaDwcBDDz3E5s2bL3vPPTw8tK1169YN9hdCCCHEX4eE5XoYDAYURUFVVbKzs+nfvz9hYWGY%0AzWZMJhMtW7YkODgYg8FAQUEBJ0+exGQyYTQatbBcXV3N1q1btZliT09PoqOjURSF/Px8HBwcGDly%0ApBbCTSaTFqwbEhUVpf3Z39+f2tpaLbAOGDAAVVVZuXIlAAsXLqR79+5XFe4uPo+vry8AkZGRddpO%0AnDgBwK5du0hLS8PV1VXbkpKSqKmp4eDBg9x///34+/tz99138/jjj7N06dIGlz/k5eXRrVu3evcV%0AFRVx7tw5unTporU5OjoSFxeHxWJp8Drc3d256667rNouXIMtEydOpKSkRNsOHz7cYH8hhBBC/HVI%0AWK6H0WjEbDaza9cu7O3tCQ0N1ULwxaE2MjISLy8vTCaTVVg2mUzs2LGD6upq4uPjrca9eAwvLy+r%0AEN6YsHzxWyt0Oh0AtbW1wPnAOHToUBYsWMDvv/9ORkYGTz755FXdg/rO09C5y8vLee6558jLy9O2%0AXbt2sX//fgICAnB3dycvL4/09HR8fX35+9//TkxMjM0lDU5OTldV9+Wu49K3fuh0Ou0abHF0dMTd%0A3d1qE0IIIcTtQcJyPS4smZg1a5YWYC8EXUVRtNlinU5HYmIiK1asYM+ePSQkJBAVFUVlZSXz5s0j%0ALi4OFxcXbdwL65Y3bdqkjWE0GsnIyKCwsPCy65UbY/jw4axfv54PP/yQJk2a0K9fP22fg4MDgLZu%0A+lrq0KEDe/bsISgoqM524bz29vb06NGDd955h127dlFUVGS1FvxiUVFRbNq0qd59QUFB2NnZsWXL%0AFq2tqqqK77//nvDw8Gt+bUIIIYS4fUlYrkfz5s2JiooiPT1dC7B6vZ6dO3dSWFhoNQN8IezGxMTg%0A6upKkyZN0Ov1pKen15kp1uv1lJWVsWrVKquwnJ6ejr+/PyEhIVrfzMxMIiIirrj2yMhIYmNjmTBh%0AAkOGDMHR0VHbFxAQAJx/48fJkycpLy+/4vFtmThxIiaTiVGjRmkzysuXL2fUqFEArFixgrlz57Jr%0A1y4OHjzIokWL0Ol02jW/99579OzZUxvvlVdeYevWrbzwwgvk5+djsVh4//33+fXXX3F3d+fpp59m%0AzJgxfPPNNxQUFPDUU09RXV3NE088cc2uSQghhBBCwrINBoOBmpoaLdR6eXkRHh6On58f7dq1s9kP%0AzgfgS9vgfAiPjIzEx8eH0NBQ4HyArq2trROsf/vtN+2tGlfqqaeeoqqqqs4SjICAACZNmsSYMWPw%0A9fXlxRdfvKrx6xMTE4PJZMJisdClSxc6dOjA5MmTadWqFXD+2jMzM+natSthYWGkpaXx6aefavfh%0A5MmTFBcXa+OFhYWxfv16cnJy6NixI126dGH16tXY2Z1/Nfg777zDgw8+SHJyMh06dOCnn35i/fr1%0AeHh4XLNrEkIIIYTQqaqq3ugixLU1adIkvv766zrvQRbXRmlpKR4eHpT4+uLeRH7e/NMdPXqjKxBC%0ACHEL0r6/S0qu6Pkj+Q1+fyHl5eX8+OOPfPDBB7z99ts3upy/vsJCkIf9hBBCiL80mRb7C3nmmWfo%0A1KkTPXr0YNiwYTe6HCGEEEKIW54swxDiCl3tP+MIIYQQ4sa52u9vmVkWQgghhBDCBlmzLMTVCgmB%0Aa/WAnzy0JoQQQtyUZGZZCCGEEEIIGyQs38Y2btyITqfTfjlJWloa3t7e12TshIQExo4de03GEkII%0AIYS4USQsC01ycjIFBQU3uoxr4loGfyGEEELcvmTNstA4OTnh5OR0o8sQQgghhLhpyMzyNbZq1So8%0APT2pqakBIC8vD51Ox4QJE7Q+w4cPJzk5GR8fHzIzM7X2mJgY/P39tc9msxlHR0fOnj3L2LFj6d27%0At7Zv9uzZ6HQ61q1bp7UFBQWRlpbWYG3BwcE4OTnRrVs3Dh48aLX/0tnY3NxcjEYjbm5uuLu7ExcX%0AR25urrY/OzsbvV6Ps7MzzZs35/7776e0tLTec//6668MHToUT09PXFxcSEpKsvr11gcOHKB37940%0Ab94cFxcXIiIiWL9+vbY/Pz+fnj174uLigp+fH8OGDeP06dP1nmvjxo2MGDGC06dPo9Pp0Ol0TJ06%0AlfHjx9OlS5c6/e+55x6mT59u874JIYQQ4vYlYfkaS0xMpKysTAuVJpMJb29vFEXR+phMJrp27Ype%0Ar9faz5w5g8VioaKigr1792r9OnbsiLOzMwaDAbPZrIXwS8c9cuQIxcXFGI3Geuv66aefGDBgAA89%0A9BB5eXkMGzaMV155pcFrGTx4MIGBgXz//ffk5OQwfvx47OzO/2NETk4O3bt3Jzo6mm3btpGdnU2v%0AXr04d+5cvWM99thj5OXlsXr1arZs2UJ1dTVJSUla/2effZaamhqysrLIz89nxowZODs7A+eDdteu%0AXenUqRM7d+5kzZo1/PzzzwwePLjec+n1et599128vLw4duwYx44dIzU1leTkZP7zn//w008/aX3z%0A8vKwWCwMGTLE5n2orKyktLTUahNCCCHE7UGWYVxjHh4exMTEoCgKcXFxKIpCamoqU6ZMoby8nJKS%0AEoqKijAYDFRUVDBv3jwAsrKyaN++PX5+fiiKQmhoKIqiYDAYAOsQHhsbS1ZWFuPGjWP58uUAKIpC%0Aq1atCAoKqreuDz74gNDQUO3XYLdr144ffviBd9991+a1HD58mNdee4127doBEBwcrO2bOXMmnTt3%0AZu7cuVpbREREveNYLBbWrFnDd999R6dOnQBYsmQJd911F19//TUPPfQQhw4dIjk5mcjISADuvvtu%0A7fg5c+Zw77338uabb2pt//rXv2jTpg0//vijVV8ABwcH3N3d0el0+Pn5ae3R0dGEh4eTkZHBxIkT%0AAVi6dCnx8fEEBgbavA8zZsxgypQpNvcLIYQQ4q9LZpavA4PBgKIoqKpKdnY2/fv3JywsDLPZjMlk%0AomXLlgQHB2MwGCgoKODkyZOYTCaMRiNGoxFFUaiurmbr1q3aTLGnpyfR0dEoikJ+fj4ODg6MHDmS%0A3NxcysvLMZlMWrCuj8Vi4d5777Vq69y5c4PXkZqaSkpKCj169GDmzJkcOHBA25eXl0e3bt0adT8s%0AFgsODg507NhRa2vRogXBwcFYLBYARo8ezeTJk0lISGDy5Mns3r1b67tr1y42bNiAq6urtl0I5hcv%0A5WiM5ORkli5dCoCqqmRkZJCcnNzgMRMnTqSkpETbDh8+fEXnFEIIIcStS8LydWA0GjGbzezatQt7%0Ae3tCQ0O1EHxxqI2MjMTLywuTyWQVlk0mEzt27KC6upr4+HircS8ew8vLyyqENxSWr8bUqVPJz8/n%0AgQceYOPGjYSFhbFy5UqAa/4g4NNPP01xcTHJycns2rWLDh068MEHHwBQXl5Ov379yMvLs9r2799f%0A7xrkhgwZMoQ9e/bwww8/kJWsB0L1AAAgAElEQVSVxfHjx3nkkUcaPMbR0RF3d3erTQghhBC3BwnL%0A18GFJROzZs3SAuyFoKsoijZbrNPpSExMZMWKFezZs4eEhASioqKorKxk3rx5xMXF4eLioo17Yd3y%0Apk2btDGMRiMZGRkUFhbaXK8MEBYWxvbt263atm3bdtlrCQ0N5aWXXmLDhg306dOHhQsXAhAVFcWm%0ATZsadT/CwsKoqqpix44dWtuJEyfYv38/4eHhWttdd93Fs88+y1dffcXo0aO1hxU7dOjAnj17aNOm%0ADUFBQVbbhXXNl3JwcNDWd18sICCALl26kJ6eTnp6Oj179uSOO+5o1HUIIYQQ4vYjYfk6aN68OVFR%0AUaSnp2sBVq/Xs3PnTgoLC61mgC+E3ZiYGFxdXWnSpAl6vZ709PQ6M8V6vZ6ysjJWrVplFZbT09Px%0A9/cnJCRE65uZmWm1hvjZZ5+loKCACRMmUFhYyJIlS1i8eLHNaygvL2fUqFGYTCYOHjyI2WwmJyeH%0AsLAwAF555RW2bt3KCy+8QH5+PhaLhffff59ff/21zlhhYWEkJSXx1FNPsXXrVnbt2sXQoUMJDAzU%0A3vAxatQovvnmGw4cOEBOTg6KomjneuGFFzh+/DjJycl8//33FBcXs27dOoYNG6ad47333qNnz57a%0A58DAQEpKSlAUhVOnTlFRUaHtS05OJiMjgy+++OKySzCEEEIIcXuTsHydGAwGampqtFDr5eVFeHg4%0Afn5+2gNz9fWD8wH40jY4H8IjIyPx8fEhNDQUOB+ga2tr6wTr3377TXurBkCbNm34/PPPyczMJCoq%0AirS0NKZNm2azfjs7O06cOMFjjz1GSEgIjz76KH369OH1118Hzgfg9evXk5OTQ8eOHenSpQurV6/W%0A3pZxqUWLFhEdHU2vXr2Ij4/Hzs7Oqv+5c+d49tlnCQsLo1evXoSHh2sPD955551s2bKFyspKunfv%0ATmRkJKmpqVYzwidPnrRav5yYmMjw4cMZOHAgPj4+Vg8yPvzww/zyyy9UVVXRt29fm/dACCGEEEKn%0Aqqp6o4sQ4lZSWlqKh4cHJb6+uDe5Rj9vHj16bcYRQgghRL207++Skit6/kheHSfE1SosBHnYTwgh%0AhPhLk2UYQgghhBBC2CBhWQghhBBCCBskLAshhBBCCGGDrFkW4mqFhMC1esBPXH/yEKUQQoirIN/0%0AQgghhBBC2CBhWQghhBBCCBskLAshhBBCCGGDhOWbyKpVq/D09KSmpgaAvLw8dDodEyZM0PoMHz6c%0A5ORkfHx8yMzM1NpjYmLw9/fXPpvNZhwdHTl79ixjx47Vfq00wOzZs9HpdKxbt05rCwoKIi0tzWZt%0Au3fvplevXri7u+Pu7o5er+fAgQMADB06lIEDBzJz5kz8/Pzw9vZm1KhRnDt3Tjv+zjvvZObMmaSk%0ApODm5kZAQAD/+te/GrwftbW1zJgxg7Zt2+Lo6EhAQABvvfWWtn/Xrl107doVJycnvL29eeaZZzh7%0A9qy2/0Jdb775Ji1atKB58+ZMmzaNc+fO8dJLL9G8eXNat27Nv//97wbrEEIIIcTtS8LyTSQxMZGy%0AsjJyc3MBMJlMeHt7oyiK1sdkMtG1a1f0er3WfubMGSwWCxUVFdqvuDaZTHTs2BFnZ2cMBgNms1kL%0A4ZeOe+TIEYqLi+v8eu0LDh06RGJiIi4uLmzevJkdO3aQkpJiFYY3bNjA4cOHURSF+fPn88knn7B4%0A8WKrcd555x3+53/+h9zcXEaOHMnTTz9NUVGRzfsxbtw4/vGPfzB58mQKCgpYsmQJPj4+AJSXl9Oz%0AZ098fHzYsWMHn376KevXr2fUqFFWY3zzzTecOnWK7Oxs3n77bf7+97/Tu3dvfH192b59O8OHD2fE%0AiBEcO3as4b8cIYQQQtyWJCzfRDw8PIiJidFCrKIopKamkpubS3l5OUeOHKGoqAiDwYDRaNT6ZWVl%0A0b59e6s2RVEwGAyAdQhXVZWsrCzGjBlj1bdVq1YEBQXVW9f//d//4e3tTUZGBrGxsbRr144nn3yS%0A4OBgrY+3tzdz5swhNDSUvn378sADD7Bp0yarcfr06cMzzzxDUFAQr7zyCp6enlY/CFyspKSEuXPn%0A8u677/LYY4/Rtm1bEhMTeeqppwBYvHgx586dY9GiRURERNC9e3fee+89Fi5cyKlTp7RxfHx8mDVr%0AFu3atWPEiBG0bduWqqoqXn75ZYKDg3n11Vdp0qQJW7Zssfn3UllZSWlpqdUmhBBCiNuDhOWbjMFg%0AQFEUVFUlOzub/v37ExYWhtlsxmQy0bJlS4KDgzEYDBQUFHDy5ElMJhNGo1ELy9XV1WzdulWbKfb0%0A9CQ6OhpFUcjPz8fBwYGRI0dqIdxkMmnBuj55eXno9Xrs7Gy/aTAiIoImF71Gzd/fnxMnTlj1iYqK%0A0v6s0+nw9fWt0+eCPXv2UF1dTbdu3erdb7FYaN++PU5OTlpbly5dqKmpobCw0GZdvr6+REZGap/t%0A7Ozw8vKyWQfAjBkz8PDw0LbWrVvb7CuEEEKIvxYJyzcZo9GI2Wxm165d2NvbExoaqoXgi0NtZGQk%0AXl5emEwmq7BsMpnYsWMH1dXVxMfHW4178RheXl5WIbyhsHxxILXF3t7e6rNOp6O2tvaK+1zJORuj%0AvnNeSR0AEydOpKSkRNsOHz58TWoTQgghxM1PwvJN5sKSiVmzZmkB9kLQVRRFmy3W6XQkJiayYsUK%0A9uzZQ0JCAlFRUVRWVjJv3jzi4uJwcXHRxr2wbnnTpk3aGEajkYyMDAoLC22uV4bzM8JZWVlWa5Sv%0At5CQEBwdHess5bggLCyM3NxcKioqtLYtW7bQtGlT2rVrd01rcXR01B5svLAJIYQQ4vYgYfkm07x5%0Ac6KiokhPT9cCrF6vZ+fOnRQWFlrNAF8IuzExMbi6utKkSRP0ej3p6el1Zor1ej1lZWWsWrXKKiyn%0Ap6fj7+9PSEiI1jczM5OIiAjt86hRozh9+jRDhgwhJyeH/fv3s2jRIvbv339Nr91oNPLRRx8B4OLi%0Awrhx4xgzZgxLlizhxx9/5D//+Q8LFiwA4LHHHsPOzo6UlBT27NnDpk2bGD16NCkpKdxxxx3XtC4h%0AhBBC3L4kLN+EDAYDNTU1Wqj18vIiPDwcPz8/q1nTS/vB+cB5aRucD+GRkZH4+PgQGhoKnA/QtbW1%0AdYL1b7/9pr1VA84/JPftt9/y22+/odfriY2NZcGCBXWWM/xRRUVFVg/nTZ48mdGjR/Pqq68SGhrK%0A4MGDOXnyJACurq6sX7+e48ePExsbyyOPPELPnj2ZM2fONa1JCCGEELc3naqq6o0uQohbSWlpKR4e%0AHpT4+uLeRH7evGUcPXqjKxBCCHEDad/fJSVXtKRSvumFEEIIIYSwwfa7wIQQDSssBHnYTwghhPhL%0Ak5llIYQQQgghbJCwLIQQQgghhA2yDEOIqxUSAvKA359HHtATQghxA8g3vRBCCCGEEDZIWBaXtXHj%0ARnQ6HeXl5Tb7pKWl4e3t/SdWJYQQQghx/UlYFkIIIYQQwgYJy0IIIYQQQtggYfkmsmrVKjw9Pamp%0AqQEgLy8PnU7HhAkTtD7Dhw8nOTkZHx8fMjMztfaYmBj8/f21z2azGUdHR86ePcvYsWPp3bu3tm/2%0A7NnodDrWrVuntQUFBZGWltZgfdnZ2URGRtKsWTPi4+MpKCio0+eLL74gKCiIZs2acf/993PkyBGr%0A/cuXLyc2NpZmzZrh4+PDww8/3OA5G+r/66+/MnToUDw9PXFxcSEpKYni4mJt/4WlIStXriQkJARn%0AZ2cGDRpERUUF8+fPJyAgAC8vL1JTU6mtrW2wDiGEEELcniQs30QSExMpKysjNzcXAJPJhLe3N4qi%0AaH1MJhNdu3ZFr9dr7WfOnMFisVBRUcHevXu1fh07dsTZ2RmDwYDZbNZC+KXjHjlyhOLiYoxGY4P1%0AjRs3jtmzZ7N9+3Y8PT3p27cv586d0/aXlZUxc+ZM0tPTMZvNnD59miFDhmj7V65cycCBA+nbty+5%0Aubls2LCB2NhYm+e7XP/HHnuMvLw8Vq9ezZYtW6iuriYpKalOTR988AHLli1j7dq1bNy4kX79+rFh%0AwwbWrl3LwoULef/99/nqq68avHYhhBBC3J7k1XE3EQ8PD2JiYlAUhbi4OBRFITU1lSlTplBeXk5J%0ASQlFRUUYDAYqKiqYN28eAFlZWbRv3x4/Pz8URSE0NBRFUTAYDIB1CI+NjSUrK4tx48axfPlyABRF%0AoVWrVgQFBTVY35QpU+jWrRsA//73v2ndujUrV66kf//+AFRVVfHhhx9qgXbBggVERkayc+dOOnTo%0AwNSpUxk6dCiTJk3SxoyJibF5vob6WywW1qxZw3fffUenTp0AWLJkCXfddRdff/01Dz30kFbTvHnz%0ACAgIAOChhx7is88+45dffsHFxYXw8HD0ej2bN29mwIAB9dZRWVlJZWWl9rm0tLTB+ySEEEKIvw6Z%0AWb7JGAwGFEVBVVWys7Pp378/YWFhmM1mTCYTLVu2JDg4GIPBQEFBASdPnsRkMmE0GjEajSiKQnV1%0ANVu3btVmij09PYmOjkZRFPLz83FwcGDkyJHk5uZSXl6OyWTSgnVDOnfurP3Z29uboKAgLBaL1ubg%0A4ECHDh20zxEREbi5uWl98vLytLDdGA31t1gsODg40LFjR62tRYsWBAcHW9Xk7u6uBWUAX19f7r77%0AblxcXKzaTpw4YbOOGTNm4OHhoW2tW7du9DUIIYQQ4tYmYfkmYzQaMZvN7Nq1C3t7e0JDQ7UQfHGo%0AjYyMxMvLC5PJZBWWTSYTO3bsoLq6mvj4eKtxLx7Dy8vLKoQ3Jiz/Uc7Ozte1f33s7e2tPut0unrb%0AGlqzPHHiREpKSrTt8OHDf7guIYQQQtwaJCzfZC4smZg1a5YWYC8EXUVRtNlinU5HYmIiK1asYM+e%0APSQkJBAVFUVlZSXz5s0jLi7Oavb0wrrlTZs2aWMYjUYyMjIoLCy87HplgG3btml/Pn36NEVFRYSF%0AhWltVVVV2nprgD179lBWVqb1iYyMZNOmTY2+Fw31DwsLo6qqih07dmhtJ06cYP/+/YSHhzf6HI3h%0A6OiIu7u71SaEEEKI24OE5ZtM8+bNiYqKIj09XQuwer2enTt3UlhYaDUDfCHsxsTE4OrqSpMmTdDr%0A9aSnp9eZKdbr9ZSVlbFq1SqrsJyeno6/vz8hISFa38zMTCIiIurUNnnyZDZv3kx+fj7Dhg3D39+f%0APn36aPsdHBz43//9X7Zv387333/Pk08+SUJCgrY0Y9KkSSxZsoQ33niDvXv3kp+fz9tvv60dP378%0AeJ588kntc0P9w8LCSEpK4qmnnmLr1q3s2rWLoUOHEhgYaPXmDyGEEEKIP0LC8k3IYDBQU1OjhVov%0ALy/Cw8Px8/OjXbt2NvvB+QB8aRucD+GRkZH4+PgQGhoKnA/QtbW1dYL1b7/9pr1V42IzZszg+eef%0AJy4ujlOnTrFy5UqrJQ1ubm6MGTOGQYMGkZCQgIeHBxkZGdr+7t278+mnn/LFF18QHR1Nt27dyMnJ%0A0fYfPXqUQ4cONbr/okWLiI6OplevXsTHx2NnZ8fq1auxs5PnVoUQQghxbehUVVVvdBFC3EpKS0vx%0A8PCgxNcX9yby8+af5ujRG12BEEKIW5j2/V1SckVLKuWbXgghhBBCCBvk36uFuFqFhSAP+wkhhBB/%0AaTKzLIQQQgghhA0SloUQQgghhLBBwrIQV+ui1+0JIYQQ4q9JwrIQQgghhBA2SFgWbNy4EZ1OR3l5%0Auc0+aWlpeHt7/4lVXR+NuVYhhBBCiAskLAshhBBCCGGDhGUhhBBCCCFskLD8J1q1ahWenp7U1NQA%0AkJeXh06nY8KECVqf4cOHk5ycjI+PD5mZmVp7TEwM/v7+2mez2YyjoyNnz55l7Nix9O7dW9s3e/Zs%0AdDod69at09qCgoJIS0trsL7s7GwiIyNp1qwZ8fHxFBQU1OnzxRdfEBQURLNmzbj//vs5cuSI1f7l%0Ay5cTGxtLs2bN8PHx4eGHH27wnA31//XXXxk6dCienp64uLiQlJREcXGxzbGKiorQ6XTs3r1bazt1%0A6hQ6nQ6z2VzvMf/973/529/+RmJiIiUlJQ3WKoQQQojbj4TlP1FiYiJlZWXk5uYCYDKZ8Pb2RlEU%0ArY/JZKJr167o9Xqt/cyZM1gsFioqKti7d6/Wr2PHjjg7O2MwGDCbzVoIv3TcI0eOUFxcjNFobLC+%0AcePGMXv2bLZv346npyd9+/bl3Llz2v6ysjJmzpxJeno6ZrOZ06dPM2TIEG3/ypUrGThwIH379iU3%0AN5cNGzYQGxtr83yX6//YY4+Rl5fH6tWr2bJlC9XV1SQlJVnV9EecOXOG7t27Y2dnxzfffIOHh0e9%0A/SorKyktLbXahBBCCHGbUMWfqkOHDuo777yjqqqq9uvXT502bZrq4OCglpWVqT///LMKqIWFheqc%0AOXPUe+65R1VVVV2+fLl67733qg8++KD64Ycfqqqqqt27d1dfeeUVVVVV9cyZM2qTJk3UHTt2qLW1%0AtaqXl5c6Y8YM9d5771VVVVWXLFmitmrVymZNGzZsUAE1MzNTazt58qTarFkz9YsvvlBVVVU/+eQT%0AFVC///57rU9+fr4KqDk5OaqqqmrHjh3VYcOGNfpeNNS/oKBABdTvvvtOazt+/Ljq6Oiofvnll/Ue%0As3//fhVQ8/Pzra4DULOzs62udd++fWpERIQ6aNAgtaqqqsE6J02apAJ1thJf30ZfqxBCCCFurJKS%0AkvPf3yUlV3SczCz/yQwGA4qioKoq2dnZ9O/fn7CwMMxmMyaTiZYtWxIcHIzBYKCgoICTJ09iMpkw%0AGo0YjUYURaG6upqtW7dqM8Wenp5ER0ejKAr5+fk4ODgwcuRIcnNzKS8vx2QyYTAYLltb586dtT97%0Ae3sTFBSExWLR2hwcHOjQoYP2OSIiAjc3N61PXl4e3bp1a/S9aKi/xWLBwcGBjh07am0tWrQgODjY%0Aqqar1a1bN8LCwli6dCn29vYN9p04cSIlJSXadvjw4T98fiGEEELcGiQs/8mMRiNms5ldu3Zhb29P%0AaGioFoIvDrWRkZF4eXlhMpmswrLJZGLHjh1UV1cTHx9vNe7FY3h5eVmF8MaE5T/K2dn5uva/nCZN%0Azv/fWVVVra26urrevklJSSiKoi1raYijoyPu7u5WmxBCCCFuDxKW/2QX1i3PmjVLC7AXgq6iKNps%0AsU6nIzExkRUrVrBnzx4SEhKIioqisrKSefPmERcXh4uLizbuhXXLmzZt0sYwGo1kZGRQWFh42fXK%0AANu2bdP+fPr0aYqKiggLC9PaqqqqtPXWAHv27KGsrEzrExkZyaZNmxp9LxrqHxYWRlVVFTt27NDa%0ATpw4wf79+wkPD6/3GB8fHwCOHTumteXl5dXb9x//+AdDhgzhvvvua1RgFkIIIcRt6rosChENiomJ%0AUZs2baqtPz59+rRqb2+vAurevXu1frNnz1abNm2qrT1WVVV98MEH1aZNm6oTJkywGvPXX39VmzRp%0AojZt2lS1WCyqqqrqV199pTZt2lT19/e36vv5559r66FV9f9fxxsZGal+++236g8//KAmJSWpbdq0%0A0dbzfvLJJ6qDg4N67733qt999526Y8cOtVOnTmpCQoLVOE2bNlWnTJmiWiwW9YcfflBnzpyp7R83%0Abpz6xBNPNLp/UlKSGhERoW7ZskXNy8tTe/ToobZr106trq5WVVVVDx48qLZr105bM62qqhoXF6ca%0AjUa1oKBA3bx5sxobG1vvmuWysjJVVVX1+eefV/39/dV9+/Zd/i/u/9HWPMmaZSGEEOKWIWuWbyEG%0Ag4GamhptttfLy4vw8HD8/Pxo166dzX5wfrb40jaA5s2bExkZiY+PD6GhoQDo9Xpqa2vrLMH47bff%0A6p1NnTFjBs8//zxxcXGcOnWKlStXWq3ndXNzY8yYMQwaNIiEhAQ8PDzIyMjQ9nfv3p1PP/2UL774%0AgujoaLp160ZOTo62/+jRoxw6dKjR/RctWkR0dDS9evUiPj4eOzs7Vq9ejZ2dHXB+pnvfvn2cPXtW%0AO2bhwoVUVFQQGxvLSy+9xLRp02z+PQDMnTuXhx56iPvuu4+ioqIG+wohhBDi9qNT1YsWeAohLqu0%0AtBQPDw9KfH1x/+WXG12OEEIIIRpB+/4uKbmi549kZlkIIYQQQggbJCwLcbUKC290BUIIIYS4ziQs%0ACyGEEEIIYYOEZSGEEEIIIWywu9EFCHHLCgmBJvLz5mUdPXqjKxBCCCGumnzTCyGEEEIIYYOE5Zvc%0A3//+d+Li4hrdPy0tDW9v7+tYkRBCCCHE7UPC8k3i3Llz6HQ6Vq1aZdU+YcIE1q9f3+hxkpOTKSgo%0AaFTfGxWsJdALIYQQ4lYha5Zvcq6urri6uja6v5OTE05OTtexIiGEEEKI28ctN7O8atUqPD09qamp%0AASAvLw+dTseECRO0PsOHDyc5ORkfHx8yMzO19piYGPz9/bXPZrMZR0dHzp49y9ixY+ndu7e2b/bs%0A2eh0OtatW6e1BQUFkZaWVm9d1dXVPPnkkwQGBuLk5ES7du2YO3dunX6ffPIJ4eHhODo60rJlS0aP%0AHg1AYGAgAH369EGn0xEUFARYL8NYs2YNTk5OlJWVWY353HPP8be//Q2oO2ubm5uL0WjEzc0Nd3d3%0A4uLiyM3NZePGjYwYMYLTp0+j0+nQ6XRMnToVgDvvvJNp06YxaNAgXFxcuPPOO/noo4+szvnTTz/R%0At29fXFxc8PDw4NFHH+XkyZN/6Lz1Wb58ObGxsTRr1gwfHx8efvhhbd+vv/7K0KFD8fT0xMXFhaSk%0AJIqLi7X9F+7FypUrCQkJwdnZmUGDBlFRUcH8+fMJCAjAy8uL1NRUamtrbdYghBBCiNvXLReWExMT%0AKSsrIzc3FwCTyYS3tzeKomh9TCYTXbt2Ra/Xa+1nzpzBYrFQUVHB3r17tX4dO3bE2dkZg8GA2WzW%0AQvil4x45coTi4mKMRmO9ddXU1HDXXXeRmZlJQUEBf//733n55Zf58ssvtT5z585l9OjRPPvss+ze%0AvZvly5fTtm1bAHbs2AHA4sWLOXbsGNu2batzjr/97W+4ublZjXnu3DmWLVtGcnJyvXUNHjyYwMBA%0Avv/+e3Jychg/fjx2dnbo9XreffddvLy8OHbsGMeOHSM1NVU77u233yY2Npbc3FzGjh3Lc889x+bN%0AmwGora2lb9++lJaWkp2dzfr169m3bx+DBw/+w+e92MqVKxk4cCB9+/YlNzeXDRs2EBsbq+1/7LHH%0AyMvLY/Xq1WzZsoXq6mqSkpI4d+6c1qesrIwPPviAZcuWsXbtWjZu3Ei/fv3YsGEDa9euZeHChbz/%0A/vt89dVX9dYAUFlZSWlpqdUmhBBCiNvDLbcMw8PDg5iYGBRFIS4uDkVRSE1NZcqUKZSXl1NSUkJR%0AUREGg4GKigrmzZsHQFZWFu3bt8fPzw9FUQgNDUVRFAwGA2AdwmNjY8nKymLcuHEsX74cAEVRaNWq%0AlTbje6lmzZoxefJk7XObNm3YsmULy5Yto3///qiqyrRp0xg/fjwvvPCC1q9Tp04A+Pj4AODp6Ymf%0An1+957Czs+ORRx5h6dKlDBs2DIBvvvmG//73v/Tv37/eYw4fPsxrr71Gu3btAAgODtb2ubu7o9Pp%0A6j2fXq9n/PjxAISEhGA2m5k1axZdu3Zl/fr1WCwWDh48SMuWLQFYtGgR0dHR5Obm0r59+6s+78Wm%0ATp3K0KFDmTRpktYWExMDgMViYc2aNXz33XfaPVyyZAl33XUXX3/9NQ899BAAVVVVzJs3j4CAAAAe%0AeughPvvsM3755RdcXFwIDw9Hr9ezefNmBgwYUG8dM2bMYMqUKQ3WKoQQQoi/pltuZhnAYDCgKAqq%0AqpKdnU3//v0JCwvDbDZjMplo2bIlwcHBGAwGCgoKOHnyJCaTCaPRiNFoRFEUqqur2bp1qzZT7Onp%0ASXR0NIqikJ+fj4ODAyNHjiQ3N5fy8nJMJpMWrG2ZO3cusbGxeHt74+rqyvz58zl06BAAx44d4/jx%0A43Tr1u0PXXtycjKbNm3i+PHjAKSnp9OnTx/c3Nzq7Z+amkpKSgo9evRg5syZHDhwoFHn6dy5c53P%0AFosFOB9UAwMDtaAMEBUVhaurq9bnas97sby8PJv3y2Kx4ODgQMeOHbW2Fi1aEBwcrNUA54P5haAM%0A4Ovry913342Li4tV24kTJ2zWMXHiREpKSrTt8OHDV3wtQgghhLg13ZJh2Wg0Yjab2bVrF/b29oSG%0Ahmoh+OJQGxkZiZeXFyaTySosm0wmduzYQXV1NfHx8VbjXjyGl5eXVQhvKCwvWbKEl19+mREjRrBh%0Awwby8vJ4/PHHqaqqArhmD9117tyZgIAAPvvsM/773/+yYsUKm0sw4PzsbH5+Pg888AAbN24kLCyM%0AlStXXpNaGnItzuvs7PyH67C3t7f6rNPp6m1raM2yo6Mj7u7uVpsQQgghbg+3ZFi+sGRi1qxZWoC9%0AEHQVRdFmi3U6HYmJiaxYsYI9e/aQkJBAVFQUlZWVzJs3j7i4uP+PvXuPy/n+/wf+uIquruRK0i6F%0Aukw6USiNatRki21NbI4RhhkzzKn1sRRmDpthbHPYPoU5z5BTDk0h5yinVFLYXD5hupKk0+v3h5/3%0A16WuVGMZj/vt9r7der+Oz/dbu13PXnu935fOCuPDfcuxsbHSGL6+vlizZg3S0tL07lcGgISEBHTo%0A0AEff/wx2rRpAzs7O1y8eFGqNzc3R+PGjREbG1tuf0NDQxgaGkp7pivSr18/rFq1Clu2bIFcLkfX%0Arl0rbO/o6Ihx48Zhz549CAgIQFRUFADAyMhI73yP75k+cuQInJycAABOTk7IysrCtUe+me306dPI%0Ay8uDs7Pz35r3US4uLnrvl5OTEwoLC6W93gCQnZ2N9PR0nRiIiIiI/o5/ZbJsbm4OV1dXrFq1Skpg%0AO3bsiJMnTyItLU1nBTVeabwAACAASURBVPhhstu6dWuYmprCwMAAHTt2xKpVq8qsFHfs2BF37tzB%0Atm3bdJLlVatWwcrKCvb29lLbX3/9FS1btpTOmzdvjqNHj2LPnj1IS0vDf/7zH+khxIciIiIwZ84c%0ALFq0COnp6UhMTMSiRYsAPEjsbWxssHfvXly/fh23b9/We/1BQUE4duwYZs+ejZ49e5ZZKX0oLy8P%0Ao0ePRnx8PC5fvoyDBw8iMTFRSnrVajW0Wi3i4uJw8+ZN3Lt3T+obHx+PuXPnIi0tDd999x02bdok%0AvbnD398fTk5OCAoKwqlTp3DkyBEMGjQIfn5+aN26dbXnnTRpEj788EMphvDwcPzyyy+YNm0aLly4%0AgDNnzmDOnDkAHiTL77zzDoYMGYJDhw4hOTkZ/fv3h1qt1nmrCREREdHf8a9MloEHq8AlJSVSUlu/%0Afn04OzujYcOG0kNl5bUDHiTAj5cBD5JwFxcXWFpawtHREcCDBLq0tLRMYp2TkyO9VQMARo4ciffe%0Aew89e/ZE+/btkZubi+HDh+v0GTJkCL755hssXLgQLVq0QEBAgM6rzr799lvExMSgSZMmOntxH+fo%0A6Ag3NzecPn26wi0YtWrVQnZ2NgYMGAB7e3v06dMHAQEBmDJlCoAHK/RDhw7FBx98AEtLS8ydO1fq%0AO2nSJBw+fBitW7fGrFmzsGDBAmn/sIGBAaKjo2FqaorXX38d/v7+sLe3x5o1a/7WvNeuXZP2eANA%0A586dsXbtWmzcuBGtWrWCn58fEhMTpfqHDxW+/fbb8PLyQq1atbB9+3bUqvWve26ViIiInlMyIYSo%0A6SDo+dK4cWN8/vnnGDVqVE2H8lzKzc2FmZkZtCoVlAb/2r83/zmPbNchIiKqKdLnt1ZbpeePuARH%0AVF1paQAf9iMiInqhcVmMiIiIiEgPrixTGX/88UdNh0BERET0XODKMhERERGRHkyWiYiIiIj0YLJM%0ARERERKTH30qW4+LiIJPJkJOT87eCkMlk2Lx5c6XbR0REoHXr1lWaozKxRkVFoV69elUa9+/y9fXF%0A2LFj/9E5iYiIiKhyqpQsM7Gjv6sm/iAhIiIiqi5uw3gBFRYWVqn8n1JUVFSj8xMRERFVVaWT5UGD%0ABiE+Ph4LFiyATCaDTCZDVlYWACAxMRFt27aFiYkJvLy8kJqaqtN3y5YtcHNzg7GxMV599VVMnToV%0AxcXFeucKCQmBvb09TExM8OqrryIsLKzcRGvJkiVo0qQJTExM0KtXL2i12ideR0JCAlxdXWFsbIz2%0A7dvj7NmzFbZ/UuzffvstXFxcUKdOHTRp0gQjR45EXl5emTl9fX1hYmICc3Nz+Pv74/bt21J9aWkp%0AJk2ahPr166Nhw4aIiIjQ6Z+Tk4OhQ4fC0tISSqUSnTp1QnJyslT/cFvKTz/9hKZNm8LY2BjAg/8T%0AMGrUKIwdOxYNGjSAv79/lcar6P6WlpZi2rRpaNy4MeRyOVq3bo2YmBipPisrCzKZDOvWrYOPjw+M%0AjY2xatUqDB48GFqtVvodevxaH7V161Z4eHjA2NgYDRo0QPfu3aW627dvIzg4GObm5jAxMUHXrl2R%0Anp4u1T9cwd62bRscHBxgYmKCDz74APn5+Vi+fDnUajXMzc0xevRolJSU6I2BiIiIXnKiknJycoSn%0Ap6cYNmyY0Gg0QqPRiL179woAol27diIuLk6cO3dOdOjQQXh5eUn99u/fL5RKpYiKihIZGRli9+7d%0AQq1Wi4iICKkNALFp0ybpfPr06SIhIUFkZmaK6OhooVKpxOzZs6X68PBwUadOHdGpUydx6tQpER8f%0AL+zs7ES/fv30xr9v3z4BQDg5OYndu3eL06dPi3fffVeo1WpRWFgohBAiMjJSmJmZVSn2efPmid9/%0A/11kZmaK2NhY4eDgIEaMGCHVnzp1SsjlcjFixAiRlJQkzp49KxYuXChu3LghhBDCx8dHKJVKERER%0AIdLS0sTy5cuFTCYTu3fvlsbo3LmzCAgIEMePHxdpaWli/PjxwsLCQty6dUvnfnTp0kWcPHlSJCcn%0AS2ObmpqKiRMnigsXLogLFy5UabyK7u+3334rlEqlWLNmjbhw4YKYNGmSqF27tkhLSxNCCJGZmSkA%0ACLVaLTZu3CguXboksrKyxPz584VSqZR+h+7cuVPuv9e2bduEoaGhmDJlijh//rxISkoSX331lVT/%0A3nvvCScnJ7F//36RlJQk/P39hZ2dnc6/Ze3atcWbb74pTp48KeLj44WFhYV46623RK9evcS5c+fE%0A1q1bhZGRkVi7dq3e3xshhCgoKBBarVY6rl69KgAIrVZbYT8iIiJ6fmi12mp9flc6WRbiQfI1ZswY%0A6fxhArp3716pbPv27QKAuHfvnhBCCD8/P50kRwghVq5cKaysrP4viMeS5cd9/fXXwt3dXToPDw8X%0AhoaG4o8//pDKdu7cKQwMDIRGoyl3jIexPpoY3bp1SygUCrFu3TohRNlkuTKxP27Dhg3CwsJCOu/b%0At6/w9vbW297Hx0e8/vrrOmUeHh4iJCRECCHEgQMHhFKpFAUFBTptmjVrJpYsWSKEeHA/ateuLbKz%0As8uM3aZNG52yyo73pPtrbW0tZsyYUSbukSNHCiH+L1meP3++TpvH77E+np6eIigoqNy6tLQ0AUAk%0AJCRIZTdv3hQKhUKsX79emgeAuHjxotRm+PDhwsTERCdB9/f3F8OHD68wlvDwcAGgzMFkmYiI6N+j%0AusnyU/kGP1dXV+lnKysrAEB2djZsbGyQnJyMhIQEzJgxQ2pTUlKCgoIC5Ofnw8TEpMx469atw3ff%0AfYeMjAzk5eWhuLgYSqVSp42NjQ0aNWoknXt6eqK0tBSpqalo2LCh3lg9PT2ln+vXrw8HBwekpKSU%0A27Yyse/duxczZ87EhQsXkJubi+LiYp36pKQk9OzZU288gO79Ax7cw+zsbCmGvLw8WFhY6LS5d+8e%0AMjIypHNbW1tYWlqWGdvd3b3MNVVmvIrur4mJCa5duwZvb2+dMby9vXW2cwBA27Zt9V53RZKSkjBs%0A2LBy61JSUlCrVi20a9dOKrOwsCjzb2liYoJmzZpJ5yqVCmq1GqampjplD++1PqGhoRg3bpx0npub%0AiyZNmlT5moiIiOjf56kky7Vr15Z+lslkAB7saQWAvLw8TJ06FT169CjT7+He2kcdPnwYQUFBmDp1%0AKvz9/WFmZoa1a9di7ty5TyPUKnlS7FlZWXj33XcxYsQIzJgxA/Xr18fBgwcxZMgQFBYWwsTEBAqF%0A4onzPHr/gAf38NH7Z2Vlhbi4uDL9Hn2rRJ06dcod+/Hyyo73tOiL60kqc9+epLz7WtG91kcul0Mu%0Al//teIiIiOjfp0rJspGRUZUfhnJzc0Nqairs7Owq1f7QoUOwtbXF5MmTpbLLly+XaXflyhVcu3YN%0A1tbWAIAjR47AwMAADg4OFY5/5MgR2NjYAHjwkFhaWhqcnJyqFXtiYiJKS0sxd+5cGBg8eFZy/fr1%0AOm1cXV0RGxuLqVOnVhiXPm5ubrh+/Tpq1aoFtVpdrTGqM15F91epVMLa2hoJCQnw8fGR+iQkJOC1%0A116rcP7K/g49vG+DBw8uU+fk5ITi4mIcPXoUXl5eAIBbt24hNTUVzs7OTxybiIiIqLKq9Oo4tVqN%0Ao0ePIisrCzdv3nziihwATJkyBStWrMDUqVNx7tw5pKSkYO3atfjiiy/Kbd+8eXNcuXIFa9euRUZG%0ABr777jts2rSpTDtjY2MMHDgQycnJOHDgAEaPHo1evXpJWzA2bdoER0fHMv2mTZuG2NhYnD17FoMG%0ADUKDBg0QGBhYrdjt7OxQVFSEhQsX4tKlS1i5ciUWL16sM0ZoaCiOHz+OkSNH4vTp07hw4QJ+/PFH%0A3Lx584n3DgA6d+4MT09PBAYGYvfu3cjKysKhQ4cwefJknDhxolJjVGe8J93fiRMnYvbs2Vi3bh1S%0AU1Px+eefIykpCWPGjKlwfrVajby8PMTGxuLmzZvIz8+X7lNwcLDULjw8HGvWrEF4eDhSUlJw5swZ%0AzJ49G8CD35Fu3bph2LBhOHjwIJKTk9G/f380atQI3bp1q/I9ISIiItKnSsnyhAkTYGhoCGdnZ1ha%0AWuLKlStP7OPv749t27Zh9+7d8PDwQPv27TFv3jzY2tqW2/69997DZ599hlGjRqF169Y4dOgQwsLC%0AyrSzs7NDjx498Pbbb+Ott96Cq6srfvjhB6leq9WWeYUdAMyaNQtjxoyBu7s7rl+/jq1bt8LIyKha%0Asbdq1QrffvstZs+ejZYtW2LVqlWYOXOmzhj29vbYvXs3kpOT8dprr8HT0xNbtmxBrVqVW9SXyWTY%0AsWMHOnbsiMGDB8Pe3h59+vTB5cuXoVKpKjVGdcZ70v0dPXo0xo0bh/Hjx8PFxQUxMTGIjo5G8+bN%0AK5zfy8sLH3/8MXr37g1LS0vMmTMHAKDRaHR+n3x9fbFhwwZER0ejdevW6NSpE44dOybVR0ZGwt3d%0AHe+++y48PT0hhMCOHTvKbLMgIiIi+jtkQghR00HQ8yUiIgKbN29GUlJSTYfyXMrNzYWZmRm0Wm2Z%0AB0+JiIjo+VTdz29+gx8RERERkR5MlomIiIiI9OA2DKIq4jYMIiKifx9uwyAiIiIiesqYLBMRERER%0A6cFkmYiIiIhIDybLRERERER6MFkmvXx9fTF27NiaDoOIiIioxjBZfgEVFhbWdAg6nrd4iIiIiCqL%0AyfILwNfXF6NGjcLYsWPRoEED+Pv7IycnB0OHDoWlpSWUSiU6deqE5ORkqc+gQYMQGBioM87YsWPh%0A6+sr1cfHx2PBggWQyWSQyWTIysoCAJw9exZdu3aFqakpVCoVBgwYgJs3b1YYjxACERERsLGxgVwu%0Ah7W1NUaPHl3hdW3duhUeHh4wNjZGgwYN0L17d6nu9u3bCA4Ohrm5OUxMTNC1a1ekp6dL9VFRUahX%0Arx62bdsGBwcHmJiY4IMPPkB+fj6WL18OtVoNc3NzjB49GiUlJdW99URERPSCY7L8gli+fDmMjIyQ%0AkJCAxYsXo2fPnsjOzsbOnTuRmJgINzc3+Pn54a+//qrUeAsWLICnpyeGDRsGjUYDjUaDJk2aICcn%0AB506dUKbNm1w4sQJxMTE4H//+x969epVYTwbN27EvHnzsGTJEqSnp2Pz5s1wcXHRO//27dvRvXt3%0AvP322zh16hRiY2Px2muvSfWDBg3CiRMnEB0djcOHD0MIgbfffhtFRUVSm/z8fHz33XdYu3YtYmJi%0AEBcXh+7du2PHjh3YsWMHVq5ciSVLluDXX3+t8F7cv38fubm5OgcRERG9JAT96/n4+Ig2bdpI5wcO%0AHBBKpVIUFBTotGvWrJlYsmSJEEKIgQMHim7duunUjxkzRvj4+OiMO2bMGJ0206dPF2+99ZZO2dWr%0AVwUAkZqaWm48Qggxd+5cYW9vLwoLCyt1TZ6eniIoKKjcurS0NAFAJCQkSGU3b94UCoVCrF+/Xggh%0ARGRkpAAgLl68KLUZPny4MDExEXfu3JHK/P39xfDhwyuMJTw8XAAoc2i12kpdCxEREdU8rVZbrc9v%0Ariy/INzd3aWfk5OTkZeXBwsLC5iamkpHZmYmMjIy/tY8ycnJ2Ldvn864jo6OAKAz9qPxAEDPnj1x%0A7949vPrqqxg2bBg2bdqE4uJivfMkJSXBz8+v3LqUlBTUqlUL7dq1k8osLCzg4OCAlJQUqczExATN%0AmjWTzlUqFdRqNUxNTXXKsrOzK7zm0NBQaLVa6bh69WqF7YmIiOjFUaumA6Cno06dOtLPeXl5sLKy%0AQlxcXJl29erVAwAYGBhAPPZN549uYdAnLy8PAQEBmD17dpk6KyurcuMBgCZNmiA1NRV79+7Fnj17%0AMHLkSHz99deIj49H7dq1y4ylUCieGMuTPD6uTCYrt6y0tLTCceRyOeRy+d+Oh4iIiP59mCy/gNzc%0A3HD9+nXUqlULarW63DaWlpY4e/asTllSUpJOMmlkZFTm4Tc3Nzds3LgRarUatWpV7ddHoVAgICAA%0AAQEB+OSTT+Do6IgzZ87Azc2tTFtXV1fExsZi8ODBZeqcnJxQXFyMo0ePwsvLCwBw69YtpKamwtnZ%0AuUoxEREREVWE2zBeQJ07d4anpycCAwOxe/duZGVl4dChQ5g8eTJOnDgBAOjUqRNOnDiBFStWID09%0AHeHh4WWSZ7VajaNHjyIrKws3b95EaWkpPvnkE/z111/o27cvjh8/joyMDOzatQuDBw+u8K0SUVFR%0A+Pnnn3H27FlcunQJv/zyCxQKBWxtbQE82OoQHBwstQ8PD8eaNWsQHh6OlJQUnDlzRlrNbt68Obp1%0A64Zhw4bh4MGDSE5ORv/+/dGoUSN069btad9OIiIieokxWX4ByWQy7NixAx07dsTgwYNhb2+PPn36%0A4PLly1CpVAAAf39/hIWFYdKkSfDw8MCdO3d0klUAmDBhAgwNDeHs7AxLS0tcuXIF1tbWSEhIQElJ%0ACd566y24uLhg7NixqFevHgwM9P861atXD8uWLYO3tzdcXV2xd+9ebN26FRYWFgAAjUaDK1euSO19%0AfX2xYcMGREdHo3Xr1ujUqROOHTsm1UdGRsLd3R3vvvsuPD09IYTAjh07yt3SQURERFRdMvH4xlUi%0AqlBubi7MzMyg1WqhVCprOhwiIiKqhOp+fnNlmYiIiIhIDybLRERERER6MFkmIiIiItKDyTIRERER%0AkR58zzJRddnbAxW8AaSMa9eeXSxERET0THBlmYiIiIhIDybLRERERER6MFkmIiIiItKDyTIRERER%0AkR5Mlp8RX19ffPrppxg7dizMzc2hUqmwbNky3L17F4MHD0bdunVhZ2eHnTt3Sn3i4+Px2muvQS6X%0Aw8rKCp9//jmKi4t1xhw9ejQmTZqE+vXro2HDhoiIiNCZNycnB0OHDoWlpSWUSiU6deqE5ORkAEBW%0AVhYMDAxw4sQJnT7z58+Hra0tSktLy72We/fuYfz48WjcuDHkcjns7e2xcuVKAEBMTAxkMhni4+PR%0Apk0b1KlTBx07dkRGRobU//PPP0f79u3x3//+FzY2NqhXrx4GDBiAu3fvVngP4+Pj0aFDB5iYmKB+%0A/fro2rUr8vLypJhGjhwJS0tLGBsbw8fHB6dOnZL6Poxr7969cHV1hUKhgL+/P/766y9ER0fDwcEB%0ASqUSAwcOREFBQYVxEBER0cuLyfIztHz5cjRo0ADHjh3Dp59+ihEjRqBnz57w8vLCyZMn8dZbb2HA%0AgAHIz8/Hn3/+ibfffhseHh5ITk7Gjz/+iJ9//hlffvllmTHr1KmDo0ePYs6cOZg2bRr27Nkj1ffs%0A2RPZ2dnYuXMnEhMT4ebmBj8/P/z1119Qq9Xo3LkzIiMjdcaMjIzEoEGDYKDnzQ59+vTBb7/9hh9+%0A+AEpKSn4/vvvoVAodNp88cUXWLhwIY4dO4bCwkJ89NFHOvXnz5/H7t27sXPnTmzatAkxMTH49ttv%0A9d67o0eP4s0334SbmxuOHj2K/fv3o0uXLigpKQEAjB07Ftu2bcOqVauQmJiIRo0awd/fH7m5uTrj%0ATJ06FUuXLsWBAweQlpaGnj17YvHixVi/fj22bNmC6OhoLFmyRG8cAHD//n3k5ubqHERERPSSEPRM%0A+Pj4iNdff106Ly4uFnXq1BEDBgyQyjQajQAgDh8+LP7zn/8IBwcHUVpaKtV///33wtTUVJSUlJQ7%0AphBCeHh4iJCQECGEEAcOHBBKpVIUFBTotGnWrJlYsmSJEEKIdevWCXNzc6lNYmKikMlkIjMzs9zr%0ASE5OFgDEgQMHyq3fuXOnACAOHjwolW3cuFEYGhqK4uJiIYQQISEhQqlUirt370ptPv30U+Hj41Pu%0AmEII0b17d+Hn51du3V9//SUMDQ3Fxo0bpbJ79+4JS0tL8d133+mNKzw8XAAQf/75p1Q2cOBA0a1b%0AN71xPNrv8UOrUglhZVX5g4iIiGqMVqt98Pmt1VapH1eWnyFXV1fpZ0NDQ1hYWMDFxUUqU6lUAIDs%0A7GykpKTA09MTMplMqvf29kZeXh7++OOPcscEACsrK2RnZwMAkpOTkZeXBwsLC5iamkpHZmamtC0i%0AMDAQhoaG2LRpEwAgKioKb7zxBtRqdbnXkJSUBGNjY3h7e1f6Wq2srFBSUoJbt25JZXZ2djAxMSk3%0Abn3z+vn5lVuXnp6OkpISnZiMjY3h7u6OlJQUvXGpVCrUr18f1tbWOmUVxQEAoaGh0Gq10nH16tUK%0A2xMREdGLg19K8gzVrl1b51wmk+mUPUyM9e0VruyYD/vn5eXBysoKcXFxZfrVq1cPAGBkZITg4GBE%0ARkaiR48eWL16NRYsWKB3vse3W1QmrvKuq6K4/868VY2rqnEAgFwuh1wufyrxEBER0b8LV5afE05O%0ATjh8+DCEEFJZQkIC6tati8aNG1dqDDc3N1y/fh21atWCnZ2dztGgQQOp3dChQ7F371788MMPKC4u%0ARo8ePfSO6erqioKCAiQkJFT/4qrB1dUVsbGx5dY1b94choaGOjEVFBQgMTERzs7O/1SIRERE9BJg%0AsvycGDlyJK5evYpPP/0UFy5cwJYtWxAeHo5x48bpffDucZ07d4anpycCAwOxe/duZGVl4dChQ5g8%0AebLOGzCcnJzQvn17hISEoG/fvjqruIWFhXB0dMSOHTsAAA4ODujTpw8GDBiArVu3IjMzE7///js2%0Abtz4VK//22+/xdtvvy2dT548GfHx8Rg7dizOnj2LlJQULFy4EFqtFubm5hg6dCg+++wz7NmzB+fO%0AncOHH34IABg4cOBTjYuIiIhebkyWnxONGjXCjh07cOzYMbRq1Qoff/wxhgwZgi+++KLSY8hkMuzY%0AsQMdO3bE4MGDYW9vjz59+uDy5cvS/uiHhgwZgsLCQinJfKi0tBSpqak6b3z46aefEBAQgGHDhsHJ%0AyQkjRox46q9by87OxqVLl6Tzli1bIiYmBkeOHEHbtm3h7e2NmJgYGBoaAniQXL/zzjvo27cv3N3d%0A8eeff2LXrl2oW7fuU42LiIiIXm4y8ej/96eXxvTp07FhwwacPn26pkP518nNzYWZmRm0KhWUlVz1%0ABwBcu/bsgiIiIqIKSZ/fWi2USmWl+/EBv5dMXl4esrKysGjRojLvcKYqSksDqvAfGxEREf37cBvG%0AS2bUqFFwd3eHr69vmS0YRERERKSL2zCIqqi6/xuHiIiIak51P7+5skxEREREpAf3LBNVl7098PAB%0APz68R0RE9ELiyjIRERERkR5MlqvB19cXY8eOrVTbrKwsyGQyJCUlPdOY4uLiIJPJkJOTU2E7tVqN%0A+fPnP9NYiIiIiF4U3IZRDb/99htq165d02FUKCoqCmPHjn1i8kxERERE+jFZrob69evXdAhERERE%0A9A/gNoxqeHQbhlqtxldffYUPP/wQdevWhY2NDZYuXVqmz6VLl/DGG2/AxMQErVq1wuHDh3XqDx48%0AiA4dOkChUKBJkyYYPXo07t69K9WvXLkSbdu2Rd26ddGwYUP069cP2dnZ5cYXFxeHwYMHQ6vVQiaT%0AQSaTISIiQqrPz89/YryPKi0txZw5c2BnZwe5XA4bGxvMmDEDwP9tM/ntt9/0Xl9UVBTq1auHXbt2%0AwcnJCaampujSpQs0Gk2F8547dw7vvvsulEol6tatiw4dOiAjI0OKadq0aWjcuDHkcjlat26NmJgY%0Aqe/DuNavXy/dVw8PD6SlpeH48eNo27YtTE1N0bVrV9y4caPCOIiIiOjlxWT5KZg7dy7atm2LU6dO%0AYeTIkRgxYgRSU1N12kyePBkTJkxAUlIS7O3t0bdvXxQXFwMAMjIy0KVLF7z//vs4ffo01q1bh4MH%0AD2LUqFFS/6KiIkyfPh3JycnYvHkzsrKyMGjQoHLj8fLywvz586FUKqHRaKDRaDBhwoQqxfuo0NBQ%0AzJo1C2FhYTh//jxWr14NlUpV6esDHiTo33zzDVauXIn9+/fjypUrOjE97s8//0THjh0hl8vx+++/%0AIzExER9++KE05oIFCzB37lx88803OH36NPz9/fHee+8hPT1dZ5zw8HB88cUXOHnyJGrVqoV+/fph%0A0qRJWLBgAQ4cOICLFy9iypQpeuMAgPv37yM3N1fnICIiopeEoCrz8fERY8aMEUIIYWtrK/r37y/V%0AlZaWildeeUX8+OOPQgghMjMzBQDx008/SW3OnTsnAIiUlBQhhBBDhgwRH330kc4cBw4cEAYGBuLe%0AvXvlxnD8+HEBQNy5c0cIIcS+ffsEAHH79m0hhBCRkZHCzMysTL8nxfu43NxcIZfLxbJly8qtr8z1%0ARUZGCgDi4sWLUpvvv/9eqFSqcscUQojQ0FDRtGlTUVhYWG69tbW1mDFjhk6Zh4eHGDlypN641qxZ%0AIwCI2NhYqWzmzJnCwcFBbxxCCBEeHi4AlDm0KpUQVlYPDiIiInquabXaB5/fWm2V+nFl+SlwdXWV%0AfpbJZGjYsGGZLRKPtrGysgIAqU1ycjKioqJgamoqHf7+/igtLUVmZiYAIDExEQEBAbCxsUHdunXh%0A4+MDALhy5cozifehlJQU3L9/H35+fpUe8/HrAwATExM0a9ZMp42+OQEgKSkJHTp0KPdBytzcXFy7%0Adg3e3t465d7e3khJSdEb18PVcBcXF52yiuIAHqysa7Va6bh69WqF7YmIiOjFwQf8noLHEzqZTIbS%0A0lK9bWQyGQBIbfLy8jB8+HCMHj26zNg2Nja4e/cu/P394e/vj1WrVsHS0hJXrlyBv78/CgsLn0m8%0ADykUiiqP+fj16ZtTVPBN65WdtzpxPV6m79ofksvlkMvlTyUeIiIi+nfhyvJzwM3NDefPn4ednV2Z%0Aw8jICBcuXMCtW7cwa9YsdOjQAY6Ojk9cDTUyMkJJScnfjq158+ZQKBSIjY3922NVhaurKw4cOICi%0AoqIydUqlEtbW1khISNApT0hIgLOz8z8VIhEREb0EmCw/B0JCQnDo0CGMGjUKSUlJSE9Px5YtW6QH%0A/GxsbGBkZISFUkRkhQAAIABJREFUCxfi0qVLiI6OxvTp0yscU61WIy8vD7Gxsbh58yby8/MrHY+f%0Anx8WLVoEADA2NkZISAgmTZqEFStWICMjA0eOHMHPP/9c/Qsux6ZNm+Do6Cidjxo1Crm5uejTpw9O%0AnDiB9PR0rFy5UnoQceLEiZg9ezbWrVuH1NRUfP7550hKSsKYMWOealxERET0cmOy/BxwdXVFfHw8%0A0tLS0KFDB7Rp0wZTpkyBtbU1AMDS0hJRUVHYsGEDnJ2dMWvWLHzzzTcVjunl5YWPP/4YvXv3hqWl%0AJebMmVPpeDIyMnDz5k3pPCwsDOPHj8eUKVPg5OSE3r17P3Flu6q0Wq3OGzksLCzw+++/Iy8vDz4+%0APnB3d8eyZcukLRSjR4/GuHHjMH78eLi4uCAmJgbR0dFo3rz5U42LiIiIXm4yUdHGUSIqIzc3F2Zm%0AZtCqVFAa/P+/N69dq9mgiIiIqELS57dWC6VSWel+fMCPqLrS0oAq/MdGRERE/z7chkFEREREpAeT%0AZSIiIiIiPZgsExERERHpwT3LRNVlbw/wAT8iIqIXGleWnxNxcXGQyWTIyckBAERFRaFevXpP7CeT%0AybB58+ZnHR4RERHRS4nJ8nOqd+/eSEtLk84jIiLQunXrMu00Gg26du36T4ZGRERE9NLgNoznlEKh%0AgEKheGK7hg0b/gPREBEREb2cuLL8jJSWlmLmzJlo2rQpFAoFWrVqhV9//VWq37FjB+zt7aFQKPDG%0AG28gKytLp/+j2zCioqIwdepUJCcnQyaTQSaTISoqCkDZbRhnzpxBp06doFAoYGFhgY8++gh5eXlS%0A/aBBgxAYGIhvvvkGVlZWsLCwwCeffIKioqIKr2fr1q3w8PCAsbExGjRogO7du0t1arUaX331FT78%0A8EPUrVsXNjY2WLp0qVSflZUFmUyG3377DW+88QZMTEzQqlUrHD58uMI5c3JyMHz4cKhUKhgbG6Nl%0Ay5bYtm2bVL9x40a0aNECcrkcarUac+fO1emvVqvx5ZdfIjg4GKamprC1tUV0dDRu3LiBbt26wdTU%0AFK6urjhx4kSFcRAREdHLi8nyMzJz5kysWLECixcvxrlz5/DZZ5+hf//+iI+Px9WrV9GjRw8EBAQg%0AKSkJQ4cOxeeff653rN69e2P8+PFo0aIFNBoNNBoNevfuXabd3bt34e/vD3Nzcxw/fhwbNmzA3r17%0AMWrUKJ12+/btQ0ZGBvbt24fly5cjKipKSr7Ls337dnTv3h1vv/02Tp06hdjYWLz22ms6bebOnYu2%0Abdvi1KlTGDlyJEaMGKHz9dUAMHnyZEyYMAFJSUmwt7dH3759UVxcXO6cpaWl6Nq1KxISEvDLL7/g%0A/PnzmDVrFgwNDQEAiYmJ6NWrF/r06YMzZ84gIiICYWFhZa5j3rx58Pb2xqlTp/DOO+9gwIABCA4O%0ARv/+/XHy5Ek0a9YMwcHB4BdZEhERUbkEPXUFBQXCxMREHDp0SKd8yJAhom/fviI0NFQ4Ozvr1IWE%0AhAgA4vbt20IIISIjI4WZmZlUHx4eLlq1alVmLgBi06ZNQgghli5dKszNzUVeXp5Uv337dmFgYCCu%0AX78uhBBi4MCBwtbWVhQXF0ttevbsKXr37q33ejw9PUVQUJDeeltbW9G/f3/pvLS0VLzyyivixx9/%0AFEIIkZmZKQCIn376SWpz7tw5AUCkpKSUO+auXbuEgYGBSE1NLbe+X79+4s0339Qpmzhxos59fTwu%0AjUYjAIiwsDCp7PDhwwKA0Gg0eq+voKBAaLVa6bh69aoAILQqlRBWVg8OIiIieq5ptdoHn99abZX6%0AcWX5Gbh48SLy8/Px5ptvwtTUVDpWrFiBjIwMpKSkoF27djp9PD09//a8KSkpaNWqFerUqSOVeXt7%0Ao7S0VGeVt0WLFtIKLQBYWVkhOztb77hJSUnw8/OrcG5XV1fpZ5lMhoYNG5YZ89E2VlZWAKB33qSk%0AJDRu3Bj29vbl1qekpMDb21unzNvbG+np6SgpKSl3TpVKBQBwcXEpU1bR9c+cORNmZmbS0aRJE71t%0AiYiI6MXCB/yegYd7hLdv345GjRrp1MnlcowePbomwpLUrl1b51wmk6G0tFRv+8o8aFiZMR9tI5PJ%0AAEDvvJWZszLKm7MqcQBAaGgoxo0bJ53n5uYyYSYiInpJcGX5GXB2doZcLseVK1dgZ2enczRp0gRO%0ATk44duyYTp8jR45UOKaRkZHOiml5nJyckJycjLt370plCQkJMDAwgIODQ7Wvx9XVFbGxsdXuX905%0A//jjD53X5z3KyckJCQkJOmUJCQmwt7fXWTV/GuRyOZRKpc5BRERELwcmy89A3bp1MWHCBHz22WdY%0Avnw5MjIycPLkSSxcuBDLly/Hxx9/jPT0dEycOBGpqalYvXp1hQ/YAQ/e7JCZmYmkpCTcvHkT9+/f%0AL9MmKCgIxsbGGDhwIM6ePYt9+/bh008/xYABA6TtBpURGhqK4OBg6Tw8PBxr1qxBeHg4UlJScObM%0AGcyePbvS41XGn3/+CUdHR+mPCB8fH3Ts2BHvv/8+9uzZg8zMTOzcuRMxMTEAgPHjxyM2NhbTp09H%0AWloali9fjkWLFmHChAlPNS4iIiJ6uTFZfkamT5+OsLAwzJw5E05OTujSpQu2b9+Opk2bwsbGBhs3%0AbsTmzZvRqlUrLF68GF999VWF473//vvo0qUL3njjDVhaWmLNmjVl2piYmGDXrl3466+/4OHhgQ8+%0A+AB+fn5YtGhRlWLXaDS4cuWKdO7r64sNGzYgOjoarVu3RqdOncqsjP9dRUVFSE1NRX5+vlS2ceNG%0AeHh4oG/fvnB2dsakSZOk1XU3NzesX78ea9euRcuWLTFlyhRMmzYNgwYNeqpxERER0ctNJgTfmUVU%0AFbm5uTAzM4NWpYLS4P//vXntWs0GRURERBWSPr+12iptqeTKMhERERGRHnwbBlF1paUBfNiPiIjo%0AhcaVZSIiIiIiPZgsExERERHpwW0YRNVlbw8Y/AN/b/LhQSIiohrDlWUiIiIiIj2YLFeTr68vxo4d%0AW6m2cXFxkMlkyMnJAQBERUWhXr16lZ7r8f41Qa1WY/78+dK5TCbD5s2bayweIiIion8Ct2H8A7y8%0AvKDRaGBmZlbToTw1Go0G5ubmNR0GERER0TPFZPkfYGRkhIYNG9Z0GE/Vi3Y9REREROXhNoxKuHv3%0ALoKDg2FqagorKyvMnTtXp37lypVo27Yt6tati4YNG6Jfv37Izs6W6ivaRpGVlQUDAwOcOHFCp3z+%0A/PmwtbVFaWmpVJaQkABXV1cYGxujffv2OHv2rFQXERGB1q1blxlDrVZL5zKZrMzxsH7QoEHl1sfF%0AxZV7Tx7dhuHl5YWQkBCd+hs3bqB27drYv38/AOD+/fuYMGECGjVqhDp16qBdu3Z6x34oJycHw4cP%0Ah0qlgrGxMVq2bIlt27ZJ9Rs3bkSLFi0gl8uhVqvL/Luo1Wp8+eWX0r+dra0toqOjcePGDXTr1g2m%0ApqZwdXUtc++JiIiIHmKyXAkTJ05EfHw8tmzZgt27dyMuLg4nT56U6ouKijB9+nQkJydj8+bNyMrK%0AwqBBgyo1tlqtRufOnREZGalTHhkZiUGDBsHgkbctTJw4EXPnzsXx48dhaWmJgIAAFBUVVfo6NBqN%0AdFy8eBF2dnbo2LEjAGDBggU69WPGjMErr7wCR0fHJ44bFBSEtWvX4tFvTl+3bh2sra3RoUMHAMCo%0AUaNw+PBhrF27FqdPn0bPnj3RpUsXpKenlztmaWkpunbtioSEBPzyyy84f/48Zs2aBUNDQwBAYmIi%0AevXqhT59+uDMmTOIiIhAWFgYoqKidMaZN28evL29cerUKbzzzjsYMGAAgoOD0b9/f5w8eRLNmjVD%0AcHAw+K3vREREVC5BFbpz544wMjIS69evl8pu3bolFAqFGDNmTLl9jh8/LgCIO3fuCCGE2LdvnwAg%0Abt++LYQQIjIyUpiZmUnt161bJ8zNzUVBQYEQQojExEQhk8lEZmamTv+1a9eWiWHdunVCCCHCw8NF%0Aq1atdOKYN2+esLW1LRNfaWmp6N69u3B3dxf5+fll6jdu3CiMjY3FwYMHpTJbW1sxb9486RyA2LRp%0AkxBCiOzsbFGrVi2xf/9+qd7T01OEhIQIIYS4fPmyMDQ0FH/++afOPH5+fiI0NLS8Wyh27dolDAwM%0ARGpqarn1/fr1E2+++aZO2cSJE4Wzs7NOzP3795fONRqNACDCwsKkssOHDwsAQqPRlDuPEEIUFBQI%0ArVYrHVevXhUAhFalEsLK6tkfRERE9LdptdoHn99abZX6cWX5CTIyMlBYWIh27dpJZfXr14eDg4N0%0AnpiYiICAANjY2KBu3brw8fEBAFy5cqVScwQGBsLQ0BCbNm0C8OBtGW+88YbOFgoA8PT0LBNDSkpK%0Ala/pP//5Dw4fPowtW7ZAoVDo1J06dQoDBgzAokWL4O3tXanxLC0t8dZbb2HVqlUAgMzMTBw+fBhB%0AQUEAgDNnzqCkpAT29vYwNTWVjvj4eGRkZJQ7ZlJSEho3bgx7e/ty61NSUsrE5+3tjfT0dJSUlEhl%0Arq6u0s8qlQoA4OLiUqbs0W0zj5s5cybMzMyko0mTJnrbEhER0YuFyfLfdPfuXfj7+0OpVGLVqlU4%0Afvy4lPQWFhZWagwjIyMEBwcjMjIShYWFWL16NT788MMqxWFgYFBmK0F5WzR++eUXzJs3D5s2bUKj%0ARo106q5fv4733nsPQ4cOxZAhQ6o0f1BQEH799VcUFRVh9erVcHFxkZLSvLw8GBoaIjExEUlJSdKR%0AkpKCBQsWlDve40l8ddWuXVv6WSaT6S17dG/440JDQ6HVaqXj6tWrTyU2IiIiev4xWX6CZs2aoXbt%0A2jh69KhUdvv2baSlpQEALly4gFu3bmHWrFno0KEDHB0dK1yl1Gfo0KHYu3cvfvjhBxQXF6NHjx5l%0A2hw5cqRMDE5OTgAerO5ev35dJ2FOSkrS6X/48GEMHToUS5YsQfv27XXqCgoK0K1bNzg6OuLbb7+t%0AcvzdunVDQUEBYmJisHr1amlVGQDatGmDkpISZGdnw87OTufQ91YNV1dX/PHHH9J9fpyTkxMSEhJ0%0AyhISEmBvby/ta35a5HI5lEqlzkFEREQvBybLT2BqaoohQ4Zg4sSJ+P3333H27FmdB+9sbGxgZGSE%0AhQsX4tKlS4iOjsb06dOrPI+TkxPat2+PkJAQ9O3bt9yV1WnTpiE2NlaKoUGDBggMDATw4EtSbty4%0AgTlz5iAjIwPff/89du7cKfW9fv06unfvjj59+sDf3x/Xr1/H9evXcePGDQDA8OHDcfXqVXz33Xe4%0AceOGVF/Z1fE6deogMDAQYWFhSElJQd++faU6e3t7BAUFITg4GL/99hsyMzNx7NgxzJw5E9u3bwcA%0A/Pnnn3B0dMSxY8cAAD4+PujYsSPef/997NmzB5mZmdi5cydiYmIAAOPHj0dsbCymT5+OtLQ0LF++%0AHIsWLcKECROqfO+JiIiI9GGyXAlff/01OnTogICAAHTu3Bmvv/463N3dATxY0Y2KisKGDRvg7OyM%0AWbNm4ZtvvqnWPEOGDEFhYaHeLRizZs3CmDFj4O7ujuvXr2Pr1q0wMjIC8CDZ/uGHH/D999+jVatW%0AOHbsmE7ieOHCBfzvf//D8uXLYWVlJR0eHh4AgPj4eGg0Gjg7O+vUHzp0qNLxBwUFITk5GR06dICN%0AjY1OXWRkJIKDgzF+/Hg4ODggMDAQx48fl9oVFRUhNTUV+fn5Up+NGzfCw8MDffv2hbOzMyZNmiTt%0AR3Zzc8P69euxdu1atGzZElOmTMG0adMq/RYSIiIiosqQicc3ulKNmT59OjZs2IDTp0/XdChUgdzc%0AXJiZmUGrUkFp8A/8vXnt2rOfg4iI6AUnfX5rtVXaUsmV5edAXl4ezp49i0WLFuHTTz+t6XCIiIiI%0A6P/j110/B0aNGoU1a9YgMDCwym/BoBqUlgbwYT8iIqIXGrdhEFVRdf83DhEREdUcbsMgIiIiInrK%0AmCwTEREREenBZJmIiIiISA8my/TSiIuLg0wmQ05OTk2HQkRERP8STJbppeHl5QWNRgMzMzMAQFRU%0AFOrVq1fDUREREdHzjK+Oo5eGkZERGjZsWNNhEBER0b8IV5apxpSWlmLOnDmws7ODXC6HjY0NZsyY%0AgaysLMhkMvz222944403YGJiglatWuHw4cNS34erwrt27YKTkxNMTU3RpUsXaDQavfM9ug0jLi4O%0AgwcPhlarhUwmg0wmQ0RExD9w1URERPRvwmSZakxoaChmzZqFsLAwnD9/HqtXr4ZKpZLqJ0+ejAkT%0AJiApKQn29vbo27cviouLpfr8/Hx88803WLlyJfbv348rV65gwoQJlZrby8sL8+fPh1KphEajgUaj%0A0dv3/v37yM3N1TmIiIjo5cBtGFQj7ty5gwULFmDRokUYOHAgAKBZs2Z4/fXXkZWVBQCYMGEC3nnn%0AHQDA1KlT0aJFC1y8eBGOjo4AgKKiIixevBjNmjUD8OCbEKdNm1ap+Y2MjGBmZgaZTPbErRkzZ87E%0A1KlTq3OZRERE9C/HlWWqESkpKbh//z78/Pz0tnF1dZV+trKyAgBkZ2dLZSYmJlKi/LDNo/VPS2ho%0AKLRarXRcvXr1qc9BREREzyeuLFONUCgUT2xTu3Zt6WeZTAbgwT7n8uoftnkW394ul8shl8uf+rhE%0ARET0/OPKMtWI5s2bQ6FQIDY2tsZiMDIyQklJSY3NT0RERM8/JstUI4yNjRESEoJJkyZhxYoVyMjI%0AwJEjR/Dzzz8/tTk2bdok7W8uj1qtRl5eHmJjY3Hz5k3k5+c/tbmJiIjoxcBkmWpMWFgYxo8fjylT%0ApsDJyQm9e/d+qnuOtVotUlNT9dZ7eXnh448/Ru/evWFpaYk5c+Y8tbmJiIjoxSATz2KTJ9ELLDc3%0AF2ZmZtBqtVAqlTUdDhEREVVCdT+/ubJMRERERKQHk2UiIiIiIj2YLBMRERER6cFkmYiIiIhIDybL%0ARERERER6MFkmIiIiItKDyfK/UFZWFmQyGZKSkv72WGq1GvPnz38KURERERG9eGrVdABUs44fP446%0Adeo8tfGysrLQtGlTnDp1Cq1bt35q4xIRERHVBCbLL6nCwkIYGRnB0tKypkMhIiIiem5xG8ZzrLS0%0AFHPmzIGdnR3kcjlsbGwwY8aMMu1KSkowZMgQNG3aFAqFAg4ODliwYIFOm0GDBiEwMBAzZsyAtbU1%0AHBwcAOhuw+jXrx969+6t06+oqAgNGjTAihUrAAAxMTF4/fXXUa9ePVhYWODdd99FRkaG1L5p06YA%0AgDZt2kAmk8HX11eq++mnn+Dk5ARjY2M4Ojrihx9++FvXf+bMGXTq1AkKhQIWFhb46KOPkJeXV+aa%0Av/rqK6hUKtSrVw/Tpk1DcXExJk6ciPr166Nx48aIjIysMA4iIiJ6eXFl+TkWGhqKZcuWYd68eXj9%0A9deh0Whw4cKFMu1KS0vRuHFjbNiwARYWFjh06BA++ugjWFlZoVevXlK72NhYKJVK7Nmzp9z5goKC%0A0LNnT+Tl5cHU1BQAsGvXLuTn56N79+4AgLt372LcuHFwdXVFXl4epkyZgu7duyMpKQkGBgY4duwY%0AXnvtNezduxctWrSAkZERAGDVqlWYMmUKFi1ahDZt2uDUqVMYNmwY6tSpg4EDB1b5+u/evQt/f394%0Aenri+PHjyM7OxtChQzFq1ChERUVJY/z+++9o3Lgx9u/fj4SEBAwZMgSHDh1Cx44dcfToUaxbtw7D%0Ahw/Hm2++icaNG5cbx/3793H//n3pPDc3V98/GREREb1oBD2XcnNzhVwuF8uWLStTl5mZKQCIU6dO%0A6e3/ySefiPfff186HzhwoFCpVOL+/fs67WxtbcW8efOEEEIUFRWJBg0aiBUrVkj1ffv2Fb1799Y7%0Az40bNwQAcebMmQpja9asmVi9erVO2fTp04Wnp2e541Z0/UIIsXTpUmFubi7y8vKksu3btwsDAwNx%0A/fp16ZptbW1FSUmJ1MbBwUF06NBBOi8uLhZ16tQRa9as0XuN4eHhAkCZQ6vV6u1DREREzxetVlut%0Az29uw3hOpaSk4P79+/Dz86tU+++//x7u7u6wtLSEqakpli5diitXrui0cXFxkVZ6y1OrVi306tUL%0Aq1atAvBg9XbLli0ICgqS2qSnp6Nv37549dVXoVQqoVarAaDMXI+6e/cuMjIyMGTIEJiamkrHl19+%0AqbOFoyrXn5KSglatWuk8nOjt7Y3S0lKkpqZKZS1atICBwf/9mqtUKri4uEjnhoaGsLCwQHZ2tt74%0AQ0NDodVqpePq1at62xIREdGLhdswnlMKhaLSbdeuXYsJEyZg7ty58PT0RN26dfH111/j6NGjOu0q%0A89aLoKAg+Pj4IDs7G3v27IFCoUCXLl2k+oCAANja2mLZsmWwtrZGaWkpWrZsicLCQr1jPtxHvGzZ%0AMrRr106nztDQsNw+Vbn+itSuXVvnXCaTlVtWWlqqdwy5XA65XP5U4iEiIqJ/F64sP6eaN28OhUKB%0A2NjYJ7ZNSEiAl5cXRo4ciTZt2sDOzk7viu2TeHl5oUmTJli3bh1WrVqFnj17SsnlrVu3kJqaii++%0A+AJ+fn5wcnLC7du3dfo/XLkuKSmRylQqFaytrXHp0iXY2dnpHA8fCKzq9Ts5OSE5ORl3797VuQ8G%0ABgbSw4tEREREfxdXlp9TxsbGCAkJwaRJk2BkZARvb2/cuHED586dK7M1oXnz5lixYgV27dqFpk2b%0AYuXKlTh+/LjeRPRJ+vXrh8WLFyMtLQ379u2Tys3NzWFhYYGlS5fCysoKV65cweeff67T95VXXoFC%0AoUBMTAwaN24MY2NjmJmZYerUqRg9ejTMzMzQpUsX3L9/HydOnMDt27cxbtw4AICfnx+6d++OUaNG%0AVXj9Q4YMQVBQEMLDwzFw4EBERETgxo0b+PTTTzFgwACoVKpqXTcRERHR47iy/BwLCwvD+PHjMWXK%0AFDg5OaF3797l7q0dPnw4evTogd69e6Ndu3a4desWRo4cWe15g4KCcP78eTRq1Aje3t5SuYGBAdau%0AXYvExES0bNkSn332Gb7++mudvrVq1cJ3332HJUuWwNraGt26dQMADB06FD/99BMiIyPh4uICHx8f%0AREVF6ST0GRkZuHnzZqWu38TEBLt27cJff/0FDw8PfPDBB/Dz88OiRYuqfd1EREREj5MJIURNB0H0%0Ab5KbmwszMzNotVoolcqaDoeIiIgqobqf31xZJiIiIiLSg8kyEREREZEeTJaJiIiIiPRgskxERERE%0ApAeTZaLqsrev6QiIiIjoGWOyTERERESkx0uXLPv6+mLs2LF669VqNebPn/+PxRMXFweZTIacnJx/%0AbE4iIiIiqpyXLlmmmvdP/0FCREREVF1Mll9QRUVFZcqEECguLq6BaB4oLCyssbmJiIiIquOlTJaL%0Ai4sxatQomJmZoUGDBggLC4O+LzLMycnB0KFDYWlpCaVSiU6dOiE5OVmqz8jIQLdu3aBSqWBqagoP%0ADw/s3btXZ4z79+8jJCQETZo0gVwuh52dHX7++WedNomJiWjbti1MTEzg5eWF1NRUnfotW7bAzc0N%0AxsbGePXVVzF16lSdxFcmk+HHH3/Ee++9hzp16mDGjBnSFo+dO3fC3d0dcrkcBw8erNJ4Xbt2hUKh%0AwKuvvopff/1VJ6YzZ86gU6dOUCgUsLCwwEcffYS8vDypftCgQQgMDMSMGTNgbW0NBwcH+Pr64vLl%0Ay/jss88gk8kgk8n0/jvl5ORg+PDhUKlUMDY2RsuWLbFt2zapfuPGjWjRogXkcjnUajXmzp2r01+t%0AVuPLL79EcHAwTE1NYWtri+joaNy4cQPdunWDqakpXF1dceLECb0xEBER0UtOvGR8fHyEqampGDNm%0AjLhw4YL45ZdfhImJiVi6dKkQQghbW1sxb948qX3nzp1FQECAOH78uEhLSxPjx48XFhYW4tatW0II%0AIZKSksTixYvFmTNnRFpamvjiiy+EsbGxuHz5sjRGr169RJMmTcRvv/0mMjIyxN69e8XatWuFEELs%0A27dPABDt2rUTcXFx4ty5c6JDhw7Cy8tL6r9//36hVCpFVFSUyMjIELt37xZqtVpERERIbQCIV155%0ARfz3v/8VGRkZ4vLly9LYrq6uYvfu3eLixYvi1q1blR7PwsJCLFu2TKSmpoovvvhCGBoaivPnzwsh%0AhMjLyxNWVlaiR48e4syZMyI2NlY0bdpUDBw4UBpj4MCBwtTUVAwYMECcPXtWnD17Vty6dUs0btxY%0ATJs2TWg0GqHRaMr9dyopKRHt27cXLVq0ELt37xYZGRli69atYseOHUIIIU6cOCEMDAzEtGnTRGpq%0AqoiMjBQKhUJERkZKY9ja2or69euLxYsXi7S0NDFixAihVCpFly5dxPr160VqaqoIDAwUTk5OorS0%0AVO/vTEFBgdBqtdJx9epVAUBoVSq9fYiIiOj5otVqH3x+a7VV6vdSJsuPJ0chISHCyclJCKGbLB84%0AcEAolUpRUFCgM0azZs3EkiVL9M7RokULsXDhQiGEEKmpqQKA2LNnT7ltHya0e/fulcq2b98uAIh7%0A9+4JIcT/a+/Ow6Iq3/+Bv4dBhmHflEUETERBQDFREVlM/KCfXLKyMhItWyxNzSXzU+4blmkupamF%0AtomZimbuyKASipK4gYAKbkGoCYgrMM/vD3+cr0cYHJCiyffrus51cZ7nOc/c90Fmbo7POYju3buL%0A2bNny4779ttvhbOzs7QPQIwePbrauePj42Xt+s43bNgw2ZhOnTqJt99+WwghxPLly4Wtra0oLS2V%0AxW1kZCQKCgqEEPeKZUdHR3Hnzh3ZPA/+QlKdHTt2CCMjI5GVlVVt/8svvyx69Oghaxs/frzw8fGR%0Avc4rr7wi7efn5wsAYtKkSVJbSkqKAKCzaBdCiClTpggAVTYWy0RERIajrsXyY7kMo3PnzrL//g8K%0ACkJOTg7W8d5HAAAgAElEQVQqKipk444ePYrS0lLY29vDwsJC2nJzc3HmzBkAQGlpKcaNGwdvb2/Y%0A2NjAwsICmZmZOH/+PAAgPT0dSqUSYWFhNcbk7+8vfe3s7AwAKCwslOKYPn26LIY33ngD+fn5uHnz%0ApnRchw4dqp37wXZ95wsKCpIdFxQUhMzMTABAZmYm2rZtC3Nzc6k/ODgYWq1WtoTEz88PJiYmNeZe%0AnfT0dLi6usJLx7OMMzMzERwcLGsLDg6u8n28/7w6OjpKMT3YVnmuqzNx4kQUFxdL24ULF2qdDxER%0AERkm44YO4J+stLQUzs7O0Gg0VfpsbGwAAOPGjcOuXbswb948eHp6Qq1W4/nnn5duZlOr1Xq9VqNG%0AjaSvKwt5rVYrxTFt2jQ8++yzVY4zNTWVvr6/cL3fg+36zlcfdMX0MPqet4ep7rzWdK6ro1KpoFKp%0A6iUeIiIiMiyPZbF88OBB2f6BAwfQsmVLKJVKWXv79u1RUFAAY2NjeHh4VDtXcnIyhgwZgv79+wO4%0AV4jm5eVJ/X5+ftBqtUhKSkJERESd4m3fvj2ysrLg6elZp+PrOt+BAwcQHR0t2w8ICAAAeHt7Y9Wq%0AVbhx44ZUECcnJ8PIyAitWrWqcV4TE5MqV/Ef5O/vj4sXLyI7O7vaq8ve3t5ITk6WtSUnJ8PLy6vK%0A95GIiIiorh7LZRjnz5/HmDFjkJWVhTVr1mDx4sUYNWpUlXEREREICgrCM888g507dyIvLw+//vor%0APvzwQ+kJCi1btsSGDRuQnp6Oo0eP4uWXX5ZdpfTw8MDgwYPx2muvIT4+Hrm5udBoNPjxxx/1jnfy%0A5Mn45ptvMG3aNJw8eRKZmZmIi4vDRx99VKf89Z1v3bp1+Prrr5GdnY0pU6YgNTUVI0aMAABERUXB%0A1NQUgwcPxokTJ5CYmIh3330XgwYNkpY26OLh4YG9e/fi0qVLuHLlCgDg0qVLaN26NVJTUwEAYWFh%0ACA0NxXPPPYddu3YhNzcX27Ztw/bt2wEAY8eORUJCAmbMmIHs7GysXr0aS5Yswbhx4+p0ToiIiIiq%0A81gWy9HR0bh16xY6duyI4cOHY9SoUXjzzTerjFMoFNi6dStCQ0Px6quvwsvLCy+99BLOnTsnFYTz%0A58+Hra0tunTpgj59+iAyMhLt27eXzbN06VI8//zzeOedd9C6dWu88cYbuHHjht7xRkZGYsuWLdi5%0AcycCAwPRuXNnLFiwAO7u7nXKX9/5pk2bhri4OPj7++Obb77BmjVr4OPjAwAwMzPDjh078OeffyIw%0AMBDPP/88unfvjiVLljz09adPn468vDy0aNECjRs3BnDvudBZWVmyNdPr169HYGAgBg4cCB8fH7z/%0A/vvSFen27dvjxx9/RFxcHHx9fTF58mRMnz4dQ4YMqdM5ISIiIqqOQggdDximx5pCocDGjRvxzDPP%0ANHQo/zglJSWwtrZGsaMjrAoKGjocIiIi0oP0+V1cDCsrK72PeyyvLBPVi+zsho6AiIiI/mIslomI%0AiIiIdHgsn4ZBD8fVOURERES8skxEREREpBOvLBPVlZcXYMTfN4mIiOrN7783dARV8JOeiIiIiEgH%0AFsv/X3h4OEaPHv1Ic8THx8PT0xNKpfKR53qYIUOG8LFuRERERH8xLsOoR2+99RZeffVVjBw5EpaW%0Aln/pay1cuFB2E154eDjatWuHzz777C99XSIiIqLHCYvlelJaWorCwkJERkbCxcWlzvPcvXsXJiYm%0ADx1nbW1d59cgIiIiIv1wGcZ9ysvLMWLECFhbW8PBwQGTJk2Srt7euXMH48aNQ9OmTWFubo5OnTpB%0Ao9EAADQajXQl+amnnoJCoZD61q9fjzZt2kClUsHDwwOffvqp7DU9PDwwY8YMREdHw8rKSvqz2xcu%0AXMALL7wAGxsb2NnZoV+/fsjLy5OOu38ZxpAhQ5CUlISFCxdCoVBAoVAgLy8P165dQ1RUFBo3bgy1%0AWo2WLVsiNjYWAJCXlweFQoENGzagW7duMDMzQ9u2bZGSkiKLb//+/QgJCYFarUazZs0wcuRI6U91%0AL1myBL6+vtLY+Ph4KBQKLFu2TGqLiIjARx99BAA4evQounXrBktLS1hZWeHJJ5/E4cOHdX4/ioqK%0A8NZbb8HR0RGmpqbw9fXFli1bpH59zu3MmTMRHR0NCwsLuLu7Y/Pmzbh8+TL69esHCwsL+Pv71xgD%0AERERPd5YLN9n9erVMDY2RmpqKhYuXIj58+dj5cqVAIARI0YgJSUFcXFxOHbsGAYMGICePXsiJycH%0AXbp0QVZWFoB7BVx+fj66dOmCtLQ0vPDCC3jppZdw/PhxTJ06FZMmTcKqVatkrztv3jy0bdsWR44c%0AwaRJk1BWVobIyEhYWlpi3759SE5OhoWFBXr27Im7d+9WiXvhwoUICgrCG2+8gfz8fOTn56NZs2aY%0ANGkSMjIysG3bNmRmZmLp0qVwcHCQHfvhhx9i3LhxSE9Ph5eXFwYOHIjy8nIAwJkzZ9CzZ08899xz%0AOHbsGNauXYv9+/djxIgRAICwsDBkZGTg8uXLAICkpCQ4ODhIvyiUlZUhJSUF4eHhAICoqCi4urri%0A0KFDSEtLwwcffIBGjRpV+73QarXo1asXkpOT8d133yEjIwMxMTFQKpUAoPe5XbBgAYKDg3HkyBE8%0A/fTTGDRoEKKjo/HKK6/gt99+Q4sWLRAdHV3jc6Xv3LmDkpIS2UZERESPB4XgX58AcG/Nb2FhIU6e%0APAmFQgEA+OCDD7B582Zs374dTzzxBM6fPy9bYhEREYGOHTti9uzZKCoqgq2tLRITE2XF4eXLl7Fz%0A507pmPfffx+//PILTp48CeDe1c+AgABs3LhRGvPdd99h5syZyMzMlGK5e/cubGxsEB8fj//85z8Y%0AMmQIioqKEB8fL8X/4Jrlvn37wsHBAV9//XWVfPPy8tC8eXOsXLkSQ4cOBQBkZGSgTZs2yMzMROvW%0ArfH6669DqVTiyy+/lI7bv38/wsLCcOPGDahUKjRu3BjLli3D888/j4CAALz44otYuHAh8vPzkZyc%0AjG7duqGoqAhmZmawsrLC4sWLMXjw4Id+P3bu3IlevXohMzMTXl5eVfr1PbchISH49ttvAQAFBQVw%0AdnbGpEmTMH36dADAgQMHEBQUhPz8fDg5OVUby9SpUzFt2rQq7cWOjrDio+OIiIjqz1/46LiSkhJY%0AW1ujuLgYVlZWeh/HT/r7dO7cWSpOASAoKAg5OTk4fvw4Kioq4OXlBQsLC2lLSkrCmTNndM6XmZmJ%0A4OBgWVtwcDBycnJQUVEhtXXo0EE25ujRozh9+jQsLS2l17Kzs8Pt27drfL0Hvf3224iLi0O7du3w%0A/vvv49dff60yxt/fX/ra2dkZAFBYWCjFsWrVKlnOkZGR0Gq1yM3NhUKhQGhoKDQaDYqKipCRkYF3%0A3nkHd+7cwalTp5CUlITAwECYmZkBAMaMGYPXX38dERERiImJqTGX9PR0uLq6VlsoA/qf2/vzc3R0%0ABAD4+flVaavMuToTJ05EcXGxtF24cEHnWCIiIvp34Q1+eigtLYVSqURaWpq0DKCShYXFI89vbm5e%0A5fWefPJJfP/991XGNm7cWO95e/XqhXPnzmHr1q3YtWsXunfvjuHDh2PevHnSmPuXQVT+oqDVaqU4%0A3nrrLYwcObLK3G5ubgDuXdFevnw59u3bh4CAAFhZWUkFdFJSEsLCwqRjpk6dipdffhm//PILtm3b%0AhilTpiAuLg79+/evMr9ardY7z5pUl19NOVdHpVJBpVLVSzxERERkWFgs3+fgwYOy/QMHDqBly5YI%0ACAhARUUFCgsLERISovd83t7eSE5OlrUlJyfDy8urStF9v/bt22Pt2rVo0qSJ3v9NYGJiIruiWqlx%0A48YYPHgwBg8ejJCQEIwfP15WLNekffv2yMjIgKenp84xYWFhGD16NNatWyctPwkPD8fu3buRnJyM%0AsWPHysZ7eXnBy8sL7733HgYOHIjY2Nhqi2V/f39cvHgR2dnZ1V5druu5JSIiIqoNLsO4z/nz5zFm%0AzBhkZWVhzZo1WLx4MUaNGgUvLy9ERUUhOjoaGzZsQG5uLlJTUzFnzhz88ssvOucbO3YsEhISMGPG%0ADGRnZ2P16tVYsmQJxo0bV2McUVFRcHBwQL9+/bBv3z7k5uZCo9Fg5MiRuHjxYrXHeHh44ODBg8jL%0Ay8OVK1eg1WoxefJkbNq0CadPn8bJkyexZcsWeHt7630+JkyYgF9//RUjRoxAeno6cnJysGnTJukG%0AP+BeUWtra4sffvhBVizHx8fjzp070lKJW7duYcSIEdBoNDh37hySk5Nx6NAhKZ5Lly6hdevWSE1N%0ABXCvCA8NDcVzzz2HXbt2ITc3F9u2bcP27dsf6dwSERER1QaL5ftER0fj1q1b6NixI4YPH45Ro0ZJ%0Aj3KLjY1FdHQ0xo4di1atWuGZZ57BoUOHpOUI1Wnfvj1+/PFHxMXFwdfXF5MnT8b06dMxZMiQGuMw%0AMzPD3r174ebmhmeffRbe3t4YOnQobt++rfNK87hx46BUKuHj44PGjRvj/PnzMDExwcSJE+Hv74/Q%0A0FAolUrExcXpfT78/f2RlJSE7OxshISEICAgAJMnT5bd5KhQKBASEgKFQoGuXbtKx1lZWaFDhw7S%0AEhOlUomrV68iOjoaXl5eeOGFF9CrVy/pxrmysjJkZWXh5s2b0tzr169HYGAgBg4cCB8fH7z//vvS%0A1fO6nlsiIiKi2uDTMIhqSbqblk/DICIiql//wKdhcM0yUV1lZwO1+GEjIiIiw8PLYkREREREOrBY%0AJiIiIiLSgcUyEREREZEOLJaJiIiIiHRgsUxEREREpAOL5b+ARqOBQqFAUVFRQ4dikFatWgUbG5uG%0ADoOIiIiIxfJfoUuXLsjPz4e1tXWDxZCXlweFQoH09PR6n/vfUsx6eHjgs88+a+gwiIiI6B+Mz1n+%0AC5iYmMDJyamhwyAiIiKiR8Qry9XYvn07unbtChsbG9jb26N37944c+YMgP+7YhsXF4cuXbrA1NQU%0Avr6+SEpKko7XZxlGUVER3nrrLTg6OkpzbNmyRepfv3492rRpA5VKBQ8PD3z66aey4z08PDB79my8%0A9tprsLS0hJubG5YvXy71N2/eHAAQEBAAhUKB8PBwqW/lypXw9vaGqakpWrdujS+++ELqq8xvw4YN%0A6NatG8zMzNC2bVukpKRIub366qsoLi6GQqGAQqHA1KlTdeY5f/58+Pn5wdzcHM2aNcM777yD0tJS%0A2ZhVq1bBzc0NZmZm6N+/P65evapzPn1irLR//36EhIRArVajWbNmGDlyJG7cuAEACA8Px7lz5/De%0Ae+9JeRARERFVIaiKn376Saxfv17k5OSII0eOiD59+gg/Pz9RUVEhcnNzBQDh6uoqfvrpJ5GRkSFe%0Af/11YWlpKa5cuSKEECIxMVEAENeuXat2/oqKCtG5c2fRpk0bsXPnTnHmzBnx888/i61btwohhDh8%0A+LAwMjIS06dPF1lZWSI2Nlao1WoRGxsrzeHu7i7s7OzE559/LnJycsScOXOEkZGROHXqlBBCiNTU%0AVAFA7N69W+Tn54urV68KIYT47rvvhLOzs1i/fr04e/asWL9+vbCzsxOrVq0SQggpv9atW4stW7aI%0ArKws8fzzzwt3d3dRVlYm7ty5Iz777DNhZWUl8vPzRX5+vrh+/brOc7lgwQKxZ88ekZubKxISEkSr%0AVq3E22+/LfUfOHBAGBkZiblz54qsrCyxcOFCYWNjI6ytrXXO+bAYhRDi9OnTwtzcXCxYsEBkZ2eL%0A5ORkERAQIIYMGSKEEOLq1avC1dVVTJ8+XcpDl9u3b4vi4mJpu3DhggAgiouLdR5DRERE/yzFxcV1%0A+vxmsayHy5cvCwDi+PHjUqEWExMj9ZeVlQlXV1cxd+5cIcTDi+UdO3YIIyMjkZWVVW3/yy+/LHr0%0A6CFrGz9+vPDx8ZH23d3dxSuvvCLta7Va0aRJE7F06VIhxP8VlEeOHJHN06JFC/HDDz/I2mbMmCGC%0AgoJkx61cuVLqP3nypAAgMjMzhRBCxMbG1ljM1mTdunXC3t5e2h84cKD473//Kxvz4osv6lUs1xTj%0A0KFDxZtvvik7bt++fcLIyEjcunVLCHHvHC5YsOChMU+ZMkUAqLKxWCYiIjIcdS2WuQyjGjk5ORg4%0AcCCeeOIJWFlZwcPDAwBw/vx5aUxQUJD0tbGxMTp06IDMzEy95k9PT4erqyu8vLyq7c/MzERwcLCs%0ALTg4GDk5OaioqJDa/P39pa8VCgWcnJxQWFio83Vv3LiBM2fOYOjQobCwsJC2mTNnSstMqpvb2dkZ%0AAGqce/bs2bI5K8/V7t270b17dzRt2hSWlpYYNGgQrl69ips3b0q5durUSTbX/ee2JjXFePToUaxa%0AtUoWU2RkJLRaLXJzc/Wav9LEiRNRXFwsbRcuXKjV8URERGS4eINfNfr06QN3d3esWLECLi4u0Gq1%0A8PX1xd27d+tlfrVaXS/zNGrUSLavUCig1Wp1jq9cK7xixYoqBapSqdQ5d+V63prmHjZsGF544QVp%0A38XFBXl5eejduzfefvttzJo1C3Z2dti/fz+GDh2Ku3fvwszM7CEZ1qymGEtLS/HWW29h5MiRVY5z%0Ac3Or1euoVCqoVKpHiJSIiIgMFYvlB1y9ehVZWVlYsWIFQkJCANy7UexBBw4cQGhoKACgvLwcaWlp%0AGDFihF6v4e/vj4sXLyI7O7vaq8ve3t5ITk6WtSUnJ8PLy6tKUauLiYkJAMiuRDs6OsLFxQVnz55F%0AVFSUXvPomvv+eQHAzs4OdnZ2sra0tDRotVp8+umnMDK6958YP/74o2yMt7c3Dh48KGs7cOBAnWOr%0A1L59e2RkZMDT01PnmOryICIiIrofl2E8wNbWFvb29li+fDlOnz6NPXv2YMyYMVXGff7559i4cSNO%0AnTqF4cOH49q1a3jttdeqnfPSpUto3bo1UlNTAQBhYWEIDQ3Fc889h127diE3Nxfbtm3D9u3bAQBj%0Ax45FQkICZsyYgezsbKxevRpLlizBuHHj9M6jSZMmUKvV2L59O/744w8UFxcDAKZNm4Y5c+Zg0aJF%0AyM7OxvHjxxEbG4v58+frPbeHhwdKS0uRkJCAK1euSEsqHuTp6YmysjIsXrwYZ8+exbfffotly5bJ%0AxowcORLbt2/HvHnzkJOTgyVLlkjnoVJqaipat26NS5cu6R3jhAkT8Ouvv2LEiBFIT09HTk4ONm3a%0AJPuFxsPDA3v37sWlS5dw5coVvecmIiKix8hftIbaoO3atUt4e3sLlUol/P39hUajEQDExo0bpZvL%0AfvjhB9GxY0dhYmIifHx8xJ49e6TjH7zBr/KYxMREaczVq1fFq6++Kuzt7YWpqanw9fUVW7Zskfp/%0A+ukn4ePjIxo1aiTc3NzEJ598IouxupvT2rZtK6ZMmSLtr1ixQjRr1kwYGRmJsLAwqf37778X7dq1%0AEyYmJsLW1laEhoaKDRs2yGK9/8bAa9euVYl/2LBhwt7eXgCQveaD5s+fL5ydnYVarRaRkZHim2++%0AqXLz41dffSVcXV2FWq0Wffr0EfPmzZPd4Fd5PnNzc2sVY2pqqujRo4ewsLAQ5ubmwt/fX8yaNUvq%0AT0lJEf7+/kKlUona/CjU9QYBIiIiajh1/fxWCCFEQxTphiovLw/NmzfHkSNH0K5du4YOhxpASUkJ%0ArK2tUVxcDCsrq4YOh4iIiPRQ189vLsMgIiIiItKBxTIRERERkQ58GkYteXh4gCtXiIiIiB4PvLJM%0ARERERKQDrywT1ZWXF2BUx983f/+9fmMhIiKivwSvLP/F8vLyoFAokJ6e3tChEBEREVEtsVgmIiIi%0AItKBxTIRERERkQ4sluvB9u3b0bVrV9jY2MDe3h69e/fGmTNnZGNOnTqFLl26wNTUFL6+vkhKSpL1%0Anzx5Er1794aVlRUsLS0REhIizTFkyBA888wzmDdvHpydnWFvb4/hw4ejrKxMOv7OnTsYN24cmjZt%0ACnNzc3Tq1AkajQYAIIRA48aN8dNPP0nj27VrB2dnZ2l///79UKlUuHnzJoQQmDp1Ktzc3KBSqeDi%0A4oKRI0fWeA5mzpyJJk2awNLSEq+//jo++OAD2R9t0Wq1mD59OlxdXaFSqdCuXbsqf9b6QVqtFh9/%0A/DE8PT2hUqng5uaGWbNmSf3Hjx/HU089BbVaDXt7e7z55psoLS2V+ivP2+zZs+Ho6AgbGxtMnz4d%0A5eXlGD9+POzs7ODq6orY2Nga4yAiIqLHF4vlenDjxg2MGTMGhw8fRkJCAoyMjNC/f39otVppzPjx%0A4zF27FgcOXIEQUFB6NOnD65evQoAuHTpEkJDQ6FSqbBnzx6kpaXhtddeQ3l5uXR8YmIizpw5g8TE%0ARKxevRqrVq3CqlWrpP4RI0YgJSUFcXFxOHbsGAYMGICePXsiJycHCoUCoaGhUvF87do1ZGZm4tat%0AWzh16hQAICkpCYGBgTAzM8P69euxYMECfPnll8jJyUF8fDz8/Px05v/9999j1qxZmDt3LtLS0uDm%0A5oalS5fKxixcuBCffvop5s2bh2PHjiEyMhJ9+/ZFTk6OznknTpyImJgYTJo0CRkZGfjhhx/g6Ogo%0AnfPIyEjY2tri0KFDWLduHXbv3o0RI0bI5tizZw9+//137N27F/Pnz8eUKVPQu3dv2Nra4uDBgxg2%0AbBjeeustXLx4sYbvMBERET226v8vb9Ply5cFAHH8+HGRm5srAIiYmBipv6ysTLi6uoq5c+cKIYSY%0AOHGiaN68ubh792618w0ePFi4u7uL8vJyqW3AgAHixRdfFEIIce7cOaFUKsWlS5dkx3Xv3l1MnDhR%0ACCHEokWLRJs2bYQQQsTHx4tOnTqJfv36iaVLlwohhIiIiBD/+9//hBBCfPrpp8LLy0tnPA/q1KmT%0AGD58uKwtODhYtG3bVtp3cXERs2bNko0JDAwU77zzTrVzlpSUCJVKJVasWFFt//Lly4Wtra0oLS2V%0A2n755RdhZGQkCgoKhBD/d94qKiqkMa1atRIhISHSfnl5uTA3Nxdr1qzRmd/t27dFcXGxtF24cOHe%0A35Z3dBTC2bluGxEREf2tiouL731+FxfX6jheWa4HOTk5GDhwIJ544glYWVnBw8MDAHD+/HlpTFBQ%0AkPS1sbExOnTogMzMTABAeno6QkJC0KhRI52v0aZNGyiVSmnf2dkZhYWFAO4tR6ioqICXlxcsLCyk%0ALSkpSVrKERYWhoyMDFy+fBlJSUkIDw9HeHg4NBoNysrK8OuvvyI8PBwAMGDAANy6dQtPPPEE3njj%0ADWzcuFF2lftBWVlZ6Nixo6zt/v2SkhL8/vvvCA4Olo0JDg6WzsGDMjMzcefOHXTv3l1nf9u2bWFu%0Abi6bT6vVIisrS3bejO57vJujo6PsKrlSqYS9vb10LqszZ84cWFtbS1uzZs10jiUiIqJ/Fz5nuR70%0A6dMH7u7uWLFiBVxcXKDVauHr64u7d+/qdbxarX7omAcLaYVCIS3zKC0thVKpRFpamqygBgALCwsA%0AgJ+fH+zs7JCUlISkpCTMmjULTk5OmDt3Lg4dOoSysjJ06dIFANCsWTNkZWVh9+7d2LVrF9555x18%0A8sknSEpKqrGgr0/6nBN9VHfeajqX1Zk4cSLGjBkj7ZeUlLBgJiIiekzwyvIjunr1KrKysvDRRx+h%0Ae/fu8Pb2xrVr16qMO3DggPR1eXk50tLS4O3tDQDw9/fHvn37ZDfs1UZAQAAqKipQWFgIT09P2ebk%0A5ATgXkEYEhKCTZs24eTJk+jatSv8/f1x584dfPnll+jQoYPsKq1arUafPn2waNEiaDQapKSk4Pjx%0A49W+fqtWrXDo0CFZ2/37VlZWcHFxQXJysmxMcnIyfHx8qp2zZcuWUKvVSEhIqLbf29sbR48exY0b%0AN2TzGRkZoVWrVjWcrdpTqVSwsrKSbURERPR4YLH8iGxtbWFvb4/ly5fj9OnT2LNnj+wqZKXPP/8c%0AGzduxKlTpzB8+HBcu3YNr732GoB7N+eVlJTgpZdewuHDh5GTk4Nvv/1WtpygJl5eXoiKikJ0dDQ2%0AbNiA3NxcpKamYs6cOfjll1+kceHh4VizZg3atWsHCwsLGBkZITQ0FN9//z3CwsKkcatWrcJXX32F%0AEydO4OzZs/juu++gVqvh7u4O4N6V1ujoaGn8u+++i6+++gqrV69GTk4OZs6ciWPHjkGhUEhjxo8f%0Aj7lz52Lt2rXIysrCBx98gPT0dIwaNUoa0717dyxZsgQAYGpqigkTJuD999/HN998gzNnzuDAgQP4%0A6quvAABRUVEwNTXF4MGDceLECSQmJuLdd9/FoEGDpJsAiYiIiB4Vl2E8IiMjI8TFxWHkyJHw9fVF%0Aq1atsGjRImn9b6WYmBjExMQgPT0dnp6e2Lx5MxwcHAAA9vb22LNnD8aPH4+wsDAolUq0a9euyhrf%0AmsTGxmLmzJkYO3YsLl26BAcHB3Tu3Bm9e/eWxoSFhaGiokIWW3h4ODZt2iRrs7GxQUxMDMaMGYOK%0Aigr4+fnh559/hr29PQAgPz9fth47KioKZ8+exbhx43D79m288MILGDJkCFJTU6UxI0eORHFxMcaO%0AHYvCwkL4+Phg8+bNaNmypTTmzJkzuHLlirQ/adIkGBsbY/Lkyfj999/h7OyMYcOGAQDMzMywY8cO%0AjBo1SnqKx3PPPYf58+frfc6IiIiIHkYhhBANHQT9+/To0QNOTk749ttvGzqUeldSUgJra2sUOzrC%0AyqiO/znz++/1GxQRERHVSPr8Li6u1ZJKXlmmR3bz5k0sW7YMkZGRUCqVWLNmjXRzIBEREZEhY7FM%0Aj0yhUGDr1q2YNWsWbt++jVatWmH9+vWIiIho6ND+WtnZAG/2IyIi+ldjsUyPTK1WY/fu3Q0dBhER%0AEVG949MwiIiIiIh0YLFMRERERKQDi2UiIiIiIh1YLBMRERER6cBimYiIiIhIBxbLREREREQ6sFgm%0AIjRJVcoAABP2SURBVCIiItKBxTIRERERkQ4slomIiIiIdGCxTERERESkA4tlIiIiIiIdWCwTERER%0AEenAYpmIiIiISAcWy0REREREOhg3dABEhkYIAQAoKSlp4EiIiIhIX5Wf25Wf4/pisUxUS1evXgUA%0ANGvWrIEjISIiotq6fv06rK2t9R7PYpmoluzs7AAA58+fr9UPm6EoKSlBs2bNcOHCBVhZWTV0OPWO%0A+Rm2f3t+wL8/R+Zn2Aw5PyEErl+/DhcXl1odx2KZqJaMjO4t9be2tja4N4rasLKyYn4GjPkZvn97%0AjszPsBlqfnW5yMUb/IiIiIiIdGCxTERERESkg3Lq1KlTGzoIIkOjVCoRHh4OY+N/50om5mfYmJ/h%0A+7fnyPwM2789vwcpRG2fn0FERERE9JjgMgwiIiIiIh1YLBMRERER6cBimYiIiIhIBxbLREREREQ6%0AsFgmqoXPP/8cHh4eMDU1RadOnZCamtrQIellzpw5CAwMhKWlJZo0aYJnnnkGWVlZsjG3b9/G8OHD%0AYW9vDwsLCzz33HP4448/ZGPOnz+Pp59+GmZmZmjSpAnGjx+P8vLyvzMVvcTExEChUGD06NFSm6Hn%0Ad+nSJbzyyiuwt7eHWq2Gn58fDh8+LPULITB58mQ4OztDrVYjIiICOTk5sjn+/PNPREVFwcrKCjY2%0ANhg6dChKS0v/7lSqqKiowKRJk9C8eXOo1Wq0aNECM2bMwP33nxtafnv37kWfPn3g4uIChUKB+Ph4%0AWX995XPs2DGEhITA1NQUzZo1w8cff/yX5wbUnF9ZWRkmTJgAPz8/mJubw8XFBdHR0fj999//Ffk9%0AaNiwYVAoFPjss89k7YaeX2ZmJvr27Qtra2uYm5sjMDAQ58+fl/oN/T21VgQR6SUuLk6YmJiIr7/+%0AWpw8eVK88cYbwsbGRvzxxx8NHdpDRUZGitjYWHHixAmRnp4u/vvf/wo3NzdRWloqjRk2bJho1qyZ%0ASEhIEIcPHxadO3cWXbp0kfrLy8uFr6+viIiIEEeOHBFbt24VDg4OYuLEiQ2Rkk6pqanCw8ND+Pv7%0Ai1GjRknthpzfn3/+Kdzd3cWQIUPEwYMHxdmzZ8WOHTvE6dOnpTExMTHC2tpaxMfHi6NHj4q+ffuK%0A5s2bi1u3bkljevbsKdq2bSsOHDgg9u3bJzw9PcXAgQMbIiWZWbNmCXt7e7FlyxaRm5sr1q1bJyws%0ALMTChQulMYaW39atW8WHH34oNmzYIACIjRs3yvrrI5/i4mLh6OgooqKixIkTJ8SaNWuEWq0WX375%0AZYPmV1RUJCIiIsTatWvFqVOnREpKiujYsaN48sknZXMYan7327Bhg2jbtq1wcXERCxYskPUZcn6n%0AT58WdnZ2Yvz48eK3334Tp0+fFps2bZJ93hnye2ptsVgm0lPHjh3F8OHDpf2Kigrh4uIi5syZ04BR%0A1U1hYaEAIJKSkoQQ9z7cGjVqJNatWyeNyczMFABESkqKEOLem6uRkZEoKCiQxixdulRYWVmJO3fu%0A/L0J6HD9+nXRsmVLsWvXLhEWFiYVy4ae34QJE0TXrl119mu1WuHk5CQ++eQTqa2oqEioVCqxZs0a%0AIYQQGRkZAoA4dOiQNGbbtm1CoVCIS5cu/XXB6+Hpp58Wr732mqzt2WefFVFRUUIIw8/vwWKkvvL5%0A4osvhK2trezf54QJE0SrVq3+6pRkaiomK6WmpgoA4ty5c0KIf0d+Fy9eFE2bNhUnTpwQ7u7usmLZ%0A0PN78cUXxSuvvKLzGEN/T60tLsMg0sPdu3eRlpaGiIgIqc3IyAgRERFISUlpwMjqpri4GABgZ2cH%0AAEhLS0NZWZksv9atW8PNzU3KLyUlBX5+fnB0dJTGREZGoqSkBCdPnvwbo9dt+PDhePrpp2V5AIaf%0A3+bNm9GhQwcMGDAATZo0QUBAAFasWCH15+bmoqCgQJaftbU1OnXqJMvPxsYGHTp0kMZERETAyMgI%0ABw8e/PuSqUaXLl2QkJCA7OxsAMDRo0exf/9+9OrVC4Dh5/eg+sonJSUFoaGhMDExkcZERkYiKysL%0A165d+5uy0U9xcTEUCgVsbGwAGH5+Wq0WgwYNwvjx49GmTZsq/Yacn1arxS+//AIvLy9ERkaiSZMm%0A6NSpk2yphqG/p9YWi2UiPVy5cgUVFRWyH3oAcHR0REFBQQNFVTdarRajR49GcHAwfH19AQAFBQUw%0AMTGRPsgq3Z9fQUFBtflX9jW0uLg4/Pbbb5gzZ06VPkPP7+zZs1i6dClatmyJHTt24O2338bIkSOx%0AevVqWXw1/fssKChAkyZNZP3Gxsaws7Nr8Pw++OADvPTSS2jdujUaNWqEgIAAjB49GlFRUQAMP78H%0A1Vc+/+R/s/e7ffs2JkyYgIEDB8LKygqA4ec3d+5cGBsbY+TIkdX2G3J+hYWFKC0tRUxMDHr27Imd%0AO3eif//+ePbZZ5GUlCTFZ8jvqbX1ePydQiKSDB8+HCdOnMD+/fsbOpR6c+HCBYwaNQq7du2Cqalp%0AQ4dT77RaLTp06IDZs2cDAAICAnDixAksW7YMgwcPbuDoHt2PP/6I77//Hj/88APatGmD9PR0jB49%0AGi4uLv+K/B5nZWVleOGFFyCEwNKlSxs6nHqRlpaGhQsX4rfffoNCoWjocOqdVqsFAPTr1w/vvfce%0AAKBdu3b49ddfsWzZMoSFhTVkeA2CV5aJ9ODg4AClUlnlTt8//vgDTk5ODRRV7Y0YMQJbtmxBYmIi%0AXF1dpXYnJyfcvXsXRUVFsvH35+fk5FRt/pV9DSktLQ2FhYVo3749jI2NYWxsjKSkJCxatAjGxsZw%0AdHQ06PycnZ3h4+Mja/P29pbuTK+Mr6Z/n05OTigsLJT1l5eX488//2zw/MaPHy9dXfbz88OgQYPw%0A3nvvSf9LYOj5Pai+8vkn/5sF/q9QPnfuHHbt2iVdVQYMO799+/ahsLAQbm5u0vvNuXPnMHbsWHh4%0AeEjxGWp+Dg4OMDY2fuh7jiG/p9YWi2UiPZiYmODJJ59EQkKC1KbVapGQkICgoKAGjEw/QgiMGDEC%0AGzduxJ49e9C8eXNZ/5NPPolGjRrJ8svKysL58+el/IKCgnD8+HHZB0DlB+CDb6p/t+7du+P48eNI%0AT0+Xtg4dOiAqKkr62pDzCw4OrvKov+zsbLi7uwMAmjdvDicnJ1l+JSUlOHjwoCy/oqIipKWlSWP2%0A7NkDrVaLTp06/Q1Z6Hbz5k0YGck/jpRKpXSFy9Dze1B95RMUFIS9e/eirKxMGrNr1y60atUKtra2%0Af1M21asslHNycrB7927Y29vL+g05v0GDBuHYsWOy9xsXFxeMHz8eO3bsAGDY+ZmYmCAwMLDG9xxD%0A/8yotYa+w5DIUMTFxQmVSiVWrVolMjIyxJtvvilsbGxkd/r+U7399tvC2tpaaDQakZ+fL203b96U%0AxgwbNky4ubmJPXv2iMOHD4ugoCARFBQk9Vc+Bug///mPSE9PF9u3bxeNGzf+xz4G6P6nYQhh2Pml%0ApqYKY2NjMWvWLJGTkyO+//57YWZmJr777jtpTExMjLCxsRGbNm0Sx44dE/369av2UWQBAQHi4MGD%0AYv/+/aJly5b/iEfHDR48WDRt2lR6dNyGDRuEg4ODeP/996Uxhpbf9evXxZEjR8SRI0cEADF//nxx%0A5MgR6WkQ9ZFPUVGRcHR0FIMGDRInTpwQcXFxwszM7G959FhN+d29e1f07dtXuLq6ivT0dNl7zv1P%0AQTDU/Krz4NMwhDDs/DZs2CAaNWokli9fLnJycsTixYuFUqkU+/btk+Yw5PfU2mKxTFQLixcvFm5u%0AbsLExER07NhRHDhwoKFD0guAarfY2FhpzK1bt8Q777wjbG1thZmZmejfv7/Iz8+XzZOXlyd69eol%0A1Gq1cHBwEGPHjhVlZWV/czb6ebBYNvT8fv75Z+Hr6ytUKpVo3bq1WL58uaxfq9WKSZMmCUdHR6FS%0AqUT37t1FVlaWbMzVq1fFwIEDhYWFhbCyshKvvvqquH79+t+ZRrVKSkrEqFGjhJubmzA1NRVPPPGE%0A+PDDD2WFlaHll5iYWO3P3ODBg4UQ9ZfP0aNHRdeuXYVKpRJNmzYVMTExDZ5fbm6uzvecxMREg8+v%0AOtUVy4ae31dffSU8PT2FqampaNu2rYiPj5fNYejvqbWhEOK+P5FEREREREQSrlkmIiIiItKBxTIR%0AERERkQ4slomIiIiIdGCxTERERESkA4tlIiIiIiIdWCwTEREREenAYpmIiIiISAcWy0REREREOrBY%0AJiKiOhkyZAgUCgViYmJk7fHx8VAoFAAAjUYDhUJR7VZQUIDt27dLX9/P2dkZHh4esra8vDwoFAok%0AJCQAAHJzc/Hyyy/DxcUFpqamcHV1Rb9+/XDq1KmHxt65c2cMGzZM1rZs2TIoFAqsWrWqSp4hISF6%0A5QMAU6dOlbVbW1sjJCQESUlJsnmPHj2Kvn37okmTJjA1NYWHhwdefPFFFBYWyvJNT0+vMmd12/3f%0Akwe3nj17PvScEFH1WCwTEVGdmZqaYu7cubh27VqN47KyspCfny/bmjRpgq5du8LY2BgajUYam5mZ%0AiVu3buHatWvIy8uT2hMTE6FSqRAcHIyysjL06NEDxcXF2LBhA7KysrB27Vr4+fmhqKjooXF369ZN%0A9pqV8zdr1qxKu0ajwVNPPaVXPpXatGkjtaekpKBly5bo3bs3iouLAQCXL19G9+7dYWdnhx07diAz%0AMxOxsbFwcXHBjRs3qsQ7btw42Wu5urpi+vTpsrZKPXv2rBLbmjVrHnpOiKh6xg0dABERGa6IiAic%0APn0ac+bMwccff6xzXJMmTWBjY1Ol3cLCAoGBgdBoNHjppZcA3CtOu3btCq1WC41GgyFDhkjtnTt3%0AhqmpKdLT03HmzBkkJCTA3d0dAODu7o7g4GC94u7WrRtiYmJQUFAAJycnAEBSUhImT54syyM3Nxfn%0Azp1Dt27d9MqnkrGxsTSvk5MTpk+fjtjYWGRnZyMwMBDJyckoLi7GypUrYWx876O4efPmVV7n/vNk%0AYWEh7SuVSlhaWkqvcT+VSlVtOxHVDa8sExFRnSmVSsyePRuLFy/GxYsX6zRHt27dkJiYKO0nJiYi%0APDwcYWFhsnaNRiMVk40bN4aRkRF++uknVFRU1Po1g4OD0ahRI2n+jIwM3Lp1C0OHDsXVq1eRm5sr%0AxWJqaoqgoKA65QYAd+7cQWxsLGxsbNCqVSsA9wro8vJybNy4EUKIOs9NRH89FstERPRI+vfvj3bt%0A2mHKlCk6x7i6ukpXRy0sLNCmTRupr1u3bsjOzpaWEiQlJSEsLAyhoaHSOt+zZ8/i/PnzUrHctGlT%0ALFq0CJMnT4atrS2eeuopzJgxA2fPntUrZnNzc3Ts2FFaclF5NVulUqFLly6y9qCgIKhUKr3zAYDj%0Ax49LfWq1GvPmzcOaNWtgZWUF4N6a6f/97394+eWX4eDggF69euGTTz7BH3/8oVf8NdmyZYssNgsL%0AC8yePfuR5yV6XHEZBhERPbK5c+fiqaeewrhx46rt37dvHywtLaX9Ro0aSV936dIFJiYm0Gg0aNu2%0ALW7duoX27dtDq9Xi8uXLyM3NhUajgVqtRufOnaXjhg8fjujoaGg0Ghw4cADr1q3D7NmzsXnzZvTo%0A0eOhMYeHh2PdunUA7hXF4eHhAICwsDBoNBq8+uqr0Gg0eOONN2qVDwC0atUKmzdvBgBcv34da9eu%0AxYABA5CYmIgOHToAAGbNmoUxY8Zgz549OHjwIJYtW4bZs2dj79698PPze2j8unTr1g1Lly6VtdnZ%0A2dV5PqLHHa8sExHRIwsNDUVkZCQmTpxYbX/z5s3h6ekpbZXrjAHAzMwMHTt2RGJiIhITE9G1a1co%0AlUo0atQIXbp0kdqDg4NhYmIim9fS0hJ9+vTBrFmzcPToUYSEhGDmzJl6xVx5RfvSpUvQaDQICwsD%0A8H/F8pkzZ3DhwoUqN/c9LB8AMDExkfoCAgIQExODpk2b4rPPPpONs7e3x4ABAzBv3jxkZmbCxcUF%0A8+bN0yt+XczNzWWxeXp6slgmegQslomIqF7ExMTg559/RkpKSq2PrXw6xf1XeIF7RbhGo0FSUpLO%0Am98qKRQKtG7dutqnSVSn8or2F198gdu3b+PJJ58EAAQGBuLy5cv4+uuvpeUa9UGpVOLWrVs6+01M%0ATNCiRQu94yeivweXYRARUb3w8/NDVFQUFi1aVKWvsLAQt2/flrXZ29tLyxe6deuGGTNmoKCgQLaU%0AIywsDJ988gmuX78uK5bT09MxZcoUDBo0CD4+PjAxMUFSUhK+/vprTJgwQa94K5d1LF68GMHBwVAq%0AlQDuFa33tz+4xEKffMrLy6XnLlcuw8jIyJBi27JlC+Li4vDSSy/By8sLQgj8/PPP2Lp1K2JjY/WK%0AX5c7d+5UeW61sbExHBwcHmleoscVi2UiIqo306dPx9q1a6u0Vz4F4n4pKSnSGuTKm+iEENIVXgDo%0A1KkTysrKpEfMVXJ1dYWHhwemTZsm/fGOyv333ntP73i7deuGvXv3yq5mA5CexKHravbD8jl58iSc%0AnZ0B3Ftm0qJFCyxduhTR0dEAAB8fH5iZmWHs2LG4cOECVCoVWrZsiZUrV2LQoEF6x1+d7du3S699%0Af7z6/LEWIqpKIfjMGiIiIiKianHNMhERERGRDiyWiYjoX2f27NlVnjVcufXq1auhwyMiA8JlGERE%0A9K/z559/4s8//6y2T61Wo2nTpn9zRERkqFgsExERERHpwGUYREREREQ6sFgmIiIiItKBxTIRERER%0AkQ4slomIiIiIdGCxTERERESkA4tlIiIiIiIdWCwTEREREenAYpmIiIiISIf/BxDqP15LN9tLAAAA%0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0" y="1622089"/>
            <a:ext cx="5478743" cy="3659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1622089"/>
            <a:ext cx="5478745" cy="3659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3953" y="5411107"/>
            <a:ext cx="169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 NEWS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2683" y="5411107"/>
            <a:ext cx="165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 NEWS</a:t>
            </a:r>
          </a:p>
        </p:txBody>
      </p:sp>
      <p:pic>
        <p:nvPicPr>
          <p:cNvPr id="11" name="Picture 4" descr="Image result for fake news detect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267" r="4177" b="2141"/>
          <a:stretch/>
        </p:blipFill>
        <p:spPr bwMode="auto">
          <a:xfrm>
            <a:off x="10382250" y="5436053"/>
            <a:ext cx="1809750" cy="14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1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ysClr val="windowText" lastClr="000000"/>
      </a:dk1>
      <a:lt1>
        <a:sysClr val="window" lastClr="FFFFFF"/>
      </a:lt1>
      <a:dk2>
        <a:srgbClr val="CDFFFF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13477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5012</TotalTime>
  <Words>407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Tw Cen MT</vt:lpstr>
      <vt:lpstr>Wingdings</vt:lpstr>
      <vt:lpstr>Circuit</vt:lpstr>
      <vt:lpstr>PowerPoint Presentation</vt:lpstr>
      <vt:lpstr>Outline</vt:lpstr>
      <vt:lpstr>Outline</vt:lpstr>
      <vt:lpstr>Data Set Information and Goal</vt:lpstr>
      <vt:lpstr>Data Set Information</vt:lpstr>
      <vt:lpstr>Outline</vt:lpstr>
      <vt:lpstr>Data Pre-processing</vt:lpstr>
      <vt:lpstr>Data Exploration</vt:lpstr>
      <vt:lpstr>Data Exploration</vt:lpstr>
      <vt:lpstr>Hypothesis Generation</vt:lpstr>
      <vt:lpstr>Input Pre-processing</vt:lpstr>
      <vt:lpstr>Outline</vt:lpstr>
      <vt:lpstr>Classification Models – Machine Learning</vt:lpstr>
      <vt:lpstr>Classification Models – Deep Learning</vt:lpstr>
      <vt:lpstr>Classification Models – Deep Learning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</dc:creator>
  <cp:lastModifiedBy> </cp:lastModifiedBy>
  <cp:revision>163</cp:revision>
  <dcterms:created xsi:type="dcterms:W3CDTF">2019-04-06T00:39:08Z</dcterms:created>
  <dcterms:modified xsi:type="dcterms:W3CDTF">2019-10-07T03:13:28Z</dcterms:modified>
</cp:coreProperties>
</file>