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image" Target="../media/image130.png"/><Relationship Id="rId4" Type="http://schemas.openxmlformats.org/officeDocument/2006/relationships/image" Target="../media/image160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image" Target="../media/image1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251AA-D35A-478A-82C5-E734844E5165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A2979-44D1-45FE-A042-E3F726272B0D}">
      <dgm:prSet phldrT="[Text]"/>
      <dgm:spPr/>
      <dgm:t>
        <a:bodyPr/>
        <a:lstStyle/>
        <a:p>
          <a:pPr algn="ctr"/>
          <a:r>
            <a:rPr lang="fa-IR" dirty="0" smtClean="0">
              <a:cs typeface="B Nazanin" panose="00000400000000000000" pitchFamily="2" charset="-78"/>
            </a:rPr>
            <a:t>معایب</a:t>
          </a:r>
          <a:endParaRPr lang="en-US" dirty="0">
            <a:cs typeface="B Nazanin" panose="00000400000000000000" pitchFamily="2" charset="-78"/>
          </a:endParaRPr>
        </a:p>
      </dgm:t>
    </dgm:pt>
    <dgm:pt modelId="{40E0DB6E-F964-4DAB-9ECE-99875682E286}" type="parTrans" cxnId="{61601CFF-EF1C-49BE-8038-364C03AE7777}">
      <dgm:prSet/>
      <dgm:spPr/>
      <dgm:t>
        <a:bodyPr/>
        <a:lstStyle/>
        <a:p>
          <a:pPr algn="ctr"/>
          <a:endParaRPr lang="en-US"/>
        </a:p>
      </dgm:t>
    </dgm:pt>
    <dgm:pt modelId="{05030F0B-1590-4964-B205-8E4525D1F9CC}" type="sibTrans" cxnId="{61601CFF-EF1C-49BE-8038-364C03AE7777}">
      <dgm:prSet/>
      <dgm:spPr/>
      <dgm:t>
        <a:bodyPr/>
        <a:lstStyle/>
        <a:p>
          <a:pPr algn="ctr"/>
          <a:endParaRPr lang="en-US"/>
        </a:p>
      </dgm:t>
    </dgm:pt>
    <dgm:pt modelId="{60ED0BAD-B60A-41C1-950A-A4776AA69EB2}">
      <dgm:prSet phldrT="[Text]"/>
      <dgm:spPr/>
      <dgm:t>
        <a:bodyPr/>
        <a:lstStyle/>
        <a:p>
          <a:pPr algn="ctr"/>
          <a:r>
            <a:rPr lang="fa-IR" dirty="0" smtClean="0">
              <a:cs typeface="B Nazanin" panose="00000400000000000000" pitchFamily="2" charset="-78"/>
            </a:rPr>
            <a:t>آسیب پذیری</a:t>
          </a:r>
          <a:endParaRPr lang="en-US" dirty="0">
            <a:cs typeface="B Nazanin" panose="00000400000000000000" pitchFamily="2" charset="-78"/>
          </a:endParaRPr>
        </a:p>
      </dgm:t>
    </dgm:pt>
    <dgm:pt modelId="{D2BBC122-9CEE-41B6-82B9-7EFFB85C0A61}" type="parTrans" cxnId="{4E9B6CF6-7631-4261-9C45-11BFFD8D1F59}">
      <dgm:prSet/>
      <dgm:spPr/>
      <dgm:t>
        <a:bodyPr/>
        <a:lstStyle/>
        <a:p>
          <a:pPr algn="ctr"/>
          <a:endParaRPr lang="en-US"/>
        </a:p>
      </dgm:t>
    </dgm:pt>
    <dgm:pt modelId="{33B2886D-F6C6-4773-A344-96058B76E8CC}" type="sibTrans" cxnId="{4E9B6CF6-7631-4261-9C45-11BFFD8D1F59}">
      <dgm:prSet/>
      <dgm:spPr/>
      <dgm:t>
        <a:bodyPr/>
        <a:lstStyle/>
        <a:p>
          <a:pPr algn="ctr"/>
          <a:endParaRPr lang="en-US"/>
        </a:p>
      </dgm:t>
    </dgm:pt>
    <dgm:pt modelId="{CCDCDC0A-CADF-47FB-A5FD-EA2888F55DF0}">
      <dgm:prSet phldrT="[Text]"/>
      <dgm:spPr/>
      <dgm:t>
        <a:bodyPr/>
        <a:lstStyle/>
        <a:p>
          <a:pPr algn="ctr"/>
          <a:r>
            <a:rPr lang="fa-IR" dirty="0" smtClean="0">
              <a:cs typeface="B Nazanin" panose="00000400000000000000" pitchFamily="2" charset="-78"/>
            </a:rPr>
            <a:t>تعداداعضای بیشتر</a:t>
          </a:r>
          <a:endParaRPr lang="en-US" dirty="0">
            <a:cs typeface="B Nazanin" panose="00000400000000000000" pitchFamily="2" charset="-78"/>
          </a:endParaRPr>
        </a:p>
      </dgm:t>
    </dgm:pt>
    <dgm:pt modelId="{7D95E76B-8CFA-47FD-99FC-373C91D4A295}" type="parTrans" cxnId="{56F2F46B-1828-4E48-B6F6-40E87E11A233}">
      <dgm:prSet/>
      <dgm:spPr/>
      <dgm:t>
        <a:bodyPr/>
        <a:lstStyle/>
        <a:p>
          <a:pPr algn="ctr"/>
          <a:endParaRPr lang="en-US"/>
        </a:p>
      </dgm:t>
    </dgm:pt>
    <dgm:pt modelId="{FCA58FCB-696A-4875-BB5A-FBAF7426F912}" type="sibTrans" cxnId="{56F2F46B-1828-4E48-B6F6-40E87E11A233}">
      <dgm:prSet/>
      <dgm:spPr/>
      <dgm:t>
        <a:bodyPr/>
        <a:lstStyle/>
        <a:p>
          <a:pPr algn="ctr"/>
          <a:endParaRPr lang="en-US"/>
        </a:p>
      </dgm:t>
    </dgm:pt>
    <dgm:pt modelId="{84D9F027-8A94-493A-ABDC-6B96EC0C48A0}">
      <dgm:prSet phldrT="[Text]"/>
      <dgm:spPr/>
      <dgm:t>
        <a:bodyPr/>
        <a:lstStyle/>
        <a:p>
          <a:pPr algn="ctr"/>
          <a:r>
            <a:rPr lang="fa-IR" dirty="0" smtClean="0">
              <a:cs typeface="B Nazanin" panose="00000400000000000000" pitchFamily="2" charset="-78"/>
            </a:rPr>
            <a:t>ریوارد پایدارتر</a:t>
          </a:r>
          <a:endParaRPr lang="en-US" dirty="0">
            <a:cs typeface="B Nazanin" panose="00000400000000000000" pitchFamily="2" charset="-78"/>
          </a:endParaRPr>
        </a:p>
      </dgm:t>
    </dgm:pt>
    <dgm:pt modelId="{49925475-6C7E-4F27-9FD3-0A92B1AB32D3}" type="parTrans" cxnId="{13AA0B68-9F92-4D39-9DE7-174B95C548E8}">
      <dgm:prSet/>
      <dgm:spPr/>
      <dgm:t>
        <a:bodyPr/>
        <a:lstStyle/>
        <a:p>
          <a:pPr algn="ctr"/>
          <a:endParaRPr lang="en-US"/>
        </a:p>
      </dgm:t>
    </dgm:pt>
    <dgm:pt modelId="{2B49E3C0-2707-45B6-AEC5-DE8A6C578346}" type="sibTrans" cxnId="{13AA0B68-9F92-4D39-9DE7-174B95C548E8}">
      <dgm:prSet/>
      <dgm:spPr/>
      <dgm:t>
        <a:bodyPr/>
        <a:lstStyle/>
        <a:p>
          <a:pPr algn="ctr"/>
          <a:endParaRPr lang="en-US"/>
        </a:p>
      </dgm:t>
    </dgm:pt>
    <dgm:pt modelId="{EE8A40BE-F741-4D78-A017-422263D794AF}">
      <dgm:prSet phldrT="[Text]"/>
      <dgm:spPr/>
      <dgm:t>
        <a:bodyPr/>
        <a:lstStyle/>
        <a:p>
          <a:pPr algn="ctr"/>
          <a:r>
            <a:rPr lang="fa-IR" dirty="0" smtClean="0">
              <a:cs typeface="B Nazanin" panose="00000400000000000000" pitchFamily="2" charset="-78"/>
            </a:rPr>
            <a:t>مزایا</a:t>
          </a:r>
          <a:endParaRPr lang="en-US" dirty="0">
            <a:cs typeface="B Nazanin" panose="00000400000000000000" pitchFamily="2" charset="-78"/>
          </a:endParaRPr>
        </a:p>
      </dgm:t>
    </dgm:pt>
    <dgm:pt modelId="{C756CAC7-EFBA-49EA-AF4E-EAE57F21B2C8}" type="sibTrans" cxnId="{030061E1-98F9-4E99-8EA5-A6925FB2775F}">
      <dgm:prSet/>
      <dgm:spPr/>
      <dgm:t>
        <a:bodyPr/>
        <a:lstStyle/>
        <a:p>
          <a:pPr algn="ctr"/>
          <a:endParaRPr lang="en-US"/>
        </a:p>
      </dgm:t>
    </dgm:pt>
    <dgm:pt modelId="{A9A398B4-0CFF-476C-AC43-65C0AF041937}" type="parTrans" cxnId="{030061E1-98F9-4E99-8EA5-A6925FB2775F}">
      <dgm:prSet/>
      <dgm:spPr/>
      <dgm:t>
        <a:bodyPr/>
        <a:lstStyle/>
        <a:p>
          <a:pPr algn="ctr"/>
          <a:endParaRPr lang="en-US"/>
        </a:p>
      </dgm:t>
    </dgm:pt>
    <dgm:pt modelId="{9718B76F-9D4B-4A26-A339-9CC2358D0E51}" type="pres">
      <dgm:prSet presAssocID="{889251AA-D35A-478A-82C5-E734844E5165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864E0D-2356-40A6-AD89-4E0404C93D37}" type="pres">
      <dgm:prSet presAssocID="{889251AA-D35A-478A-82C5-E734844E5165}" presName="dummyMaxCanvas" presStyleCnt="0"/>
      <dgm:spPr/>
    </dgm:pt>
    <dgm:pt modelId="{C9CC20F2-6082-4D97-8235-0DD7E1EB3BE7}" type="pres">
      <dgm:prSet presAssocID="{889251AA-D35A-478A-82C5-E734844E5165}" presName="parentComposite" presStyleCnt="0"/>
      <dgm:spPr/>
    </dgm:pt>
    <dgm:pt modelId="{3A7A5E6B-E1CE-4910-A5DC-BEDE80492C11}" type="pres">
      <dgm:prSet presAssocID="{889251AA-D35A-478A-82C5-E734844E5165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98358D44-C930-4D00-93B2-94877A087D91}" type="pres">
      <dgm:prSet presAssocID="{889251AA-D35A-478A-82C5-E734844E5165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195546E9-CE06-4A45-8B13-266E30E06225}" type="pres">
      <dgm:prSet presAssocID="{889251AA-D35A-478A-82C5-E734844E5165}" presName="childrenComposite" presStyleCnt="0"/>
      <dgm:spPr/>
    </dgm:pt>
    <dgm:pt modelId="{E8D3A071-9025-4BC8-B283-C47A60D48527}" type="pres">
      <dgm:prSet presAssocID="{889251AA-D35A-478A-82C5-E734844E5165}" presName="dummyMaxCanvas_ChildArea" presStyleCnt="0"/>
      <dgm:spPr/>
    </dgm:pt>
    <dgm:pt modelId="{0DB8CF3C-551D-4699-B95F-0250964704A9}" type="pres">
      <dgm:prSet presAssocID="{889251AA-D35A-478A-82C5-E734844E5165}" presName="fulcrum" presStyleLbl="alignAccFollowNode1" presStyleIdx="2" presStyleCnt="4"/>
      <dgm:spPr/>
    </dgm:pt>
    <dgm:pt modelId="{18FCBE82-455B-4EA8-8124-EC16D317FB9D}" type="pres">
      <dgm:prSet presAssocID="{889251AA-D35A-478A-82C5-E734844E5165}" presName="balance_12" presStyleLbl="alignAccFollowNode1" presStyleIdx="3" presStyleCnt="4">
        <dgm:presLayoutVars>
          <dgm:bulletEnabled val="1"/>
        </dgm:presLayoutVars>
      </dgm:prSet>
      <dgm:spPr/>
    </dgm:pt>
    <dgm:pt modelId="{519A5C66-0D17-491C-854B-35C64639D5A2}" type="pres">
      <dgm:prSet presAssocID="{889251AA-D35A-478A-82C5-E734844E5165}" presName="right_12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70991-27D6-498E-89AE-0588CAB068A5}" type="pres">
      <dgm:prSet presAssocID="{889251AA-D35A-478A-82C5-E734844E5165}" presName="right_12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2DCDA-EE54-4900-BA57-A83259FAAB18}" type="pres">
      <dgm:prSet presAssocID="{889251AA-D35A-478A-82C5-E734844E5165}" presName="left_12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0061E1-98F9-4E99-8EA5-A6925FB2775F}" srcId="{889251AA-D35A-478A-82C5-E734844E5165}" destId="{EE8A40BE-F741-4D78-A017-422263D794AF}" srcOrd="1" destOrd="0" parTransId="{A9A398B4-0CFF-476C-AC43-65C0AF041937}" sibTransId="{C756CAC7-EFBA-49EA-AF4E-EAE57F21B2C8}"/>
    <dgm:cxn modelId="{13AA0B68-9F92-4D39-9DE7-174B95C548E8}" srcId="{EE8A40BE-F741-4D78-A017-422263D794AF}" destId="{84D9F027-8A94-493A-ABDC-6B96EC0C48A0}" srcOrd="1" destOrd="0" parTransId="{49925475-6C7E-4F27-9FD3-0A92B1AB32D3}" sibTransId="{2B49E3C0-2707-45B6-AEC5-DE8A6C578346}"/>
    <dgm:cxn modelId="{DA6F589C-DD3F-4518-9808-3046C0A8E651}" type="presOf" srcId="{60ED0BAD-B60A-41C1-950A-A4776AA69EB2}" destId="{1922DCDA-EE54-4900-BA57-A83259FAAB18}" srcOrd="0" destOrd="0" presId="urn:microsoft.com/office/officeart/2005/8/layout/balance1"/>
    <dgm:cxn modelId="{52CC0248-0BB2-4C55-A65E-901FD864BFFA}" type="presOf" srcId="{84D9F027-8A94-493A-ABDC-6B96EC0C48A0}" destId="{AA070991-27D6-498E-89AE-0588CAB068A5}" srcOrd="0" destOrd="0" presId="urn:microsoft.com/office/officeart/2005/8/layout/balance1"/>
    <dgm:cxn modelId="{A01CD6C1-2DCD-4CEC-9382-4C190916DB08}" type="presOf" srcId="{CCDCDC0A-CADF-47FB-A5FD-EA2888F55DF0}" destId="{519A5C66-0D17-491C-854B-35C64639D5A2}" srcOrd="0" destOrd="0" presId="urn:microsoft.com/office/officeart/2005/8/layout/balance1"/>
    <dgm:cxn modelId="{A09B1E61-C3D5-4339-B3CE-61BA3FB6D972}" type="presOf" srcId="{EE8A40BE-F741-4D78-A017-422263D794AF}" destId="{98358D44-C930-4D00-93B2-94877A087D91}" srcOrd="0" destOrd="0" presId="urn:microsoft.com/office/officeart/2005/8/layout/balance1"/>
    <dgm:cxn modelId="{9E342272-47A9-41FC-B4B3-AC998A29206C}" type="presOf" srcId="{889251AA-D35A-478A-82C5-E734844E5165}" destId="{9718B76F-9D4B-4A26-A339-9CC2358D0E51}" srcOrd="0" destOrd="0" presId="urn:microsoft.com/office/officeart/2005/8/layout/balance1"/>
    <dgm:cxn modelId="{61601CFF-EF1C-49BE-8038-364C03AE7777}" srcId="{889251AA-D35A-478A-82C5-E734844E5165}" destId="{0FFA2979-44D1-45FE-A042-E3F726272B0D}" srcOrd="0" destOrd="0" parTransId="{40E0DB6E-F964-4DAB-9ECE-99875682E286}" sibTransId="{05030F0B-1590-4964-B205-8E4525D1F9CC}"/>
    <dgm:cxn modelId="{4E9B6CF6-7631-4261-9C45-11BFFD8D1F59}" srcId="{0FFA2979-44D1-45FE-A042-E3F726272B0D}" destId="{60ED0BAD-B60A-41C1-950A-A4776AA69EB2}" srcOrd="0" destOrd="0" parTransId="{D2BBC122-9CEE-41B6-82B9-7EFFB85C0A61}" sibTransId="{33B2886D-F6C6-4773-A344-96058B76E8CC}"/>
    <dgm:cxn modelId="{56F2F46B-1828-4E48-B6F6-40E87E11A233}" srcId="{EE8A40BE-F741-4D78-A017-422263D794AF}" destId="{CCDCDC0A-CADF-47FB-A5FD-EA2888F55DF0}" srcOrd="0" destOrd="0" parTransId="{7D95E76B-8CFA-47FD-99FC-373C91D4A295}" sibTransId="{FCA58FCB-696A-4875-BB5A-FBAF7426F912}"/>
    <dgm:cxn modelId="{126B3C7D-0613-4ABE-AEBC-63A694430600}" type="presOf" srcId="{0FFA2979-44D1-45FE-A042-E3F726272B0D}" destId="{3A7A5E6B-E1CE-4910-A5DC-BEDE80492C11}" srcOrd="0" destOrd="0" presId="urn:microsoft.com/office/officeart/2005/8/layout/balance1"/>
    <dgm:cxn modelId="{3D64B652-6825-484A-8770-079E35316D49}" type="presParOf" srcId="{9718B76F-9D4B-4A26-A339-9CC2358D0E51}" destId="{43864E0D-2356-40A6-AD89-4E0404C93D37}" srcOrd="0" destOrd="0" presId="urn:microsoft.com/office/officeart/2005/8/layout/balance1"/>
    <dgm:cxn modelId="{C360D2ED-84BA-47DC-A56F-1722DF8E0A71}" type="presParOf" srcId="{9718B76F-9D4B-4A26-A339-9CC2358D0E51}" destId="{C9CC20F2-6082-4D97-8235-0DD7E1EB3BE7}" srcOrd="1" destOrd="0" presId="urn:microsoft.com/office/officeart/2005/8/layout/balance1"/>
    <dgm:cxn modelId="{1CE98B83-ECC3-474A-9465-19627CFEEA14}" type="presParOf" srcId="{C9CC20F2-6082-4D97-8235-0DD7E1EB3BE7}" destId="{3A7A5E6B-E1CE-4910-A5DC-BEDE80492C11}" srcOrd="0" destOrd="0" presId="urn:microsoft.com/office/officeart/2005/8/layout/balance1"/>
    <dgm:cxn modelId="{2320299F-FAEF-4FBC-B495-FEB1A5123D21}" type="presParOf" srcId="{C9CC20F2-6082-4D97-8235-0DD7E1EB3BE7}" destId="{98358D44-C930-4D00-93B2-94877A087D91}" srcOrd="1" destOrd="0" presId="urn:microsoft.com/office/officeart/2005/8/layout/balance1"/>
    <dgm:cxn modelId="{C1F99E42-D146-4BFB-8F5F-F4CCC6448560}" type="presParOf" srcId="{9718B76F-9D4B-4A26-A339-9CC2358D0E51}" destId="{195546E9-CE06-4A45-8B13-266E30E06225}" srcOrd="2" destOrd="0" presId="urn:microsoft.com/office/officeart/2005/8/layout/balance1"/>
    <dgm:cxn modelId="{98E81435-587B-4CFE-BC81-25303CAF946E}" type="presParOf" srcId="{195546E9-CE06-4A45-8B13-266E30E06225}" destId="{E8D3A071-9025-4BC8-B283-C47A60D48527}" srcOrd="0" destOrd="0" presId="urn:microsoft.com/office/officeart/2005/8/layout/balance1"/>
    <dgm:cxn modelId="{374B18F2-8B30-4BD8-8D54-0B591FDC280A}" type="presParOf" srcId="{195546E9-CE06-4A45-8B13-266E30E06225}" destId="{0DB8CF3C-551D-4699-B95F-0250964704A9}" srcOrd="1" destOrd="0" presId="urn:microsoft.com/office/officeart/2005/8/layout/balance1"/>
    <dgm:cxn modelId="{1B5AF2BD-C70F-44D6-BE35-AF13CEC1AB1E}" type="presParOf" srcId="{195546E9-CE06-4A45-8B13-266E30E06225}" destId="{18FCBE82-455B-4EA8-8124-EC16D317FB9D}" srcOrd="2" destOrd="0" presId="urn:microsoft.com/office/officeart/2005/8/layout/balance1"/>
    <dgm:cxn modelId="{D2FEE1DB-C3C7-408D-B598-34CA1A993842}" type="presParOf" srcId="{195546E9-CE06-4A45-8B13-266E30E06225}" destId="{519A5C66-0D17-491C-854B-35C64639D5A2}" srcOrd="3" destOrd="0" presId="urn:microsoft.com/office/officeart/2005/8/layout/balance1"/>
    <dgm:cxn modelId="{E1776F7C-F78B-468D-A84D-3B806EE63CDB}" type="presParOf" srcId="{195546E9-CE06-4A45-8B13-266E30E06225}" destId="{AA070991-27D6-498E-89AE-0588CAB068A5}" srcOrd="4" destOrd="0" presId="urn:microsoft.com/office/officeart/2005/8/layout/balance1"/>
    <dgm:cxn modelId="{073DF0CD-0896-4D84-AE34-34FEFA95B867}" type="presParOf" srcId="{195546E9-CE06-4A45-8B13-266E30E06225}" destId="{1922DCDA-EE54-4900-BA57-A83259FAAB18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86277-2C38-460F-BDCA-365F90269E89}" type="doc">
      <dgm:prSet loTypeId="urn:microsoft.com/office/officeart/2005/8/layout/pList2" loCatId="list" qsTypeId="urn:microsoft.com/office/officeart/2005/8/quickstyle/simple2" qsCatId="simple" csTypeId="urn:microsoft.com/office/officeart/2005/8/colors/accent1_2" csCatId="accent1" phldr="1"/>
      <dgm:spPr/>
    </dgm:pt>
    <dgm:pt modelId="{2CC5B34B-0A87-41C6-8363-DBDC8895099A}">
      <dgm:prSet phldrT="[Text]" custT="1"/>
      <dgm:spPr/>
      <dgm:t>
        <a:bodyPr/>
        <a:lstStyle/>
        <a:p>
          <a:r>
            <a:rPr lang="fa-IR" sz="2000" dirty="0" smtClean="0">
              <a:solidFill>
                <a:schemeClr val="tx1"/>
              </a:solidFill>
              <a:cs typeface="B Nazanin" panose="00000400000000000000" pitchFamily="2" charset="-78"/>
            </a:rPr>
            <a:t>توان استخر اول هنوز بیشتر است.</a:t>
          </a:r>
        </a:p>
        <a:p>
          <a:r>
            <a:rPr lang="fa-IR" sz="2000" dirty="0" smtClean="0">
              <a:solidFill>
                <a:schemeClr val="tx1"/>
              </a:solidFill>
              <a:cs typeface="B Nazanin" panose="00000400000000000000" pitchFamily="2" charset="-78"/>
            </a:rPr>
            <a:t>تاثیری در خروجی استراتژی ها ایجاد نمی شود.</a:t>
          </a:r>
        </a:p>
      </dgm:t>
    </dgm:pt>
    <dgm:pt modelId="{B985B980-6434-467E-BC0C-781A421FA96D}" type="parTrans" cxnId="{30F684BE-96A2-4EBC-A37F-688BDB0A5AED}">
      <dgm:prSet/>
      <dgm:spPr/>
      <dgm:t>
        <a:bodyPr/>
        <a:lstStyle/>
        <a:p>
          <a:endParaRPr lang="en-US"/>
        </a:p>
      </dgm:t>
    </dgm:pt>
    <dgm:pt modelId="{155A00AE-CAD1-4322-A6DD-E5CB32B5E47F}" type="sibTrans" cxnId="{30F684BE-96A2-4EBC-A37F-688BDB0A5AE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663A061-7849-4C2E-A0FB-FBBFD4A0BEC0}">
          <dgm:prSet phldrT="[Text]" custT="1"/>
          <dgm:spPr/>
          <dgm:t>
            <a:bodyPr/>
            <a:lstStyle/>
            <a:p>
              <a:pPr rtl="1">
                <a:lnSpc>
                  <a:spcPct val="150000"/>
                </a:lnSpc>
              </a:pPr>
              <a14:m>
                <m:oMath xmlns:m="http://schemas.openxmlformats.org/officeDocument/2006/math">
                  <m:r>
                    <a:rPr lang="en-US" sz="20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𝑚</m:t>
                  </m:r>
                  <m:r>
                    <a:rPr lang="en-US" sz="20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&lt;</m:t>
                  </m:r>
                  <m:f>
                    <m:fPr>
                      <m:ctrl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a14:m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fa-IR" sz="2000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 حمله میکند</a:t>
              </a:r>
            </a:p>
            <a:p>
              <a:pPr rtl="1">
                <a:lnSpc>
                  <a:spcPct val="150000"/>
                </a:lnSpc>
              </a:pPr>
              <a14:m>
                <m:oMath xmlns:m="http://schemas.openxmlformats.org/officeDocument/2006/math">
                  <m:r>
                    <a:rPr lang="en-US" sz="200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𝑚</m:t>
                  </m:r>
                  <m:r>
                    <a:rPr lang="en-US" sz="200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&lt;</m:t>
                  </m:r>
                  <m:f>
                    <m:fPr>
                      <m:ctrlP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fa-I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</m:oMath>
              </a14:m>
              <a:r>
                <a:rPr lang="fa-IR" sz="2000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 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fa-I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fa-IR" sz="2000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 حمله میکند</a:t>
              </a:r>
              <a:endParaRPr lang="en-US" sz="20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dgm:t>
        </dgm:pt>
      </mc:Choice>
      <mc:Fallback>
        <dgm:pt modelId="{3663A061-7849-4C2E-A0FB-FBBFD4A0BEC0}">
          <dgm:prSet phldrT="[Text]" custT="1"/>
          <dgm:spPr/>
          <dgm:t>
            <a:bodyPr/>
            <a:lstStyle/>
            <a:p>
              <a:pPr rtl="1">
                <a:lnSpc>
                  <a:spcPct val="150000"/>
                </a:lnSpc>
              </a:pPr>
              <a:r>
                <a:rPr lang="en-US" sz="20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𝑚&lt;</a:t>
              </a:r>
              <a:r>
                <a:rPr lang="en-US" sz="20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1/2</a:t>
              </a:r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: </a:t>
              </a:r>
              <a:r>
                <a:rPr lang="en-US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𝑝</a:t>
              </a:r>
              <a:r>
                <a:rPr lang="en-US" sz="200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_</a:t>
              </a:r>
              <a:r>
                <a:rPr lang="en-US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r>
                <a:rPr lang="fa-IR" sz="2000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 حمله میکند</a:t>
              </a:r>
            </a:p>
            <a:p>
              <a:pPr rtl="1">
                <a:lnSpc>
                  <a:spcPct val="150000"/>
                </a:lnSpc>
              </a:pPr>
              <a:r>
                <a:rPr lang="en-US" sz="200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𝑚&lt;</a:t>
              </a:r>
              <a:r>
                <a:rPr lang="en-US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1/</a:t>
              </a:r>
              <a:r>
                <a:rPr lang="fa-IR" sz="20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4</a:t>
              </a:r>
              <a:r>
                <a:rPr lang="fa-IR" sz="2000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 : </a:t>
              </a:r>
              <a:r>
                <a:rPr lang="en-US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𝑝</a:t>
              </a:r>
              <a:r>
                <a:rPr lang="en-US" sz="200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_</a:t>
              </a:r>
              <a:r>
                <a:rPr lang="fa-IR" sz="20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1</a:t>
              </a:r>
              <a:r>
                <a:rPr lang="fa-IR" sz="2000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 حمله میکند</a:t>
              </a:r>
              <a:endParaRPr lang="en-US" sz="20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dgm:t>
        </dgm:pt>
      </mc:Fallback>
    </mc:AlternateContent>
    <dgm:pt modelId="{A1C9EDE2-1E7C-488C-9DB7-3D3F3FD12381}" type="parTrans" cxnId="{EE96CB74-3DAB-4FAC-8379-1330318F8726}">
      <dgm:prSet/>
      <dgm:spPr/>
      <dgm:t>
        <a:bodyPr/>
        <a:lstStyle/>
        <a:p>
          <a:endParaRPr lang="en-US"/>
        </a:p>
      </dgm:t>
    </dgm:pt>
    <dgm:pt modelId="{43C56747-35F4-47E6-B4E4-0D09E0D43D08}" type="sibTrans" cxnId="{EE96CB74-3DAB-4FAC-8379-1330318F8726}">
      <dgm:prSet/>
      <dgm:spPr/>
      <dgm:t>
        <a:bodyPr/>
        <a:lstStyle/>
        <a:p>
          <a:endParaRPr lang="en-US"/>
        </a:p>
      </dgm:t>
    </dgm:pt>
    <dgm:pt modelId="{BD769B7A-08EB-4266-A264-DF27F4236B23}">
      <dgm:prSet phldrT="[Text]" phldr="1"/>
      <dgm:spPr/>
      <dgm:t>
        <a:bodyPr/>
        <a:lstStyle/>
        <a:p>
          <a:endParaRPr lang="en-US" dirty="0"/>
        </a:p>
      </dgm:t>
    </dgm:pt>
    <dgm:pt modelId="{42195866-D4F0-459F-A8E3-459E767429FB}" type="parTrans" cxnId="{F852A50E-D84E-449A-ACDA-45036196224D}">
      <dgm:prSet/>
      <dgm:spPr/>
      <dgm:t>
        <a:bodyPr/>
        <a:lstStyle/>
        <a:p>
          <a:endParaRPr lang="en-US"/>
        </a:p>
      </dgm:t>
    </dgm:pt>
    <dgm:pt modelId="{779B3D83-0A76-486B-817C-73150DBD87F5}" type="sibTrans" cxnId="{F852A50E-D84E-449A-ACDA-45036196224D}">
      <dgm:prSet/>
      <dgm:spPr/>
      <dgm:t>
        <a:bodyPr/>
        <a:lstStyle/>
        <a:p>
          <a:endParaRPr lang="en-US"/>
        </a:p>
      </dgm:t>
    </dgm:pt>
    <dgm:pt modelId="{08C42346-A7E6-4A31-88AB-16FCCD4E4E9B}" type="pres">
      <dgm:prSet presAssocID="{84186277-2C38-460F-BDCA-365F90269E89}" presName="Name0" presStyleCnt="0">
        <dgm:presLayoutVars>
          <dgm:dir/>
          <dgm:resizeHandles val="exact"/>
        </dgm:presLayoutVars>
      </dgm:prSet>
      <dgm:spPr/>
    </dgm:pt>
    <dgm:pt modelId="{4FA80970-AF4D-4332-BB1E-EE72FBA23C25}" type="pres">
      <dgm:prSet presAssocID="{84186277-2C38-460F-BDCA-365F90269E89}" presName="bkgdShp" presStyleLbl="alignAccFollowNode1" presStyleIdx="0" presStyleCnt="1" custLinFactNeighborX="-1580" custLinFactNeighborY="-192"/>
      <dgm:spPr/>
    </dgm:pt>
    <dgm:pt modelId="{4F039181-575E-4F02-8BAA-69139E31A397}" type="pres">
      <dgm:prSet presAssocID="{84186277-2C38-460F-BDCA-365F90269E89}" presName="linComp" presStyleCnt="0"/>
      <dgm:spPr/>
    </dgm:pt>
    <dgm:pt modelId="{81355C2A-F81A-4DE0-9AA6-58C4A7D7B0D9}" type="pres">
      <dgm:prSet presAssocID="{2CC5B34B-0A87-41C6-8363-DBDC8895099A}" presName="compNode" presStyleCnt="0"/>
      <dgm:spPr/>
    </dgm:pt>
    <dgm:pt modelId="{21F4302B-B928-412D-AAF5-829DB34BB2D9}" type="pres">
      <dgm:prSet presAssocID="{2CC5B34B-0A87-41C6-8363-DBDC8895099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69AD6-B852-496B-AC14-94DAF0F12E13}" type="pres">
      <dgm:prSet presAssocID="{2CC5B34B-0A87-41C6-8363-DBDC8895099A}" presName="invisiNode" presStyleLbl="node1" presStyleIdx="0" presStyleCnt="3"/>
      <dgm:spPr/>
    </dgm:pt>
    <dgm:pt modelId="{BA276556-F45E-423C-BE53-7488F3031264}" type="pres">
      <dgm:prSet presAssocID="{2CC5B34B-0A87-41C6-8363-DBDC8895099A}" presName="imagNode" presStyleLbl="fgImgPlace1" presStyleIdx="0" presStyleCnt="3"/>
      <dgm:spPr/>
    </dgm:pt>
    <dgm:pt modelId="{110D2BC6-C19F-4222-B805-76B5EEEA254F}" type="pres">
      <dgm:prSet presAssocID="{155A00AE-CAD1-4322-A6DD-E5CB32B5E4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7C6A9E1-D090-40D7-8B1B-D668D28491CB}" type="pres">
      <dgm:prSet presAssocID="{3663A061-7849-4C2E-A0FB-FBBFD4A0BEC0}" presName="compNode" presStyleCnt="0"/>
      <dgm:spPr/>
    </dgm:pt>
    <dgm:pt modelId="{3223D191-37E0-4577-9B8E-E13426BAFD84}" type="pres">
      <dgm:prSet presAssocID="{3663A061-7849-4C2E-A0FB-FBBFD4A0BE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39807-D4E3-47DD-81CB-8CFAF6B8A4CA}" type="pres">
      <dgm:prSet presAssocID="{3663A061-7849-4C2E-A0FB-FBBFD4A0BEC0}" presName="invisiNode" presStyleLbl="node1" presStyleIdx="1" presStyleCnt="3"/>
      <dgm:spPr/>
    </dgm:pt>
    <dgm:pt modelId="{5D885D2B-ECD0-4BE4-BBD5-63FECE6495D8}" type="pres">
      <dgm:prSet presAssocID="{3663A061-7849-4C2E-A0FB-FBBFD4A0BEC0}" presName="imagNode" presStyleLbl="fgImgPlace1" presStyleIdx="1" presStyleCnt="3"/>
      <dgm:spPr/>
    </dgm:pt>
    <dgm:pt modelId="{5C1BADB2-BE75-45F1-8530-F3302A605D5D}" type="pres">
      <dgm:prSet presAssocID="{43C56747-35F4-47E6-B4E4-0D09E0D43D0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B90E1B-F584-4F3D-B920-A43789518138}" type="pres">
      <dgm:prSet presAssocID="{BD769B7A-08EB-4266-A264-DF27F4236B23}" presName="compNode" presStyleCnt="0"/>
      <dgm:spPr/>
    </dgm:pt>
    <dgm:pt modelId="{9824857F-EEB4-4FC6-9C89-6D40BF96D21C}" type="pres">
      <dgm:prSet presAssocID="{BD769B7A-08EB-4266-A264-DF27F4236B2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E99C0-40B1-45E1-AB60-B8BBC7ADBECA}" type="pres">
      <dgm:prSet presAssocID="{BD769B7A-08EB-4266-A264-DF27F4236B23}" presName="invisiNode" presStyleLbl="node1" presStyleIdx="2" presStyleCnt="3"/>
      <dgm:spPr/>
    </dgm:pt>
    <dgm:pt modelId="{6E55EA73-40CA-415D-BA58-E97C404F0223}" type="pres">
      <dgm:prSet presAssocID="{BD769B7A-08EB-4266-A264-DF27F4236B23}" presName="imagNode" presStyleLbl="fgImgPlace1" presStyleIdx="2" presStyleCnt="3"/>
      <dgm:spPr/>
    </dgm:pt>
  </dgm:ptLst>
  <dgm:cxnLst>
    <dgm:cxn modelId="{379E1062-9402-459E-99FA-9CC3D954D1D0}" type="presOf" srcId="{BD769B7A-08EB-4266-A264-DF27F4236B23}" destId="{9824857F-EEB4-4FC6-9C89-6D40BF96D21C}" srcOrd="0" destOrd="0" presId="urn:microsoft.com/office/officeart/2005/8/layout/pList2"/>
    <dgm:cxn modelId="{9775B5CD-5411-4AE2-A3BD-CD660D63B9D5}" type="presOf" srcId="{155A00AE-CAD1-4322-A6DD-E5CB32B5E47F}" destId="{110D2BC6-C19F-4222-B805-76B5EEEA254F}" srcOrd="0" destOrd="0" presId="urn:microsoft.com/office/officeart/2005/8/layout/pList2"/>
    <dgm:cxn modelId="{F852A50E-D84E-449A-ACDA-45036196224D}" srcId="{84186277-2C38-460F-BDCA-365F90269E89}" destId="{BD769B7A-08EB-4266-A264-DF27F4236B23}" srcOrd="2" destOrd="0" parTransId="{42195866-D4F0-459F-A8E3-459E767429FB}" sibTransId="{779B3D83-0A76-486B-817C-73150DBD87F5}"/>
    <dgm:cxn modelId="{30F684BE-96A2-4EBC-A37F-688BDB0A5AED}" srcId="{84186277-2C38-460F-BDCA-365F90269E89}" destId="{2CC5B34B-0A87-41C6-8363-DBDC8895099A}" srcOrd="0" destOrd="0" parTransId="{B985B980-6434-467E-BC0C-781A421FA96D}" sibTransId="{155A00AE-CAD1-4322-A6DD-E5CB32B5E47F}"/>
    <dgm:cxn modelId="{B396D74A-04D5-47D6-96E8-045279C5BFFA}" type="presOf" srcId="{3663A061-7849-4C2E-A0FB-FBBFD4A0BEC0}" destId="{3223D191-37E0-4577-9B8E-E13426BAFD84}" srcOrd="0" destOrd="0" presId="urn:microsoft.com/office/officeart/2005/8/layout/pList2"/>
    <dgm:cxn modelId="{AD8521F8-4AC2-47B6-94A0-32B4694F241F}" type="presOf" srcId="{2CC5B34B-0A87-41C6-8363-DBDC8895099A}" destId="{21F4302B-B928-412D-AAF5-829DB34BB2D9}" srcOrd="0" destOrd="0" presId="urn:microsoft.com/office/officeart/2005/8/layout/pList2"/>
    <dgm:cxn modelId="{8E13A046-ACC2-4813-82E4-363C73B777F3}" type="presOf" srcId="{43C56747-35F4-47E6-B4E4-0D09E0D43D08}" destId="{5C1BADB2-BE75-45F1-8530-F3302A605D5D}" srcOrd="0" destOrd="0" presId="urn:microsoft.com/office/officeart/2005/8/layout/pList2"/>
    <dgm:cxn modelId="{EE96CB74-3DAB-4FAC-8379-1330318F8726}" srcId="{84186277-2C38-460F-BDCA-365F90269E89}" destId="{3663A061-7849-4C2E-A0FB-FBBFD4A0BEC0}" srcOrd="1" destOrd="0" parTransId="{A1C9EDE2-1E7C-488C-9DB7-3D3F3FD12381}" sibTransId="{43C56747-35F4-47E6-B4E4-0D09E0D43D08}"/>
    <dgm:cxn modelId="{2147645D-6F74-4E30-9D7D-EDBCDB84D460}" type="presOf" srcId="{84186277-2C38-460F-BDCA-365F90269E89}" destId="{08C42346-A7E6-4A31-88AB-16FCCD4E4E9B}" srcOrd="0" destOrd="0" presId="urn:microsoft.com/office/officeart/2005/8/layout/pList2"/>
    <dgm:cxn modelId="{401B893E-C590-4A4B-AE21-C1EA09D8FD43}" type="presParOf" srcId="{08C42346-A7E6-4A31-88AB-16FCCD4E4E9B}" destId="{4FA80970-AF4D-4332-BB1E-EE72FBA23C25}" srcOrd="0" destOrd="0" presId="urn:microsoft.com/office/officeart/2005/8/layout/pList2"/>
    <dgm:cxn modelId="{1591CA29-4481-4138-856D-CED2226D8C5F}" type="presParOf" srcId="{08C42346-A7E6-4A31-88AB-16FCCD4E4E9B}" destId="{4F039181-575E-4F02-8BAA-69139E31A397}" srcOrd="1" destOrd="0" presId="urn:microsoft.com/office/officeart/2005/8/layout/pList2"/>
    <dgm:cxn modelId="{DE106372-8B4F-4849-9B82-E12D1276ACE8}" type="presParOf" srcId="{4F039181-575E-4F02-8BAA-69139E31A397}" destId="{81355C2A-F81A-4DE0-9AA6-58C4A7D7B0D9}" srcOrd="0" destOrd="0" presId="urn:microsoft.com/office/officeart/2005/8/layout/pList2"/>
    <dgm:cxn modelId="{D66EEF6E-3DE4-48AA-B4FB-448CB5E89DA5}" type="presParOf" srcId="{81355C2A-F81A-4DE0-9AA6-58C4A7D7B0D9}" destId="{21F4302B-B928-412D-AAF5-829DB34BB2D9}" srcOrd="0" destOrd="0" presId="urn:microsoft.com/office/officeart/2005/8/layout/pList2"/>
    <dgm:cxn modelId="{3E55B85F-7F1B-46AF-8D74-407BDE28D584}" type="presParOf" srcId="{81355C2A-F81A-4DE0-9AA6-58C4A7D7B0D9}" destId="{95A69AD6-B852-496B-AC14-94DAF0F12E13}" srcOrd="1" destOrd="0" presId="urn:microsoft.com/office/officeart/2005/8/layout/pList2"/>
    <dgm:cxn modelId="{8EE8604B-78BA-4A4B-990D-09C5F36860EB}" type="presParOf" srcId="{81355C2A-F81A-4DE0-9AA6-58C4A7D7B0D9}" destId="{BA276556-F45E-423C-BE53-7488F3031264}" srcOrd="2" destOrd="0" presId="urn:microsoft.com/office/officeart/2005/8/layout/pList2"/>
    <dgm:cxn modelId="{3FF1330D-F9AE-4740-9701-DB56291CC7D1}" type="presParOf" srcId="{4F039181-575E-4F02-8BAA-69139E31A397}" destId="{110D2BC6-C19F-4222-B805-76B5EEEA254F}" srcOrd="1" destOrd="0" presId="urn:microsoft.com/office/officeart/2005/8/layout/pList2"/>
    <dgm:cxn modelId="{9A997E51-592B-4B7E-9D67-D37120AC8999}" type="presParOf" srcId="{4F039181-575E-4F02-8BAA-69139E31A397}" destId="{27C6A9E1-D090-40D7-8B1B-D668D28491CB}" srcOrd="2" destOrd="0" presId="urn:microsoft.com/office/officeart/2005/8/layout/pList2"/>
    <dgm:cxn modelId="{4AF25FE8-6017-483C-A672-C10DD309C109}" type="presParOf" srcId="{27C6A9E1-D090-40D7-8B1B-D668D28491CB}" destId="{3223D191-37E0-4577-9B8E-E13426BAFD84}" srcOrd="0" destOrd="0" presId="urn:microsoft.com/office/officeart/2005/8/layout/pList2"/>
    <dgm:cxn modelId="{14479426-A7EB-4093-91D4-E948007A8BFF}" type="presParOf" srcId="{27C6A9E1-D090-40D7-8B1B-D668D28491CB}" destId="{2A339807-D4E3-47DD-81CB-8CFAF6B8A4CA}" srcOrd="1" destOrd="0" presId="urn:microsoft.com/office/officeart/2005/8/layout/pList2"/>
    <dgm:cxn modelId="{8AF9672F-D737-43BC-99EC-AD2583A52D34}" type="presParOf" srcId="{27C6A9E1-D090-40D7-8B1B-D668D28491CB}" destId="{5D885D2B-ECD0-4BE4-BBD5-63FECE6495D8}" srcOrd="2" destOrd="0" presId="urn:microsoft.com/office/officeart/2005/8/layout/pList2"/>
    <dgm:cxn modelId="{31466A36-BED4-46F5-99BE-6C8ED2FD2723}" type="presParOf" srcId="{4F039181-575E-4F02-8BAA-69139E31A397}" destId="{5C1BADB2-BE75-45F1-8530-F3302A605D5D}" srcOrd="3" destOrd="0" presId="urn:microsoft.com/office/officeart/2005/8/layout/pList2"/>
    <dgm:cxn modelId="{3CAF11E6-B35F-4B80-8BAC-2257C8F827E4}" type="presParOf" srcId="{4F039181-575E-4F02-8BAA-69139E31A397}" destId="{98B90E1B-F584-4F3D-B920-A43789518138}" srcOrd="4" destOrd="0" presId="urn:microsoft.com/office/officeart/2005/8/layout/pList2"/>
    <dgm:cxn modelId="{63BA1A6D-D9F3-4BEA-9EDF-80781AADB923}" type="presParOf" srcId="{98B90E1B-F584-4F3D-B920-A43789518138}" destId="{9824857F-EEB4-4FC6-9C89-6D40BF96D21C}" srcOrd="0" destOrd="0" presId="urn:microsoft.com/office/officeart/2005/8/layout/pList2"/>
    <dgm:cxn modelId="{9997F6A2-62C5-420A-955C-5158E1176E79}" type="presParOf" srcId="{98B90E1B-F584-4F3D-B920-A43789518138}" destId="{FEAE99C0-40B1-45E1-AB60-B8BBC7ADBECA}" srcOrd="1" destOrd="0" presId="urn:microsoft.com/office/officeart/2005/8/layout/pList2"/>
    <dgm:cxn modelId="{3D29D5D4-32ED-4D36-83E1-0E9DEAAA862F}" type="presParOf" srcId="{98B90E1B-F584-4F3D-B920-A43789518138}" destId="{6E55EA73-40CA-415D-BA58-E97C404F022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86277-2C38-460F-BDCA-365F90269E89}" type="doc">
      <dgm:prSet loTypeId="urn:microsoft.com/office/officeart/2005/8/layout/pList2" loCatId="list" qsTypeId="urn:microsoft.com/office/officeart/2005/8/quickstyle/simple2" qsCatId="simple" csTypeId="urn:microsoft.com/office/officeart/2005/8/colors/accent1_2" csCatId="accent1" phldr="1"/>
      <dgm:spPr/>
    </dgm:pt>
    <dgm:pt modelId="{2CC5B34B-0A87-41C6-8363-DBDC8895099A}">
      <dgm:prSet phldrT="[Text]" custT="1"/>
      <dgm:spPr/>
      <dgm:t>
        <a:bodyPr/>
        <a:lstStyle/>
        <a:p>
          <a:r>
            <a:rPr lang="fa-IR" sz="2000" dirty="0" smtClean="0">
              <a:solidFill>
                <a:schemeClr val="tx1"/>
              </a:solidFill>
              <a:cs typeface="B Nazanin" panose="00000400000000000000" pitchFamily="2" charset="-78"/>
            </a:rPr>
            <a:t>توان استخر اول هنوز بیشتر است.</a:t>
          </a:r>
        </a:p>
        <a:p>
          <a:r>
            <a:rPr lang="fa-IR" sz="2000" dirty="0" smtClean="0">
              <a:solidFill>
                <a:schemeClr val="tx1"/>
              </a:solidFill>
              <a:cs typeface="B Nazanin" panose="00000400000000000000" pitchFamily="2" charset="-78"/>
            </a:rPr>
            <a:t>تاثیری در خروجی استراتژی ها ایجاد نمی شود.</a:t>
          </a:r>
        </a:p>
      </dgm:t>
    </dgm:pt>
    <dgm:pt modelId="{B985B980-6434-467E-BC0C-781A421FA96D}" type="parTrans" cxnId="{30F684BE-96A2-4EBC-A37F-688BDB0A5AED}">
      <dgm:prSet/>
      <dgm:spPr/>
      <dgm:t>
        <a:bodyPr/>
        <a:lstStyle/>
        <a:p>
          <a:endParaRPr lang="en-US"/>
        </a:p>
      </dgm:t>
    </dgm:pt>
    <dgm:pt modelId="{155A00AE-CAD1-4322-A6DD-E5CB32B5E47F}" type="sibTrans" cxnId="{30F684BE-96A2-4EBC-A37F-688BDB0A5AED}">
      <dgm:prSet/>
      <dgm:spPr/>
      <dgm:t>
        <a:bodyPr/>
        <a:lstStyle/>
        <a:p>
          <a:endParaRPr lang="en-US"/>
        </a:p>
      </dgm:t>
    </dgm:pt>
    <dgm:pt modelId="{3663A061-7849-4C2E-A0FB-FBBFD4A0BEC0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1C9EDE2-1E7C-488C-9DB7-3D3F3FD12381}" type="parTrans" cxnId="{EE96CB74-3DAB-4FAC-8379-1330318F8726}">
      <dgm:prSet/>
      <dgm:spPr/>
      <dgm:t>
        <a:bodyPr/>
        <a:lstStyle/>
        <a:p>
          <a:endParaRPr lang="en-US"/>
        </a:p>
      </dgm:t>
    </dgm:pt>
    <dgm:pt modelId="{43C56747-35F4-47E6-B4E4-0D09E0D43D08}" type="sibTrans" cxnId="{EE96CB74-3DAB-4FAC-8379-1330318F8726}">
      <dgm:prSet/>
      <dgm:spPr/>
      <dgm:t>
        <a:bodyPr/>
        <a:lstStyle/>
        <a:p>
          <a:endParaRPr lang="en-US"/>
        </a:p>
      </dgm:t>
    </dgm:pt>
    <dgm:pt modelId="{BD769B7A-08EB-4266-A264-DF27F4236B23}">
      <dgm:prSet phldrT="[Text]" phldr="1"/>
      <dgm:spPr/>
      <dgm:t>
        <a:bodyPr/>
        <a:lstStyle/>
        <a:p>
          <a:endParaRPr lang="en-US" dirty="0"/>
        </a:p>
      </dgm:t>
    </dgm:pt>
    <dgm:pt modelId="{42195866-D4F0-459F-A8E3-459E767429FB}" type="parTrans" cxnId="{F852A50E-D84E-449A-ACDA-45036196224D}">
      <dgm:prSet/>
      <dgm:spPr/>
      <dgm:t>
        <a:bodyPr/>
        <a:lstStyle/>
        <a:p>
          <a:endParaRPr lang="en-US"/>
        </a:p>
      </dgm:t>
    </dgm:pt>
    <dgm:pt modelId="{779B3D83-0A76-486B-817C-73150DBD87F5}" type="sibTrans" cxnId="{F852A50E-D84E-449A-ACDA-45036196224D}">
      <dgm:prSet/>
      <dgm:spPr/>
      <dgm:t>
        <a:bodyPr/>
        <a:lstStyle/>
        <a:p>
          <a:endParaRPr lang="en-US"/>
        </a:p>
      </dgm:t>
    </dgm:pt>
    <dgm:pt modelId="{08C42346-A7E6-4A31-88AB-16FCCD4E4E9B}" type="pres">
      <dgm:prSet presAssocID="{84186277-2C38-460F-BDCA-365F90269E89}" presName="Name0" presStyleCnt="0">
        <dgm:presLayoutVars>
          <dgm:dir/>
          <dgm:resizeHandles val="exact"/>
        </dgm:presLayoutVars>
      </dgm:prSet>
      <dgm:spPr/>
    </dgm:pt>
    <dgm:pt modelId="{4FA80970-AF4D-4332-BB1E-EE72FBA23C25}" type="pres">
      <dgm:prSet presAssocID="{84186277-2C38-460F-BDCA-365F90269E89}" presName="bkgdShp" presStyleLbl="alignAccFollowNode1" presStyleIdx="0" presStyleCnt="1" custLinFactNeighborX="-1580" custLinFactNeighborY="-192"/>
      <dgm:spPr/>
    </dgm:pt>
    <dgm:pt modelId="{4F039181-575E-4F02-8BAA-69139E31A397}" type="pres">
      <dgm:prSet presAssocID="{84186277-2C38-460F-BDCA-365F90269E89}" presName="linComp" presStyleCnt="0"/>
      <dgm:spPr/>
    </dgm:pt>
    <dgm:pt modelId="{81355C2A-F81A-4DE0-9AA6-58C4A7D7B0D9}" type="pres">
      <dgm:prSet presAssocID="{2CC5B34B-0A87-41C6-8363-DBDC8895099A}" presName="compNode" presStyleCnt="0"/>
      <dgm:spPr/>
    </dgm:pt>
    <dgm:pt modelId="{21F4302B-B928-412D-AAF5-829DB34BB2D9}" type="pres">
      <dgm:prSet presAssocID="{2CC5B34B-0A87-41C6-8363-DBDC8895099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69AD6-B852-496B-AC14-94DAF0F12E13}" type="pres">
      <dgm:prSet presAssocID="{2CC5B34B-0A87-41C6-8363-DBDC8895099A}" presName="invisiNode" presStyleLbl="node1" presStyleIdx="0" presStyleCnt="3"/>
      <dgm:spPr/>
    </dgm:pt>
    <dgm:pt modelId="{BA276556-F45E-423C-BE53-7488F3031264}" type="pres">
      <dgm:prSet presAssocID="{2CC5B34B-0A87-41C6-8363-DBDC8895099A}" presName="imagNode" presStyleLbl="fgImgPlace1" presStyleIdx="0" presStyleCnt="3"/>
      <dgm:spPr/>
    </dgm:pt>
    <dgm:pt modelId="{110D2BC6-C19F-4222-B805-76B5EEEA254F}" type="pres">
      <dgm:prSet presAssocID="{155A00AE-CAD1-4322-A6DD-E5CB32B5E4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7C6A9E1-D090-40D7-8B1B-D668D28491CB}" type="pres">
      <dgm:prSet presAssocID="{3663A061-7849-4C2E-A0FB-FBBFD4A0BEC0}" presName="compNode" presStyleCnt="0"/>
      <dgm:spPr/>
    </dgm:pt>
    <dgm:pt modelId="{3223D191-37E0-4577-9B8E-E13426BAFD84}" type="pres">
      <dgm:prSet presAssocID="{3663A061-7849-4C2E-A0FB-FBBFD4A0BE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39807-D4E3-47DD-81CB-8CFAF6B8A4CA}" type="pres">
      <dgm:prSet presAssocID="{3663A061-7849-4C2E-A0FB-FBBFD4A0BEC0}" presName="invisiNode" presStyleLbl="node1" presStyleIdx="1" presStyleCnt="3"/>
      <dgm:spPr/>
    </dgm:pt>
    <dgm:pt modelId="{5D885D2B-ECD0-4BE4-BBD5-63FECE6495D8}" type="pres">
      <dgm:prSet presAssocID="{3663A061-7849-4C2E-A0FB-FBBFD4A0BEC0}" presName="imagNode" presStyleLbl="fgImgPlace1" presStyleIdx="1" presStyleCnt="3"/>
      <dgm:spPr/>
    </dgm:pt>
    <dgm:pt modelId="{5C1BADB2-BE75-45F1-8530-F3302A605D5D}" type="pres">
      <dgm:prSet presAssocID="{43C56747-35F4-47E6-B4E4-0D09E0D43D0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B90E1B-F584-4F3D-B920-A43789518138}" type="pres">
      <dgm:prSet presAssocID="{BD769B7A-08EB-4266-A264-DF27F4236B23}" presName="compNode" presStyleCnt="0"/>
      <dgm:spPr/>
    </dgm:pt>
    <dgm:pt modelId="{9824857F-EEB4-4FC6-9C89-6D40BF96D21C}" type="pres">
      <dgm:prSet presAssocID="{BD769B7A-08EB-4266-A264-DF27F4236B2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E99C0-40B1-45E1-AB60-B8BBC7ADBECA}" type="pres">
      <dgm:prSet presAssocID="{BD769B7A-08EB-4266-A264-DF27F4236B23}" presName="invisiNode" presStyleLbl="node1" presStyleIdx="2" presStyleCnt="3"/>
      <dgm:spPr/>
    </dgm:pt>
    <dgm:pt modelId="{6E55EA73-40CA-415D-BA58-E97C404F0223}" type="pres">
      <dgm:prSet presAssocID="{BD769B7A-08EB-4266-A264-DF27F4236B23}" presName="imagNode" presStyleLbl="fgImgPlace1" presStyleIdx="2" presStyleCnt="3"/>
      <dgm:spPr/>
    </dgm:pt>
  </dgm:ptLst>
  <dgm:cxnLst>
    <dgm:cxn modelId="{379E1062-9402-459E-99FA-9CC3D954D1D0}" type="presOf" srcId="{BD769B7A-08EB-4266-A264-DF27F4236B23}" destId="{9824857F-EEB4-4FC6-9C89-6D40BF96D21C}" srcOrd="0" destOrd="0" presId="urn:microsoft.com/office/officeart/2005/8/layout/pList2"/>
    <dgm:cxn modelId="{9775B5CD-5411-4AE2-A3BD-CD660D63B9D5}" type="presOf" srcId="{155A00AE-CAD1-4322-A6DD-E5CB32B5E47F}" destId="{110D2BC6-C19F-4222-B805-76B5EEEA254F}" srcOrd="0" destOrd="0" presId="urn:microsoft.com/office/officeart/2005/8/layout/pList2"/>
    <dgm:cxn modelId="{F852A50E-D84E-449A-ACDA-45036196224D}" srcId="{84186277-2C38-460F-BDCA-365F90269E89}" destId="{BD769B7A-08EB-4266-A264-DF27F4236B23}" srcOrd="2" destOrd="0" parTransId="{42195866-D4F0-459F-A8E3-459E767429FB}" sibTransId="{779B3D83-0A76-486B-817C-73150DBD87F5}"/>
    <dgm:cxn modelId="{30F684BE-96A2-4EBC-A37F-688BDB0A5AED}" srcId="{84186277-2C38-460F-BDCA-365F90269E89}" destId="{2CC5B34B-0A87-41C6-8363-DBDC8895099A}" srcOrd="0" destOrd="0" parTransId="{B985B980-6434-467E-BC0C-781A421FA96D}" sibTransId="{155A00AE-CAD1-4322-A6DD-E5CB32B5E47F}"/>
    <dgm:cxn modelId="{B396D74A-04D5-47D6-96E8-045279C5BFFA}" type="presOf" srcId="{3663A061-7849-4C2E-A0FB-FBBFD4A0BEC0}" destId="{3223D191-37E0-4577-9B8E-E13426BAFD84}" srcOrd="0" destOrd="0" presId="urn:microsoft.com/office/officeart/2005/8/layout/pList2"/>
    <dgm:cxn modelId="{AD8521F8-4AC2-47B6-94A0-32B4694F241F}" type="presOf" srcId="{2CC5B34B-0A87-41C6-8363-DBDC8895099A}" destId="{21F4302B-B928-412D-AAF5-829DB34BB2D9}" srcOrd="0" destOrd="0" presId="urn:microsoft.com/office/officeart/2005/8/layout/pList2"/>
    <dgm:cxn modelId="{8E13A046-ACC2-4813-82E4-363C73B777F3}" type="presOf" srcId="{43C56747-35F4-47E6-B4E4-0D09E0D43D08}" destId="{5C1BADB2-BE75-45F1-8530-F3302A605D5D}" srcOrd="0" destOrd="0" presId="urn:microsoft.com/office/officeart/2005/8/layout/pList2"/>
    <dgm:cxn modelId="{EE96CB74-3DAB-4FAC-8379-1330318F8726}" srcId="{84186277-2C38-460F-BDCA-365F90269E89}" destId="{3663A061-7849-4C2E-A0FB-FBBFD4A0BEC0}" srcOrd="1" destOrd="0" parTransId="{A1C9EDE2-1E7C-488C-9DB7-3D3F3FD12381}" sibTransId="{43C56747-35F4-47E6-B4E4-0D09E0D43D08}"/>
    <dgm:cxn modelId="{2147645D-6F74-4E30-9D7D-EDBCDB84D460}" type="presOf" srcId="{84186277-2C38-460F-BDCA-365F90269E89}" destId="{08C42346-A7E6-4A31-88AB-16FCCD4E4E9B}" srcOrd="0" destOrd="0" presId="urn:microsoft.com/office/officeart/2005/8/layout/pList2"/>
    <dgm:cxn modelId="{401B893E-C590-4A4B-AE21-C1EA09D8FD43}" type="presParOf" srcId="{08C42346-A7E6-4A31-88AB-16FCCD4E4E9B}" destId="{4FA80970-AF4D-4332-BB1E-EE72FBA23C25}" srcOrd="0" destOrd="0" presId="urn:microsoft.com/office/officeart/2005/8/layout/pList2"/>
    <dgm:cxn modelId="{1591CA29-4481-4138-856D-CED2226D8C5F}" type="presParOf" srcId="{08C42346-A7E6-4A31-88AB-16FCCD4E4E9B}" destId="{4F039181-575E-4F02-8BAA-69139E31A397}" srcOrd="1" destOrd="0" presId="urn:microsoft.com/office/officeart/2005/8/layout/pList2"/>
    <dgm:cxn modelId="{DE106372-8B4F-4849-9B82-E12D1276ACE8}" type="presParOf" srcId="{4F039181-575E-4F02-8BAA-69139E31A397}" destId="{81355C2A-F81A-4DE0-9AA6-58C4A7D7B0D9}" srcOrd="0" destOrd="0" presId="urn:microsoft.com/office/officeart/2005/8/layout/pList2"/>
    <dgm:cxn modelId="{D66EEF6E-3DE4-48AA-B4FB-448CB5E89DA5}" type="presParOf" srcId="{81355C2A-F81A-4DE0-9AA6-58C4A7D7B0D9}" destId="{21F4302B-B928-412D-AAF5-829DB34BB2D9}" srcOrd="0" destOrd="0" presId="urn:microsoft.com/office/officeart/2005/8/layout/pList2"/>
    <dgm:cxn modelId="{3E55B85F-7F1B-46AF-8D74-407BDE28D584}" type="presParOf" srcId="{81355C2A-F81A-4DE0-9AA6-58C4A7D7B0D9}" destId="{95A69AD6-B852-496B-AC14-94DAF0F12E13}" srcOrd="1" destOrd="0" presId="urn:microsoft.com/office/officeart/2005/8/layout/pList2"/>
    <dgm:cxn modelId="{8EE8604B-78BA-4A4B-990D-09C5F36860EB}" type="presParOf" srcId="{81355C2A-F81A-4DE0-9AA6-58C4A7D7B0D9}" destId="{BA276556-F45E-423C-BE53-7488F3031264}" srcOrd="2" destOrd="0" presId="urn:microsoft.com/office/officeart/2005/8/layout/pList2"/>
    <dgm:cxn modelId="{3FF1330D-F9AE-4740-9701-DB56291CC7D1}" type="presParOf" srcId="{4F039181-575E-4F02-8BAA-69139E31A397}" destId="{110D2BC6-C19F-4222-B805-76B5EEEA254F}" srcOrd="1" destOrd="0" presId="urn:microsoft.com/office/officeart/2005/8/layout/pList2"/>
    <dgm:cxn modelId="{9A997E51-592B-4B7E-9D67-D37120AC8999}" type="presParOf" srcId="{4F039181-575E-4F02-8BAA-69139E31A397}" destId="{27C6A9E1-D090-40D7-8B1B-D668D28491CB}" srcOrd="2" destOrd="0" presId="urn:microsoft.com/office/officeart/2005/8/layout/pList2"/>
    <dgm:cxn modelId="{4AF25FE8-6017-483C-A672-C10DD309C109}" type="presParOf" srcId="{27C6A9E1-D090-40D7-8B1B-D668D28491CB}" destId="{3223D191-37E0-4577-9B8E-E13426BAFD84}" srcOrd="0" destOrd="0" presId="urn:microsoft.com/office/officeart/2005/8/layout/pList2"/>
    <dgm:cxn modelId="{14479426-A7EB-4093-91D4-E948007A8BFF}" type="presParOf" srcId="{27C6A9E1-D090-40D7-8B1B-D668D28491CB}" destId="{2A339807-D4E3-47DD-81CB-8CFAF6B8A4CA}" srcOrd="1" destOrd="0" presId="urn:microsoft.com/office/officeart/2005/8/layout/pList2"/>
    <dgm:cxn modelId="{8AF9672F-D737-43BC-99EC-AD2583A52D34}" type="presParOf" srcId="{27C6A9E1-D090-40D7-8B1B-D668D28491CB}" destId="{5D885D2B-ECD0-4BE4-BBD5-63FECE6495D8}" srcOrd="2" destOrd="0" presId="urn:microsoft.com/office/officeart/2005/8/layout/pList2"/>
    <dgm:cxn modelId="{31466A36-BED4-46F5-99BE-6C8ED2FD2723}" type="presParOf" srcId="{4F039181-575E-4F02-8BAA-69139E31A397}" destId="{5C1BADB2-BE75-45F1-8530-F3302A605D5D}" srcOrd="3" destOrd="0" presId="urn:microsoft.com/office/officeart/2005/8/layout/pList2"/>
    <dgm:cxn modelId="{3CAF11E6-B35F-4B80-8BAC-2257C8F827E4}" type="presParOf" srcId="{4F039181-575E-4F02-8BAA-69139E31A397}" destId="{98B90E1B-F584-4F3D-B920-A43789518138}" srcOrd="4" destOrd="0" presId="urn:microsoft.com/office/officeart/2005/8/layout/pList2"/>
    <dgm:cxn modelId="{63BA1A6D-D9F3-4BEA-9EDF-80781AADB923}" type="presParOf" srcId="{98B90E1B-F584-4F3D-B920-A43789518138}" destId="{9824857F-EEB4-4FC6-9C89-6D40BF96D21C}" srcOrd="0" destOrd="0" presId="urn:microsoft.com/office/officeart/2005/8/layout/pList2"/>
    <dgm:cxn modelId="{9997F6A2-62C5-420A-955C-5158E1176E79}" type="presParOf" srcId="{98B90E1B-F584-4F3D-B920-A43789518138}" destId="{FEAE99C0-40B1-45E1-AB60-B8BBC7ADBECA}" srcOrd="1" destOrd="0" presId="urn:microsoft.com/office/officeart/2005/8/layout/pList2"/>
    <dgm:cxn modelId="{3D29D5D4-32ED-4D36-83E1-0E9DEAAA862F}" type="presParOf" srcId="{98B90E1B-F584-4F3D-B920-A43789518138}" destId="{6E55EA73-40CA-415D-BA58-E97C404F022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6B9333-DF60-4E41-9162-16655F6BF0B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28040C5-667A-4FAB-8DB5-2CC016EDAFAC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3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1300" dirty="0"/>
            </a:p>
          </dgm:t>
        </dgm:pt>
      </mc:Choice>
      <mc:Fallback xmlns="">
        <dgm:pt modelId="{428040C5-667A-4FAB-8DB5-2CC016EDAFAC}">
          <dgm:prSet phldrT="[Text]" custT="1"/>
          <dgm:spPr/>
          <dgm:t>
            <a:bodyPr/>
            <a:lstStyle/>
            <a:p>
              <a:r>
                <a:rPr lang="en-US" sz="1300" i="0" smtClean="0">
                  <a:latin typeface="Cambria Math" panose="02040503050406030204" pitchFamily="18" charset="0"/>
                </a:rPr>
                <a:t>𝑈</a:t>
              </a:r>
              <a:r>
                <a:rPr lang="en-US" sz="1300" b="0" i="0" smtClean="0">
                  <a:latin typeface="Cambria Math" panose="02040503050406030204" pitchFamily="18" charset="0"/>
                </a:rPr>
                <a:t>=𝑃(𝑃_2&lt;𝑃_1&lt;𝑃_2+𝑑)(1−𝑚)+𝑃(𝑝_2+𝑑&lt;𝑝_1 )∗1+𝑃(𝑝_1&lt;𝑝_2−𝑑).0</a:t>
              </a:r>
              <a:r>
                <a:rPr lang="en-US" sz="1300" b="0" i="0" smtClean="0">
                  <a:latin typeface="Cambria Math" panose="02040503050406030204" pitchFamily="18" charset="0"/>
                </a:rPr>
                <a:t>+𝑃(</a:t>
              </a:r>
              <a:r>
                <a:rPr lang="en-US" sz="1300" b="0" i="0" smtClean="0">
                  <a:latin typeface="Cambria Math" panose="02040503050406030204" pitchFamily="18" charset="0"/>
                </a:rPr>
                <a:t>𝑝_2−𝑑&lt;𝑝_1&lt;𝑝_2)((𝑚−𝑚^2)/(1+𝑚))</a:t>
              </a:r>
              <a:endParaRPr lang="en-US" sz="1300" dirty="0"/>
            </a:p>
          </dgm:t>
        </dgm:pt>
      </mc:Fallback>
    </mc:AlternateContent>
    <dgm:pt modelId="{49DB6DAB-EDEA-4EAB-B346-7B36ED1B70C1}" type="parTrans" cxnId="{33CACB8C-3B77-4948-A522-D38D31C90C17}">
      <dgm:prSet/>
      <dgm:spPr/>
      <dgm:t>
        <a:bodyPr/>
        <a:lstStyle/>
        <a:p>
          <a:endParaRPr lang="en-US"/>
        </a:p>
      </dgm:t>
    </dgm:pt>
    <dgm:pt modelId="{DD81A997-EA6C-489A-9CA5-CCF7E0AA9073}" type="sibTrans" cxnId="{33CACB8C-3B77-4948-A522-D38D31C90C1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D9AB11D-5896-46A2-AE96-353C80157C0F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𝑂𝑂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1300" dirty="0"/>
            </a:p>
          </dgm:t>
        </dgm:pt>
      </mc:Choice>
      <mc:Fallback xmlns="">
        <dgm:pt modelId="{AD9AB11D-5896-46A2-AE96-353C80157C0F}">
          <dgm:prSet phldrT="[Text]" custT="1"/>
          <dgm:spPr/>
          <dgm:t>
            <a:bodyPr/>
            <a:lstStyle/>
            <a:p>
              <a:r>
                <a:rPr lang="en-US" sz="1300" b="0" i="0" smtClean="0">
                  <a:latin typeface="Cambria Math" panose="02040503050406030204" pitchFamily="18" charset="0"/>
                </a:rPr>
                <a:t>𝑈</a:t>
              </a:r>
              <a:r>
                <a:rPr lang="en-US" sz="1300" b="0" i="0" smtClean="0">
                  <a:latin typeface="Cambria Math" panose="02040503050406030204" pitchFamily="18" charset="0"/>
                </a:rPr>
                <a:t>_</a:t>
              </a:r>
              <a:r>
                <a:rPr lang="en-US" sz="1300" b="0" i="0" smtClean="0">
                  <a:latin typeface="Cambria Math" panose="02040503050406030204" pitchFamily="18" charset="0"/>
                </a:rPr>
                <a:t>𝑂𝑂=</a:t>
              </a:r>
              <a:r>
                <a:rPr lang="en-US" sz="1300" i="0">
                  <a:latin typeface="Cambria Math" panose="02040503050406030204" pitchFamily="18" charset="0"/>
                </a:rPr>
                <a:t>(𝑑−𝑑^2/2)</a:t>
              </a:r>
              <a:r>
                <a:rPr lang="en-US" sz="1300" b="0" i="0" smtClean="0">
                  <a:latin typeface="Cambria Math" panose="02040503050406030204" pitchFamily="18" charset="0"/>
                </a:rPr>
                <a:t>(1−𝑚)+(1/2−𝑑+𝑑^2/2).1+(𝑑−𝑑^2/2)((𝑚−𝑚^2)/(1+𝑚))=1/2−(𝑑−𝑑^2/2)((2𝑚^2)/(1+𝑚))</a:t>
              </a:r>
              <a:endParaRPr lang="en-US" sz="1300" dirty="0"/>
            </a:p>
          </dgm:t>
        </dgm:pt>
      </mc:Fallback>
    </mc:AlternateContent>
    <dgm:pt modelId="{4B7D24CF-4524-47AC-A61D-5C4068FD11EE}" type="parTrans" cxnId="{5C506886-05BD-4DBA-832F-94A3DCEC1EA9}">
      <dgm:prSet/>
      <dgm:spPr/>
      <dgm:t>
        <a:bodyPr/>
        <a:lstStyle/>
        <a:p>
          <a:endParaRPr lang="en-US"/>
        </a:p>
      </dgm:t>
    </dgm:pt>
    <dgm:pt modelId="{69910387-DFFB-4040-B0F1-2DE1F37D22CE}" type="sibTrans" cxnId="{5C506886-05BD-4DBA-832F-94A3DCEC1EA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06E3A9A-F14B-4119-9C4D-A2AC8D048B39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𝑚𝑑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706E3A9A-F14B-4119-9C4D-A2AC8D048B39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𝑈</a:t>
              </a:r>
              <a:r>
                <a:rPr lang="en-US" b="0" i="0" smtClean="0">
                  <a:latin typeface="Cambria Math" panose="02040503050406030204" pitchFamily="18" charset="0"/>
                </a:rPr>
                <a:t>_</a:t>
              </a:r>
              <a:r>
                <a:rPr lang="en-US" b="0" i="0" smtClean="0">
                  <a:latin typeface="Cambria Math" panose="02040503050406030204" pitchFamily="18" charset="0"/>
                </a:rPr>
                <a:t>𝑜𝑐=</a:t>
              </a:r>
              <a:r>
                <a:rPr lang="en-US" i="0" smtClean="0">
                  <a:latin typeface="Cambria Math" panose="02040503050406030204" pitchFamily="18" charset="0"/>
                </a:rPr>
                <a:t>𝑑</a:t>
              </a:r>
              <a:r>
                <a:rPr lang="en-US" b="0" i="0" smtClean="0">
                  <a:latin typeface="Cambria Math" panose="02040503050406030204" pitchFamily="18" charset="0"/>
                </a:rPr>
                <a:t>.(0+𝑚)+(1−𝑑).1=1−𝑑+𝑚𝑑</a:t>
              </a:r>
              <a:endParaRPr lang="en-US" dirty="0"/>
            </a:p>
          </dgm:t>
        </dgm:pt>
      </mc:Fallback>
    </mc:AlternateContent>
    <dgm:pt modelId="{B75ACFA6-335B-4FF4-8EC8-701811F8AAD8}" type="parTrans" cxnId="{2306FF09-4A1C-42F8-8912-DCD6B7370D40}">
      <dgm:prSet/>
      <dgm:spPr/>
      <dgm:t>
        <a:bodyPr/>
        <a:lstStyle/>
        <a:p>
          <a:endParaRPr lang="en-US"/>
        </a:p>
      </dgm:t>
    </dgm:pt>
    <dgm:pt modelId="{B8A95552-6E6C-4D6D-A7D9-D8D438A9C4B4}" type="sibTrans" cxnId="{2306FF09-4A1C-42F8-8912-DCD6B7370D4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66ED6ED-44C1-474E-9212-3E0B81B3E059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966ED6ED-44C1-474E-9212-3E0B81B3E059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𝑈</a:t>
              </a:r>
              <a:r>
                <a:rPr lang="en-US" b="0" i="0" smtClean="0">
                  <a:latin typeface="Cambria Math" panose="02040503050406030204" pitchFamily="18" charset="0"/>
                </a:rPr>
                <a:t>_</a:t>
              </a:r>
              <a:r>
                <a:rPr lang="en-US" b="0" i="0" smtClean="0">
                  <a:latin typeface="Cambria Math" panose="02040503050406030204" pitchFamily="18" charset="0"/>
                </a:rPr>
                <a:t>co=</a:t>
              </a:r>
              <a:r>
                <a:rPr lang="en-US" i="0">
                  <a:latin typeface="Cambria Math" panose="02040503050406030204" pitchFamily="18" charset="0"/>
                </a:rPr>
                <a:t>𝑑.(</a:t>
              </a:r>
              <a:r>
                <a:rPr lang="en-US" b="0" i="0" smtClean="0">
                  <a:latin typeface="Cambria Math" panose="02040503050406030204" pitchFamily="18" charset="0"/>
                </a:rPr>
                <a:t>1−</a:t>
              </a:r>
              <a:r>
                <a:rPr lang="en-US" i="0">
                  <a:latin typeface="Cambria Math" panose="02040503050406030204" pitchFamily="18" charset="0"/>
                </a:rPr>
                <a:t>𝑚)+(1−𝑑)</a:t>
              </a:r>
              <a:r>
                <a:rPr lang="en-US" b="0" i="0" smtClean="0">
                  <a:latin typeface="Cambria Math" panose="02040503050406030204" pitchFamily="18" charset="0"/>
                </a:rPr>
                <a:t>.0</a:t>
              </a:r>
              <a:r>
                <a:rPr lang="en-US" i="0">
                  <a:latin typeface="Cambria Math" panose="02040503050406030204" pitchFamily="18" charset="0"/>
                </a:rPr>
                <a:t>=</a:t>
              </a:r>
              <a:r>
                <a:rPr lang="en-US" b="0" i="0" smtClean="0">
                  <a:latin typeface="Cambria Math" panose="02040503050406030204" pitchFamily="18" charset="0"/>
                </a:rPr>
                <a:t>𝑑(1−𝑚)</a:t>
              </a:r>
              <a:endParaRPr lang="en-US" dirty="0"/>
            </a:p>
          </dgm:t>
        </dgm:pt>
      </mc:Fallback>
    </mc:AlternateContent>
    <dgm:pt modelId="{8479D7B2-3CF1-4174-A9DE-3C4B1195FC5B}" type="parTrans" cxnId="{111C5C9F-697F-41BF-AE47-70E200016666}">
      <dgm:prSet/>
      <dgm:spPr/>
      <dgm:t>
        <a:bodyPr/>
        <a:lstStyle/>
        <a:p>
          <a:endParaRPr lang="en-US"/>
        </a:p>
      </dgm:t>
    </dgm:pt>
    <dgm:pt modelId="{993DF310-FDDF-4E40-8F36-ACE411344BAC}" type="sibTrans" cxnId="{111C5C9F-697F-41BF-AE47-70E200016666}">
      <dgm:prSet/>
      <dgm:spPr/>
      <dgm:t>
        <a:bodyPr/>
        <a:lstStyle/>
        <a:p>
          <a:endParaRPr lang="en-US"/>
        </a:p>
      </dgm:t>
    </dgm:pt>
    <dgm:pt modelId="{21419DD5-744C-408F-9A2A-4F35A534EFB6}" type="pres">
      <dgm:prSet presAssocID="{946B9333-DF60-4E41-9162-16655F6BF0B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C95A13-D6DE-4C97-8242-EA2367A1270C}" type="pres">
      <dgm:prSet presAssocID="{428040C5-667A-4FAB-8DB5-2CC016EDAFAC}" presName="root" presStyleCnt="0">
        <dgm:presLayoutVars>
          <dgm:chMax/>
          <dgm:chPref val="4"/>
        </dgm:presLayoutVars>
      </dgm:prSet>
      <dgm:spPr/>
    </dgm:pt>
    <dgm:pt modelId="{5B2A975C-CCB8-478B-927C-83FD94CDFF21}" type="pres">
      <dgm:prSet presAssocID="{428040C5-667A-4FAB-8DB5-2CC016EDAFAC}" presName="rootComposite" presStyleCnt="0">
        <dgm:presLayoutVars/>
      </dgm:prSet>
      <dgm:spPr/>
    </dgm:pt>
    <dgm:pt modelId="{39568961-4908-4BE8-9140-EBB67EE3EB39}" type="pres">
      <dgm:prSet presAssocID="{428040C5-667A-4FAB-8DB5-2CC016EDAFAC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AC74B3B0-D80B-48E6-A66E-A16FD77C9346}" type="pres">
      <dgm:prSet presAssocID="{428040C5-667A-4FAB-8DB5-2CC016EDAFAC}" presName="childShape" presStyleCnt="0">
        <dgm:presLayoutVars>
          <dgm:chMax val="0"/>
          <dgm:chPref val="0"/>
        </dgm:presLayoutVars>
      </dgm:prSet>
      <dgm:spPr/>
    </dgm:pt>
    <dgm:pt modelId="{A0836E3A-B3C4-41DB-AB62-19D2C014ABDA}" type="pres">
      <dgm:prSet presAssocID="{AD9AB11D-5896-46A2-AE96-353C80157C0F}" presName="childComposite" presStyleCnt="0">
        <dgm:presLayoutVars>
          <dgm:chMax val="0"/>
          <dgm:chPref val="0"/>
        </dgm:presLayoutVars>
      </dgm:prSet>
      <dgm:spPr/>
    </dgm:pt>
    <dgm:pt modelId="{62CD5312-BD1D-4FEA-B29C-E5D63028E0B7}" type="pres">
      <dgm:prSet presAssocID="{AD9AB11D-5896-46A2-AE96-353C80157C0F}" presName="Image" presStyleLbl="node1" presStyleIdx="0" presStyleCnt="3"/>
      <dgm:spPr/>
    </dgm:pt>
    <dgm:pt modelId="{B5443325-070D-4A46-A81D-410B06F91A08}" type="pres">
      <dgm:prSet presAssocID="{AD9AB11D-5896-46A2-AE96-353C80157C0F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C57DD-4BC4-476B-B59B-3DE29D971E3D}" type="pres">
      <dgm:prSet presAssocID="{706E3A9A-F14B-4119-9C4D-A2AC8D048B39}" presName="childComposite" presStyleCnt="0">
        <dgm:presLayoutVars>
          <dgm:chMax val="0"/>
          <dgm:chPref val="0"/>
        </dgm:presLayoutVars>
      </dgm:prSet>
      <dgm:spPr/>
    </dgm:pt>
    <dgm:pt modelId="{6DDDA4D7-30D1-4FE4-9BE8-9119CF857DB0}" type="pres">
      <dgm:prSet presAssocID="{706E3A9A-F14B-4119-9C4D-A2AC8D048B39}" presName="Image" presStyleLbl="node1" presStyleIdx="1" presStyleCnt="3"/>
      <dgm:spPr/>
      <dgm:t>
        <a:bodyPr/>
        <a:lstStyle/>
        <a:p>
          <a:endParaRPr lang="en-US"/>
        </a:p>
      </dgm:t>
    </dgm:pt>
    <dgm:pt modelId="{9FB860BA-BF19-48AF-B39E-88FA4339DF48}" type="pres">
      <dgm:prSet presAssocID="{706E3A9A-F14B-4119-9C4D-A2AC8D048B3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2DE21-CAB7-4DFE-B124-554C4B7D229C}" type="pres">
      <dgm:prSet presAssocID="{966ED6ED-44C1-474E-9212-3E0B81B3E059}" presName="childComposite" presStyleCnt="0">
        <dgm:presLayoutVars>
          <dgm:chMax val="0"/>
          <dgm:chPref val="0"/>
        </dgm:presLayoutVars>
      </dgm:prSet>
      <dgm:spPr/>
    </dgm:pt>
    <dgm:pt modelId="{BE0C1245-0258-43AE-806D-AFBB6F066FAC}" type="pres">
      <dgm:prSet presAssocID="{966ED6ED-44C1-474E-9212-3E0B81B3E059}" presName="Image" presStyleLbl="node1" presStyleIdx="2" presStyleCnt="3"/>
      <dgm:spPr/>
    </dgm:pt>
    <dgm:pt modelId="{F6CAED1F-BA67-4EBB-9D6F-267D8D5BC897}" type="pres">
      <dgm:prSet presAssocID="{966ED6ED-44C1-474E-9212-3E0B81B3E059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506886-05BD-4DBA-832F-94A3DCEC1EA9}" srcId="{428040C5-667A-4FAB-8DB5-2CC016EDAFAC}" destId="{AD9AB11D-5896-46A2-AE96-353C80157C0F}" srcOrd="0" destOrd="0" parTransId="{4B7D24CF-4524-47AC-A61D-5C4068FD11EE}" sibTransId="{69910387-DFFB-4040-B0F1-2DE1F37D22CE}"/>
    <dgm:cxn modelId="{33CACB8C-3B77-4948-A522-D38D31C90C17}" srcId="{946B9333-DF60-4E41-9162-16655F6BF0BF}" destId="{428040C5-667A-4FAB-8DB5-2CC016EDAFAC}" srcOrd="0" destOrd="0" parTransId="{49DB6DAB-EDEA-4EAB-B346-7B36ED1B70C1}" sibTransId="{DD81A997-EA6C-489A-9CA5-CCF7E0AA9073}"/>
    <dgm:cxn modelId="{AA7C4D08-4268-4214-A1E5-7AB87FED016A}" type="presOf" srcId="{706E3A9A-F14B-4119-9C4D-A2AC8D048B39}" destId="{9FB860BA-BF19-48AF-B39E-88FA4339DF48}" srcOrd="0" destOrd="0" presId="urn:microsoft.com/office/officeart/2008/layout/PictureAccentList"/>
    <dgm:cxn modelId="{97BD1ABF-57EA-4273-B35E-568615C3EBB7}" type="presOf" srcId="{946B9333-DF60-4E41-9162-16655F6BF0BF}" destId="{21419DD5-744C-408F-9A2A-4F35A534EFB6}" srcOrd="0" destOrd="0" presId="urn:microsoft.com/office/officeart/2008/layout/PictureAccentList"/>
    <dgm:cxn modelId="{B55FB5C2-7BCB-438C-AF98-9984D524927E}" type="presOf" srcId="{AD9AB11D-5896-46A2-AE96-353C80157C0F}" destId="{B5443325-070D-4A46-A81D-410B06F91A08}" srcOrd="0" destOrd="0" presId="urn:microsoft.com/office/officeart/2008/layout/PictureAccentList"/>
    <dgm:cxn modelId="{8A06E7CA-4377-49A1-BC26-386EC7E51ED3}" type="presOf" srcId="{428040C5-667A-4FAB-8DB5-2CC016EDAFAC}" destId="{39568961-4908-4BE8-9140-EBB67EE3EB39}" srcOrd="0" destOrd="0" presId="urn:microsoft.com/office/officeart/2008/layout/PictureAccentList"/>
    <dgm:cxn modelId="{111C5C9F-697F-41BF-AE47-70E200016666}" srcId="{428040C5-667A-4FAB-8DB5-2CC016EDAFAC}" destId="{966ED6ED-44C1-474E-9212-3E0B81B3E059}" srcOrd="2" destOrd="0" parTransId="{8479D7B2-3CF1-4174-A9DE-3C4B1195FC5B}" sibTransId="{993DF310-FDDF-4E40-8F36-ACE411344BAC}"/>
    <dgm:cxn modelId="{2306FF09-4A1C-42F8-8912-DCD6B7370D40}" srcId="{428040C5-667A-4FAB-8DB5-2CC016EDAFAC}" destId="{706E3A9A-F14B-4119-9C4D-A2AC8D048B39}" srcOrd="1" destOrd="0" parTransId="{B75ACFA6-335B-4FF4-8EC8-701811F8AAD8}" sibTransId="{B8A95552-6E6C-4D6D-A7D9-D8D438A9C4B4}"/>
    <dgm:cxn modelId="{5B52984A-B3C7-4B95-8AB4-ED3C97CE6A1B}" type="presOf" srcId="{966ED6ED-44C1-474E-9212-3E0B81B3E059}" destId="{F6CAED1F-BA67-4EBB-9D6F-267D8D5BC897}" srcOrd="0" destOrd="0" presId="urn:microsoft.com/office/officeart/2008/layout/PictureAccentList"/>
    <dgm:cxn modelId="{A3635F07-C5D0-4F17-84D6-C4DEF9174718}" type="presParOf" srcId="{21419DD5-744C-408F-9A2A-4F35A534EFB6}" destId="{A9C95A13-D6DE-4C97-8242-EA2367A1270C}" srcOrd="0" destOrd="0" presId="urn:microsoft.com/office/officeart/2008/layout/PictureAccentList"/>
    <dgm:cxn modelId="{513BE29D-0056-4A82-A2B0-400C4BCB765D}" type="presParOf" srcId="{A9C95A13-D6DE-4C97-8242-EA2367A1270C}" destId="{5B2A975C-CCB8-478B-927C-83FD94CDFF21}" srcOrd="0" destOrd="0" presId="urn:microsoft.com/office/officeart/2008/layout/PictureAccentList"/>
    <dgm:cxn modelId="{BE3A080E-0F51-42DD-9CB6-BEF6E8F97C7A}" type="presParOf" srcId="{5B2A975C-CCB8-478B-927C-83FD94CDFF21}" destId="{39568961-4908-4BE8-9140-EBB67EE3EB39}" srcOrd="0" destOrd="0" presId="urn:microsoft.com/office/officeart/2008/layout/PictureAccentList"/>
    <dgm:cxn modelId="{00FD8C42-A521-4D50-847E-05678B5FDDA4}" type="presParOf" srcId="{A9C95A13-D6DE-4C97-8242-EA2367A1270C}" destId="{AC74B3B0-D80B-48E6-A66E-A16FD77C9346}" srcOrd="1" destOrd="0" presId="urn:microsoft.com/office/officeart/2008/layout/PictureAccentList"/>
    <dgm:cxn modelId="{F138F43F-3ED9-4EBD-909F-99C0B2497827}" type="presParOf" srcId="{AC74B3B0-D80B-48E6-A66E-A16FD77C9346}" destId="{A0836E3A-B3C4-41DB-AB62-19D2C014ABDA}" srcOrd="0" destOrd="0" presId="urn:microsoft.com/office/officeart/2008/layout/PictureAccentList"/>
    <dgm:cxn modelId="{677849C4-E2F3-4C23-AA24-E667BF45DE74}" type="presParOf" srcId="{A0836E3A-B3C4-41DB-AB62-19D2C014ABDA}" destId="{62CD5312-BD1D-4FEA-B29C-E5D63028E0B7}" srcOrd="0" destOrd="0" presId="urn:microsoft.com/office/officeart/2008/layout/PictureAccentList"/>
    <dgm:cxn modelId="{34351F0A-14D1-49C6-BE38-3F8D5BF476A4}" type="presParOf" srcId="{A0836E3A-B3C4-41DB-AB62-19D2C014ABDA}" destId="{B5443325-070D-4A46-A81D-410B06F91A08}" srcOrd="1" destOrd="0" presId="urn:microsoft.com/office/officeart/2008/layout/PictureAccentList"/>
    <dgm:cxn modelId="{E24EB4C0-EA65-4EF1-BEF2-D42D25B213B4}" type="presParOf" srcId="{AC74B3B0-D80B-48E6-A66E-A16FD77C9346}" destId="{04DC57DD-4BC4-476B-B59B-3DE29D971E3D}" srcOrd="1" destOrd="0" presId="urn:microsoft.com/office/officeart/2008/layout/PictureAccentList"/>
    <dgm:cxn modelId="{01329EC4-D7B2-4F04-B2E0-2FFF0846556C}" type="presParOf" srcId="{04DC57DD-4BC4-476B-B59B-3DE29D971E3D}" destId="{6DDDA4D7-30D1-4FE4-9BE8-9119CF857DB0}" srcOrd="0" destOrd="0" presId="urn:microsoft.com/office/officeart/2008/layout/PictureAccentList"/>
    <dgm:cxn modelId="{B559FD4F-D4CB-4DBE-92BF-4F80BB7E1F67}" type="presParOf" srcId="{04DC57DD-4BC4-476B-B59B-3DE29D971E3D}" destId="{9FB860BA-BF19-48AF-B39E-88FA4339DF48}" srcOrd="1" destOrd="0" presId="urn:microsoft.com/office/officeart/2008/layout/PictureAccentList"/>
    <dgm:cxn modelId="{CE5A1B51-19EE-4B4B-838A-18C8E34497A1}" type="presParOf" srcId="{AC74B3B0-D80B-48E6-A66E-A16FD77C9346}" destId="{AA62DE21-CAB7-4DFE-B124-554C4B7D229C}" srcOrd="2" destOrd="0" presId="urn:microsoft.com/office/officeart/2008/layout/PictureAccentList"/>
    <dgm:cxn modelId="{1B639B14-A8D5-4AF5-8D3C-782B8A8C869F}" type="presParOf" srcId="{AA62DE21-CAB7-4DFE-B124-554C4B7D229C}" destId="{BE0C1245-0258-43AE-806D-AFBB6F066FAC}" srcOrd="0" destOrd="0" presId="urn:microsoft.com/office/officeart/2008/layout/PictureAccentList"/>
    <dgm:cxn modelId="{71925DAD-FCD9-4EF9-86C9-34BBE3BC011F}" type="presParOf" srcId="{AA62DE21-CAB7-4DFE-B124-554C4B7D229C}" destId="{F6CAED1F-BA67-4EBB-9D6F-267D8D5BC89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6B9333-DF60-4E41-9162-16655F6BF0B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040C5-667A-4FAB-8DB5-2CC016EDAFAC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9DB6DAB-EDEA-4EAB-B346-7B36ED1B70C1}" type="parTrans" cxnId="{33CACB8C-3B77-4948-A522-D38D31C90C17}">
      <dgm:prSet/>
      <dgm:spPr/>
      <dgm:t>
        <a:bodyPr/>
        <a:lstStyle/>
        <a:p>
          <a:endParaRPr lang="en-US"/>
        </a:p>
      </dgm:t>
    </dgm:pt>
    <dgm:pt modelId="{DD81A997-EA6C-489A-9CA5-CCF7E0AA9073}" type="sibTrans" cxnId="{33CACB8C-3B77-4948-A522-D38D31C90C17}">
      <dgm:prSet/>
      <dgm:spPr/>
      <dgm:t>
        <a:bodyPr/>
        <a:lstStyle/>
        <a:p>
          <a:endParaRPr lang="en-US"/>
        </a:p>
      </dgm:t>
    </dgm:pt>
    <dgm:pt modelId="{AD9AB11D-5896-46A2-AE96-353C80157C0F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B7D24CF-4524-47AC-A61D-5C4068FD11EE}" type="parTrans" cxnId="{5C506886-05BD-4DBA-832F-94A3DCEC1EA9}">
      <dgm:prSet/>
      <dgm:spPr/>
      <dgm:t>
        <a:bodyPr/>
        <a:lstStyle/>
        <a:p>
          <a:endParaRPr lang="en-US"/>
        </a:p>
      </dgm:t>
    </dgm:pt>
    <dgm:pt modelId="{69910387-DFFB-4040-B0F1-2DE1F37D22CE}" type="sibTrans" cxnId="{5C506886-05BD-4DBA-832F-94A3DCEC1EA9}">
      <dgm:prSet/>
      <dgm:spPr/>
      <dgm:t>
        <a:bodyPr/>
        <a:lstStyle/>
        <a:p>
          <a:endParaRPr lang="en-US"/>
        </a:p>
      </dgm:t>
    </dgm:pt>
    <dgm:pt modelId="{706E3A9A-F14B-4119-9C4D-A2AC8D048B39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75ACFA6-335B-4FF4-8EC8-701811F8AAD8}" type="parTrans" cxnId="{2306FF09-4A1C-42F8-8912-DCD6B7370D40}">
      <dgm:prSet/>
      <dgm:spPr/>
      <dgm:t>
        <a:bodyPr/>
        <a:lstStyle/>
        <a:p>
          <a:endParaRPr lang="en-US"/>
        </a:p>
      </dgm:t>
    </dgm:pt>
    <dgm:pt modelId="{B8A95552-6E6C-4D6D-A7D9-D8D438A9C4B4}" type="sibTrans" cxnId="{2306FF09-4A1C-42F8-8912-DCD6B7370D40}">
      <dgm:prSet/>
      <dgm:spPr/>
      <dgm:t>
        <a:bodyPr/>
        <a:lstStyle/>
        <a:p>
          <a:endParaRPr lang="en-US"/>
        </a:p>
      </dgm:t>
    </dgm:pt>
    <dgm:pt modelId="{966ED6ED-44C1-474E-9212-3E0B81B3E059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479D7B2-3CF1-4174-A9DE-3C4B1195FC5B}" type="parTrans" cxnId="{111C5C9F-697F-41BF-AE47-70E200016666}">
      <dgm:prSet/>
      <dgm:spPr/>
      <dgm:t>
        <a:bodyPr/>
        <a:lstStyle/>
        <a:p>
          <a:endParaRPr lang="en-US"/>
        </a:p>
      </dgm:t>
    </dgm:pt>
    <dgm:pt modelId="{993DF310-FDDF-4E40-8F36-ACE411344BAC}" type="sibTrans" cxnId="{111C5C9F-697F-41BF-AE47-70E200016666}">
      <dgm:prSet/>
      <dgm:spPr/>
      <dgm:t>
        <a:bodyPr/>
        <a:lstStyle/>
        <a:p>
          <a:endParaRPr lang="en-US"/>
        </a:p>
      </dgm:t>
    </dgm:pt>
    <dgm:pt modelId="{21419DD5-744C-408F-9A2A-4F35A534EFB6}" type="pres">
      <dgm:prSet presAssocID="{946B9333-DF60-4E41-9162-16655F6BF0B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9C95A13-D6DE-4C97-8242-EA2367A1270C}" type="pres">
      <dgm:prSet presAssocID="{428040C5-667A-4FAB-8DB5-2CC016EDAFAC}" presName="root" presStyleCnt="0">
        <dgm:presLayoutVars>
          <dgm:chMax/>
          <dgm:chPref val="4"/>
        </dgm:presLayoutVars>
      </dgm:prSet>
      <dgm:spPr/>
    </dgm:pt>
    <dgm:pt modelId="{5B2A975C-CCB8-478B-927C-83FD94CDFF21}" type="pres">
      <dgm:prSet presAssocID="{428040C5-667A-4FAB-8DB5-2CC016EDAFAC}" presName="rootComposite" presStyleCnt="0">
        <dgm:presLayoutVars/>
      </dgm:prSet>
      <dgm:spPr/>
    </dgm:pt>
    <dgm:pt modelId="{39568961-4908-4BE8-9140-EBB67EE3EB39}" type="pres">
      <dgm:prSet presAssocID="{428040C5-667A-4FAB-8DB5-2CC016EDAFAC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AC74B3B0-D80B-48E6-A66E-A16FD77C9346}" type="pres">
      <dgm:prSet presAssocID="{428040C5-667A-4FAB-8DB5-2CC016EDAFAC}" presName="childShape" presStyleCnt="0">
        <dgm:presLayoutVars>
          <dgm:chMax val="0"/>
          <dgm:chPref val="0"/>
        </dgm:presLayoutVars>
      </dgm:prSet>
      <dgm:spPr/>
    </dgm:pt>
    <dgm:pt modelId="{A0836E3A-B3C4-41DB-AB62-19D2C014ABDA}" type="pres">
      <dgm:prSet presAssocID="{AD9AB11D-5896-46A2-AE96-353C80157C0F}" presName="childComposite" presStyleCnt="0">
        <dgm:presLayoutVars>
          <dgm:chMax val="0"/>
          <dgm:chPref val="0"/>
        </dgm:presLayoutVars>
      </dgm:prSet>
      <dgm:spPr/>
    </dgm:pt>
    <dgm:pt modelId="{62CD5312-BD1D-4FEA-B29C-E5D63028E0B7}" type="pres">
      <dgm:prSet presAssocID="{AD9AB11D-5896-46A2-AE96-353C80157C0F}" presName="Image" presStyleLbl="node1" presStyleIdx="0" presStyleCnt="3"/>
      <dgm:spPr/>
    </dgm:pt>
    <dgm:pt modelId="{B5443325-070D-4A46-A81D-410B06F91A08}" type="pres">
      <dgm:prSet presAssocID="{AD9AB11D-5896-46A2-AE96-353C80157C0F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C57DD-4BC4-476B-B59B-3DE29D971E3D}" type="pres">
      <dgm:prSet presAssocID="{706E3A9A-F14B-4119-9C4D-A2AC8D048B39}" presName="childComposite" presStyleCnt="0">
        <dgm:presLayoutVars>
          <dgm:chMax val="0"/>
          <dgm:chPref val="0"/>
        </dgm:presLayoutVars>
      </dgm:prSet>
      <dgm:spPr/>
    </dgm:pt>
    <dgm:pt modelId="{6DDDA4D7-30D1-4FE4-9BE8-9119CF857DB0}" type="pres">
      <dgm:prSet presAssocID="{706E3A9A-F14B-4119-9C4D-A2AC8D048B39}" presName="Image" presStyleLbl="node1" presStyleIdx="1" presStyleCnt="3"/>
      <dgm:spPr/>
      <dgm:t>
        <a:bodyPr/>
        <a:lstStyle/>
        <a:p>
          <a:endParaRPr lang="en-US"/>
        </a:p>
      </dgm:t>
    </dgm:pt>
    <dgm:pt modelId="{9FB860BA-BF19-48AF-B39E-88FA4339DF48}" type="pres">
      <dgm:prSet presAssocID="{706E3A9A-F14B-4119-9C4D-A2AC8D048B3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2DE21-CAB7-4DFE-B124-554C4B7D229C}" type="pres">
      <dgm:prSet presAssocID="{966ED6ED-44C1-474E-9212-3E0B81B3E059}" presName="childComposite" presStyleCnt="0">
        <dgm:presLayoutVars>
          <dgm:chMax val="0"/>
          <dgm:chPref val="0"/>
        </dgm:presLayoutVars>
      </dgm:prSet>
      <dgm:spPr/>
    </dgm:pt>
    <dgm:pt modelId="{BE0C1245-0258-43AE-806D-AFBB6F066FAC}" type="pres">
      <dgm:prSet presAssocID="{966ED6ED-44C1-474E-9212-3E0B81B3E059}" presName="Image" presStyleLbl="node1" presStyleIdx="2" presStyleCnt="3"/>
      <dgm:spPr/>
    </dgm:pt>
    <dgm:pt modelId="{F6CAED1F-BA67-4EBB-9D6F-267D8D5BC897}" type="pres">
      <dgm:prSet presAssocID="{966ED6ED-44C1-474E-9212-3E0B81B3E059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CACB8C-3B77-4948-A522-D38D31C90C17}" srcId="{946B9333-DF60-4E41-9162-16655F6BF0BF}" destId="{428040C5-667A-4FAB-8DB5-2CC016EDAFAC}" srcOrd="0" destOrd="0" parTransId="{49DB6DAB-EDEA-4EAB-B346-7B36ED1B70C1}" sibTransId="{DD81A997-EA6C-489A-9CA5-CCF7E0AA9073}"/>
    <dgm:cxn modelId="{B55FB5C2-7BCB-438C-AF98-9984D524927E}" type="presOf" srcId="{AD9AB11D-5896-46A2-AE96-353C80157C0F}" destId="{B5443325-070D-4A46-A81D-410B06F91A08}" srcOrd="0" destOrd="0" presId="urn:microsoft.com/office/officeart/2008/layout/PictureAccentList"/>
    <dgm:cxn modelId="{5B52984A-B3C7-4B95-8AB4-ED3C97CE6A1B}" type="presOf" srcId="{966ED6ED-44C1-474E-9212-3E0B81B3E059}" destId="{F6CAED1F-BA67-4EBB-9D6F-267D8D5BC897}" srcOrd="0" destOrd="0" presId="urn:microsoft.com/office/officeart/2008/layout/PictureAccentList"/>
    <dgm:cxn modelId="{2306FF09-4A1C-42F8-8912-DCD6B7370D40}" srcId="{428040C5-667A-4FAB-8DB5-2CC016EDAFAC}" destId="{706E3A9A-F14B-4119-9C4D-A2AC8D048B39}" srcOrd="1" destOrd="0" parTransId="{B75ACFA6-335B-4FF4-8EC8-701811F8AAD8}" sibTransId="{B8A95552-6E6C-4D6D-A7D9-D8D438A9C4B4}"/>
    <dgm:cxn modelId="{AA7C4D08-4268-4214-A1E5-7AB87FED016A}" type="presOf" srcId="{706E3A9A-F14B-4119-9C4D-A2AC8D048B39}" destId="{9FB860BA-BF19-48AF-B39E-88FA4339DF48}" srcOrd="0" destOrd="0" presId="urn:microsoft.com/office/officeart/2008/layout/PictureAccentList"/>
    <dgm:cxn modelId="{5C506886-05BD-4DBA-832F-94A3DCEC1EA9}" srcId="{428040C5-667A-4FAB-8DB5-2CC016EDAFAC}" destId="{AD9AB11D-5896-46A2-AE96-353C80157C0F}" srcOrd="0" destOrd="0" parTransId="{4B7D24CF-4524-47AC-A61D-5C4068FD11EE}" sibTransId="{69910387-DFFB-4040-B0F1-2DE1F37D22CE}"/>
    <dgm:cxn modelId="{97BD1ABF-57EA-4273-B35E-568615C3EBB7}" type="presOf" srcId="{946B9333-DF60-4E41-9162-16655F6BF0BF}" destId="{21419DD5-744C-408F-9A2A-4F35A534EFB6}" srcOrd="0" destOrd="0" presId="urn:microsoft.com/office/officeart/2008/layout/PictureAccentList"/>
    <dgm:cxn modelId="{8A06E7CA-4377-49A1-BC26-386EC7E51ED3}" type="presOf" srcId="{428040C5-667A-4FAB-8DB5-2CC016EDAFAC}" destId="{39568961-4908-4BE8-9140-EBB67EE3EB39}" srcOrd="0" destOrd="0" presId="urn:microsoft.com/office/officeart/2008/layout/PictureAccentList"/>
    <dgm:cxn modelId="{111C5C9F-697F-41BF-AE47-70E200016666}" srcId="{428040C5-667A-4FAB-8DB5-2CC016EDAFAC}" destId="{966ED6ED-44C1-474E-9212-3E0B81B3E059}" srcOrd="2" destOrd="0" parTransId="{8479D7B2-3CF1-4174-A9DE-3C4B1195FC5B}" sibTransId="{993DF310-FDDF-4E40-8F36-ACE411344BAC}"/>
    <dgm:cxn modelId="{A3635F07-C5D0-4F17-84D6-C4DEF9174718}" type="presParOf" srcId="{21419DD5-744C-408F-9A2A-4F35A534EFB6}" destId="{A9C95A13-D6DE-4C97-8242-EA2367A1270C}" srcOrd="0" destOrd="0" presId="urn:microsoft.com/office/officeart/2008/layout/PictureAccentList"/>
    <dgm:cxn modelId="{513BE29D-0056-4A82-A2B0-400C4BCB765D}" type="presParOf" srcId="{A9C95A13-D6DE-4C97-8242-EA2367A1270C}" destId="{5B2A975C-CCB8-478B-927C-83FD94CDFF21}" srcOrd="0" destOrd="0" presId="urn:microsoft.com/office/officeart/2008/layout/PictureAccentList"/>
    <dgm:cxn modelId="{BE3A080E-0F51-42DD-9CB6-BEF6E8F97C7A}" type="presParOf" srcId="{5B2A975C-CCB8-478B-927C-83FD94CDFF21}" destId="{39568961-4908-4BE8-9140-EBB67EE3EB39}" srcOrd="0" destOrd="0" presId="urn:microsoft.com/office/officeart/2008/layout/PictureAccentList"/>
    <dgm:cxn modelId="{00FD8C42-A521-4D50-847E-05678B5FDDA4}" type="presParOf" srcId="{A9C95A13-D6DE-4C97-8242-EA2367A1270C}" destId="{AC74B3B0-D80B-48E6-A66E-A16FD77C9346}" srcOrd="1" destOrd="0" presId="urn:microsoft.com/office/officeart/2008/layout/PictureAccentList"/>
    <dgm:cxn modelId="{F138F43F-3ED9-4EBD-909F-99C0B2497827}" type="presParOf" srcId="{AC74B3B0-D80B-48E6-A66E-A16FD77C9346}" destId="{A0836E3A-B3C4-41DB-AB62-19D2C014ABDA}" srcOrd="0" destOrd="0" presId="urn:microsoft.com/office/officeart/2008/layout/PictureAccentList"/>
    <dgm:cxn modelId="{677849C4-E2F3-4C23-AA24-E667BF45DE74}" type="presParOf" srcId="{A0836E3A-B3C4-41DB-AB62-19D2C014ABDA}" destId="{62CD5312-BD1D-4FEA-B29C-E5D63028E0B7}" srcOrd="0" destOrd="0" presId="urn:microsoft.com/office/officeart/2008/layout/PictureAccentList"/>
    <dgm:cxn modelId="{34351F0A-14D1-49C6-BE38-3F8D5BF476A4}" type="presParOf" srcId="{A0836E3A-B3C4-41DB-AB62-19D2C014ABDA}" destId="{B5443325-070D-4A46-A81D-410B06F91A08}" srcOrd="1" destOrd="0" presId="urn:microsoft.com/office/officeart/2008/layout/PictureAccentList"/>
    <dgm:cxn modelId="{E24EB4C0-EA65-4EF1-BEF2-D42D25B213B4}" type="presParOf" srcId="{AC74B3B0-D80B-48E6-A66E-A16FD77C9346}" destId="{04DC57DD-4BC4-476B-B59B-3DE29D971E3D}" srcOrd="1" destOrd="0" presId="urn:microsoft.com/office/officeart/2008/layout/PictureAccentList"/>
    <dgm:cxn modelId="{01329EC4-D7B2-4F04-B2E0-2FFF0846556C}" type="presParOf" srcId="{04DC57DD-4BC4-476B-B59B-3DE29D971E3D}" destId="{6DDDA4D7-30D1-4FE4-9BE8-9119CF857DB0}" srcOrd="0" destOrd="0" presId="urn:microsoft.com/office/officeart/2008/layout/PictureAccentList"/>
    <dgm:cxn modelId="{B559FD4F-D4CB-4DBE-92BF-4F80BB7E1F67}" type="presParOf" srcId="{04DC57DD-4BC4-476B-B59B-3DE29D971E3D}" destId="{9FB860BA-BF19-48AF-B39E-88FA4339DF48}" srcOrd="1" destOrd="0" presId="urn:microsoft.com/office/officeart/2008/layout/PictureAccentList"/>
    <dgm:cxn modelId="{CE5A1B51-19EE-4B4B-838A-18C8E34497A1}" type="presParOf" srcId="{AC74B3B0-D80B-48E6-A66E-A16FD77C9346}" destId="{AA62DE21-CAB7-4DFE-B124-554C4B7D229C}" srcOrd="2" destOrd="0" presId="urn:microsoft.com/office/officeart/2008/layout/PictureAccentList"/>
    <dgm:cxn modelId="{1B639B14-A8D5-4AF5-8D3C-782B8A8C869F}" type="presParOf" srcId="{AA62DE21-CAB7-4DFE-B124-554C4B7D229C}" destId="{BE0C1245-0258-43AE-806D-AFBB6F066FAC}" srcOrd="0" destOrd="0" presId="urn:microsoft.com/office/officeart/2008/layout/PictureAccentList"/>
    <dgm:cxn modelId="{71925DAD-FCD9-4EF9-86C9-34BBE3BC011F}" type="presParOf" srcId="{AA62DE21-CAB7-4DFE-B124-554C4B7D229C}" destId="{F6CAED1F-BA67-4EBB-9D6F-267D8D5BC89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19AE33-CF40-40C2-A179-0AA9843F36A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2F18D19-6933-4C2C-BEEC-6373DCC996A1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40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m:oMathPara>
              </a14:m>
              <a:endParaRPr lang="en-US" sz="1400" dirty="0"/>
            </a:p>
          </dgm:t>
        </dgm:pt>
      </mc:Choice>
      <mc:Fallback xmlns="">
        <dgm:pt modelId="{82F18D19-6933-4C2C-BEEC-6373DCC996A1}">
          <dgm:prSet phldrT="[Text]" custT="1"/>
          <dgm:spPr/>
          <dgm:t>
            <a:bodyPr/>
            <a:lstStyle/>
            <a:p>
              <a:r>
                <a:rPr lang="en-US" sz="1400" i="0" smtClean="0">
                  <a:latin typeface="Cambria Math" panose="02040503050406030204" pitchFamily="18" charset="0"/>
                </a:rPr>
                <a:t>𝑑</a:t>
              </a:r>
              <a:r>
                <a:rPr lang="en-US" sz="1400" i="0">
                  <a:latin typeface="Cambria Math" panose="02040503050406030204" pitchFamily="18" charset="0"/>
                </a:rPr>
                <a:t>(1−𝑚)+(𝑑−𝑑^2/2).〖2𝑚〗^2/(1+𝑚)&lt;1/2</a:t>
              </a:r>
              <a:endParaRPr lang="en-US" sz="1400" dirty="0"/>
            </a:p>
          </dgm:t>
        </dgm:pt>
      </mc:Fallback>
    </mc:AlternateContent>
    <dgm:pt modelId="{A4929B22-D476-4062-830D-0736BA5242CF}" type="parTrans" cxnId="{D763B03F-A4B3-449B-AFB9-6FA1D011BC1C}">
      <dgm:prSet/>
      <dgm:spPr/>
      <dgm:t>
        <a:bodyPr/>
        <a:lstStyle/>
        <a:p>
          <a:endParaRPr lang="en-US"/>
        </a:p>
      </dgm:t>
    </dgm:pt>
    <dgm:pt modelId="{7626A361-C0B6-4EF8-98C4-3B9023B20E61}" type="sibTrans" cxnId="{D763B03F-A4B3-449B-AFB9-6FA1D011BC1C}">
      <dgm:prSet/>
      <dgm:spPr/>
      <dgm:t>
        <a:bodyPr/>
        <a:lstStyle/>
        <a:p>
          <a:endParaRPr lang="en-US"/>
        </a:p>
      </dgm:t>
    </dgm:pt>
    <dgm:pt modelId="{188E96C3-E475-4FA0-B2E9-4EFA3B89BCD8}">
      <dgm:prSet phldrT="[Text]"/>
      <dgm:spPr/>
      <dgm:t>
        <a:bodyPr/>
        <a:lstStyle/>
        <a:p>
          <a:r>
            <a:rPr lang="en-US" dirty="0" smtClean="0"/>
            <a:t>ESS : Openness</a:t>
          </a:r>
          <a:endParaRPr lang="en-US" dirty="0"/>
        </a:p>
      </dgm:t>
    </dgm:pt>
    <dgm:pt modelId="{03C58287-2EE8-4D65-B553-565A55B28F39}" type="parTrans" cxnId="{7B9C8FAC-02BB-4163-8F2E-89C66D28B3C5}">
      <dgm:prSet/>
      <dgm:spPr/>
      <dgm:t>
        <a:bodyPr/>
        <a:lstStyle/>
        <a:p>
          <a:endParaRPr lang="en-US"/>
        </a:p>
      </dgm:t>
    </dgm:pt>
    <dgm:pt modelId="{DB6646BA-14D3-4EBD-91CD-D94F4AE1DAC9}" type="sibTrans" cxnId="{7B9C8FAC-02BB-4163-8F2E-89C66D28B3C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7BC3CAD-4548-4845-9A92-F7D6AE249F2B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m:oMathPara>
              </a14:m>
              <a:endParaRPr lang="en-US" sz="2800" dirty="0"/>
            </a:p>
          </dgm:t>
        </dgm:pt>
      </mc:Choice>
      <mc:Fallback xmlns="">
        <dgm:pt modelId="{27BC3CAD-4548-4845-9A92-F7D6AE249F2B}">
          <dgm:prSet phldrT="[Text]" custT="1"/>
          <dgm:spPr/>
          <dgm:t>
            <a:bodyPr/>
            <a:lstStyle/>
            <a:p>
              <a:r>
                <a:rPr lang="en-US" sz="2800" b="0" i="0" smtClean="0">
                  <a:latin typeface="Cambria Math" panose="02040503050406030204" pitchFamily="18" charset="0"/>
                </a:rPr>
                <a:t>𝑚&lt;1−</a:t>
              </a:r>
              <a:r>
                <a:rPr lang="en-US" sz="2800" b="0" i="0" smtClean="0">
                  <a:latin typeface="Cambria Math" panose="02040503050406030204" pitchFamily="18" charset="0"/>
                </a:rPr>
                <a:t>1/2𝑑</a:t>
              </a:r>
              <a:endParaRPr lang="en-US" sz="2800" dirty="0"/>
            </a:p>
          </dgm:t>
        </dgm:pt>
      </mc:Fallback>
    </mc:AlternateContent>
    <dgm:pt modelId="{6EC68C82-5601-4533-915E-92D84B78B5E8}" type="parTrans" cxnId="{539F3033-31F9-415A-9374-07EA83CC43DC}">
      <dgm:prSet/>
      <dgm:spPr/>
      <dgm:t>
        <a:bodyPr/>
        <a:lstStyle/>
        <a:p>
          <a:endParaRPr lang="en-US"/>
        </a:p>
      </dgm:t>
    </dgm:pt>
    <dgm:pt modelId="{7E6C3210-AA64-4B57-96DA-EEEA14CA6422}" type="sibTrans" cxnId="{539F3033-31F9-415A-9374-07EA83CC43DC}">
      <dgm:prSet/>
      <dgm:spPr/>
      <dgm:t>
        <a:bodyPr/>
        <a:lstStyle/>
        <a:p>
          <a:endParaRPr lang="en-US"/>
        </a:p>
      </dgm:t>
    </dgm:pt>
    <dgm:pt modelId="{A1F2DC4C-2BFE-4B43-99EF-2B3A339E1BAD}">
      <dgm:prSet phldrT="[Text]"/>
      <dgm:spPr/>
      <dgm:t>
        <a:bodyPr/>
        <a:lstStyle/>
        <a:p>
          <a:pPr algn="ctr"/>
          <a:r>
            <a:rPr lang="en-US" dirty="0" smtClean="0"/>
            <a:t>ESS : Closeness</a:t>
          </a:r>
          <a:endParaRPr lang="en-US" dirty="0"/>
        </a:p>
      </dgm:t>
    </dgm:pt>
    <dgm:pt modelId="{9CE7F4EB-EF02-473C-AB6A-47032649373D}" type="parTrans" cxnId="{4B0FC1D6-E534-4EBF-8D22-CDDE7937611A}">
      <dgm:prSet/>
      <dgm:spPr/>
      <dgm:t>
        <a:bodyPr/>
        <a:lstStyle/>
        <a:p>
          <a:endParaRPr lang="en-US"/>
        </a:p>
      </dgm:t>
    </dgm:pt>
    <dgm:pt modelId="{08944CEE-B27A-4CB1-9A3F-FE471D4D6FBC}" type="sibTrans" cxnId="{4B0FC1D6-E534-4EBF-8D22-CDDE7937611A}">
      <dgm:prSet/>
      <dgm:spPr/>
      <dgm:t>
        <a:bodyPr/>
        <a:lstStyle/>
        <a:p>
          <a:endParaRPr lang="en-US"/>
        </a:p>
      </dgm:t>
    </dgm:pt>
    <dgm:pt modelId="{2F3B7AD6-CF84-48EB-AC6C-1BDECBA135F6}" type="pres">
      <dgm:prSet presAssocID="{E819AE33-CF40-40C2-A179-0AA9843F36A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47D58D-BB7C-4AA8-9A2C-4B2784AD0619}" type="pres">
      <dgm:prSet presAssocID="{82F18D19-6933-4C2C-BEEC-6373DCC996A1}" presName="horFlow" presStyleCnt="0"/>
      <dgm:spPr/>
    </dgm:pt>
    <dgm:pt modelId="{834FE2D7-80B2-4BCC-A067-7B355BA11718}" type="pres">
      <dgm:prSet presAssocID="{82F18D19-6933-4C2C-BEEC-6373DCC996A1}" presName="bigChev" presStyleLbl="node1" presStyleIdx="0" presStyleCnt="2"/>
      <dgm:spPr/>
      <dgm:t>
        <a:bodyPr/>
        <a:lstStyle/>
        <a:p>
          <a:endParaRPr lang="en-US"/>
        </a:p>
      </dgm:t>
    </dgm:pt>
    <dgm:pt modelId="{3FFB80CD-8D5F-4EEA-929E-3AA4A56EDD89}" type="pres">
      <dgm:prSet presAssocID="{03C58287-2EE8-4D65-B553-565A55B28F39}" presName="parTrans" presStyleCnt="0"/>
      <dgm:spPr/>
    </dgm:pt>
    <dgm:pt modelId="{546B4B81-DBB4-4BB9-A919-565074EA8446}" type="pres">
      <dgm:prSet presAssocID="{188E96C3-E475-4FA0-B2E9-4EFA3B89BCD8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DA478-473A-4D0B-BAB8-42129C0CE809}" type="pres">
      <dgm:prSet presAssocID="{82F18D19-6933-4C2C-BEEC-6373DCC996A1}" presName="vSp" presStyleCnt="0"/>
      <dgm:spPr/>
    </dgm:pt>
    <dgm:pt modelId="{6F70326D-C3C4-44E1-9C36-7DBFA4408625}" type="pres">
      <dgm:prSet presAssocID="{27BC3CAD-4548-4845-9A92-F7D6AE249F2B}" presName="horFlow" presStyleCnt="0"/>
      <dgm:spPr/>
    </dgm:pt>
    <dgm:pt modelId="{C42A70D3-659D-4B3F-AC0D-AB6C3E5DB91A}" type="pres">
      <dgm:prSet presAssocID="{27BC3CAD-4548-4845-9A92-F7D6AE249F2B}" presName="bigChev" presStyleLbl="node1" presStyleIdx="1" presStyleCnt="2"/>
      <dgm:spPr/>
      <dgm:t>
        <a:bodyPr/>
        <a:lstStyle/>
        <a:p>
          <a:endParaRPr lang="en-US"/>
        </a:p>
      </dgm:t>
    </dgm:pt>
    <dgm:pt modelId="{D8C6CB1D-757B-4CD3-AF83-68A0F759ACB2}" type="pres">
      <dgm:prSet presAssocID="{9CE7F4EB-EF02-473C-AB6A-47032649373D}" presName="parTrans" presStyleCnt="0"/>
      <dgm:spPr/>
    </dgm:pt>
    <dgm:pt modelId="{4645C0C0-3222-490C-ADAB-FBC7A5361613}" type="pres">
      <dgm:prSet presAssocID="{A1F2DC4C-2BFE-4B43-99EF-2B3A339E1BAD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04F503-A93B-42BB-A4D5-865A9537E12B}" type="presOf" srcId="{E819AE33-CF40-40C2-A179-0AA9843F36AA}" destId="{2F3B7AD6-CF84-48EB-AC6C-1BDECBA135F6}" srcOrd="0" destOrd="0" presId="urn:microsoft.com/office/officeart/2005/8/layout/lProcess3"/>
    <dgm:cxn modelId="{B778E34C-9537-4924-9FFC-17FD23BCCD7A}" type="presOf" srcId="{27BC3CAD-4548-4845-9A92-F7D6AE249F2B}" destId="{C42A70D3-659D-4B3F-AC0D-AB6C3E5DB91A}" srcOrd="0" destOrd="0" presId="urn:microsoft.com/office/officeart/2005/8/layout/lProcess3"/>
    <dgm:cxn modelId="{D763B03F-A4B3-449B-AFB9-6FA1D011BC1C}" srcId="{E819AE33-CF40-40C2-A179-0AA9843F36AA}" destId="{82F18D19-6933-4C2C-BEEC-6373DCC996A1}" srcOrd="0" destOrd="0" parTransId="{A4929B22-D476-4062-830D-0736BA5242CF}" sibTransId="{7626A361-C0B6-4EF8-98C4-3B9023B20E61}"/>
    <dgm:cxn modelId="{7B9C8FAC-02BB-4163-8F2E-89C66D28B3C5}" srcId="{82F18D19-6933-4C2C-BEEC-6373DCC996A1}" destId="{188E96C3-E475-4FA0-B2E9-4EFA3B89BCD8}" srcOrd="0" destOrd="0" parTransId="{03C58287-2EE8-4D65-B553-565A55B28F39}" sibTransId="{DB6646BA-14D3-4EBD-91CD-D94F4AE1DAC9}"/>
    <dgm:cxn modelId="{8CB15042-CD0D-432D-88F3-B53D99F5325B}" type="presOf" srcId="{188E96C3-E475-4FA0-B2E9-4EFA3B89BCD8}" destId="{546B4B81-DBB4-4BB9-A919-565074EA8446}" srcOrd="0" destOrd="0" presId="urn:microsoft.com/office/officeart/2005/8/layout/lProcess3"/>
    <dgm:cxn modelId="{85623A0D-3F4B-46CB-8753-E4E3BAFBB8DC}" type="presOf" srcId="{A1F2DC4C-2BFE-4B43-99EF-2B3A339E1BAD}" destId="{4645C0C0-3222-490C-ADAB-FBC7A5361613}" srcOrd="0" destOrd="0" presId="urn:microsoft.com/office/officeart/2005/8/layout/lProcess3"/>
    <dgm:cxn modelId="{4B0FC1D6-E534-4EBF-8D22-CDDE7937611A}" srcId="{27BC3CAD-4548-4845-9A92-F7D6AE249F2B}" destId="{A1F2DC4C-2BFE-4B43-99EF-2B3A339E1BAD}" srcOrd="0" destOrd="0" parTransId="{9CE7F4EB-EF02-473C-AB6A-47032649373D}" sibTransId="{08944CEE-B27A-4CB1-9A3F-FE471D4D6FBC}"/>
    <dgm:cxn modelId="{539F3033-31F9-415A-9374-07EA83CC43DC}" srcId="{E819AE33-CF40-40C2-A179-0AA9843F36AA}" destId="{27BC3CAD-4548-4845-9A92-F7D6AE249F2B}" srcOrd="1" destOrd="0" parTransId="{6EC68C82-5601-4533-915E-92D84B78B5E8}" sibTransId="{7E6C3210-AA64-4B57-96DA-EEEA14CA6422}"/>
    <dgm:cxn modelId="{C94B8B0E-F2BB-4809-8415-E23E25D516B6}" type="presOf" srcId="{82F18D19-6933-4C2C-BEEC-6373DCC996A1}" destId="{834FE2D7-80B2-4BCC-A067-7B355BA11718}" srcOrd="0" destOrd="0" presId="urn:microsoft.com/office/officeart/2005/8/layout/lProcess3"/>
    <dgm:cxn modelId="{EDD0D547-8783-4CE2-B712-A5D8FE08FFD6}" type="presParOf" srcId="{2F3B7AD6-CF84-48EB-AC6C-1BDECBA135F6}" destId="{3747D58D-BB7C-4AA8-9A2C-4B2784AD0619}" srcOrd="0" destOrd="0" presId="urn:microsoft.com/office/officeart/2005/8/layout/lProcess3"/>
    <dgm:cxn modelId="{1F49B1B1-A13B-41BF-9BEF-F6D4A1F5E508}" type="presParOf" srcId="{3747D58D-BB7C-4AA8-9A2C-4B2784AD0619}" destId="{834FE2D7-80B2-4BCC-A067-7B355BA11718}" srcOrd="0" destOrd="0" presId="urn:microsoft.com/office/officeart/2005/8/layout/lProcess3"/>
    <dgm:cxn modelId="{141002D4-E828-4026-B675-2CEAD32BD6D0}" type="presParOf" srcId="{3747D58D-BB7C-4AA8-9A2C-4B2784AD0619}" destId="{3FFB80CD-8D5F-4EEA-929E-3AA4A56EDD89}" srcOrd="1" destOrd="0" presId="urn:microsoft.com/office/officeart/2005/8/layout/lProcess3"/>
    <dgm:cxn modelId="{2809E135-BF33-430B-A57A-7F18895BCD99}" type="presParOf" srcId="{3747D58D-BB7C-4AA8-9A2C-4B2784AD0619}" destId="{546B4B81-DBB4-4BB9-A919-565074EA8446}" srcOrd="2" destOrd="0" presId="urn:microsoft.com/office/officeart/2005/8/layout/lProcess3"/>
    <dgm:cxn modelId="{B62ABCDA-2082-4946-90F2-5C62BA3A390F}" type="presParOf" srcId="{2F3B7AD6-CF84-48EB-AC6C-1BDECBA135F6}" destId="{2BEDA478-473A-4D0B-BAB8-42129C0CE809}" srcOrd="1" destOrd="0" presId="urn:microsoft.com/office/officeart/2005/8/layout/lProcess3"/>
    <dgm:cxn modelId="{341EC0A1-0D66-43EA-B561-C9AD500750FD}" type="presParOf" srcId="{2F3B7AD6-CF84-48EB-AC6C-1BDECBA135F6}" destId="{6F70326D-C3C4-44E1-9C36-7DBFA4408625}" srcOrd="2" destOrd="0" presId="urn:microsoft.com/office/officeart/2005/8/layout/lProcess3"/>
    <dgm:cxn modelId="{CB59890E-5A6F-45C1-8780-3A8519878BC0}" type="presParOf" srcId="{6F70326D-C3C4-44E1-9C36-7DBFA4408625}" destId="{C42A70D3-659D-4B3F-AC0D-AB6C3E5DB91A}" srcOrd="0" destOrd="0" presId="urn:microsoft.com/office/officeart/2005/8/layout/lProcess3"/>
    <dgm:cxn modelId="{8716C788-6FA5-4BFE-8629-4DBC21F929E5}" type="presParOf" srcId="{6F70326D-C3C4-44E1-9C36-7DBFA4408625}" destId="{D8C6CB1D-757B-4CD3-AF83-68A0F759ACB2}" srcOrd="1" destOrd="0" presId="urn:microsoft.com/office/officeart/2005/8/layout/lProcess3"/>
    <dgm:cxn modelId="{0E4B4DC1-DB1A-41BC-A5FD-6AAE1239C007}" type="presParOf" srcId="{6F70326D-C3C4-44E1-9C36-7DBFA4408625}" destId="{4645C0C0-3222-490C-ADAB-FBC7A536161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19AE33-CF40-40C2-A179-0AA9843F36A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F18D19-6933-4C2C-BEEC-6373DCC996A1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929B22-D476-4062-830D-0736BA5242CF}" type="parTrans" cxnId="{D763B03F-A4B3-449B-AFB9-6FA1D011BC1C}">
      <dgm:prSet/>
      <dgm:spPr/>
      <dgm:t>
        <a:bodyPr/>
        <a:lstStyle/>
        <a:p>
          <a:endParaRPr lang="en-US"/>
        </a:p>
      </dgm:t>
    </dgm:pt>
    <dgm:pt modelId="{7626A361-C0B6-4EF8-98C4-3B9023B20E61}" type="sibTrans" cxnId="{D763B03F-A4B3-449B-AFB9-6FA1D011BC1C}">
      <dgm:prSet/>
      <dgm:spPr/>
      <dgm:t>
        <a:bodyPr/>
        <a:lstStyle/>
        <a:p>
          <a:endParaRPr lang="en-US"/>
        </a:p>
      </dgm:t>
    </dgm:pt>
    <dgm:pt modelId="{188E96C3-E475-4FA0-B2E9-4EFA3B89BCD8}">
      <dgm:prSet phldrT="[Text]"/>
      <dgm:spPr/>
      <dgm:t>
        <a:bodyPr/>
        <a:lstStyle/>
        <a:p>
          <a:r>
            <a:rPr lang="en-US" dirty="0" smtClean="0"/>
            <a:t>ESS : Openness</a:t>
          </a:r>
          <a:endParaRPr lang="en-US" dirty="0"/>
        </a:p>
      </dgm:t>
    </dgm:pt>
    <dgm:pt modelId="{03C58287-2EE8-4D65-B553-565A55B28F39}" type="parTrans" cxnId="{7B9C8FAC-02BB-4163-8F2E-89C66D28B3C5}">
      <dgm:prSet/>
      <dgm:spPr/>
      <dgm:t>
        <a:bodyPr/>
        <a:lstStyle/>
        <a:p>
          <a:endParaRPr lang="en-US"/>
        </a:p>
      </dgm:t>
    </dgm:pt>
    <dgm:pt modelId="{DB6646BA-14D3-4EBD-91CD-D94F4AE1DAC9}" type="sibTrans" cxnId="{7B9C8FAC-02BB-4163-8F2E-89C66D28B3C5}">
      <dgm:prSet/>
      <dgm:spPr/>
      <dgm:t>
        <a:bodyPr/>
        <a:lstStyle/>
        <a:p>
          <a:endParaRPr lang="en-US"/>
        </a:p>
      </dgm:t>
    </dgm:pt>
    <dgm:pt modelId="{27BC3CAD-4548-4845-9A92-F7D6AE249F2B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EC68C82-5601-4533-915E-92D84B78B5E8}" type="parTrans" cxnId="{539F3033-31F9-415A-9374-07EA83CC43DC}">
      <dgm:prSet/>
      <dgm:spPr/>
      <dgm:t>
        <a:bodyPr/>
        <a:lstStyle/>
        <a:p>
          <a:endParaRPr lang="en-US"/>
        </a:p>
      </dgm:t>
    </dgm:pt>
    <dgm:pt modelId="{7E6C3210-AA64-4B57-96DA-EEEA14CA6422}" type="sibTrans" cxnId="{539F3033-31F9-415A-9374-07EA83CC43DC}">
      <dgm:prSet/>
      <dgm:spPr/>
      <dgm:t>
        <a:bodyPr/>
        <a:lstStyle/>
        <a:p>
          <a:endParaRPr lang="en-US"/>
        </a:p>
      </dgm:t>
    </dgm:pt>
    <dgm:pt modelId="{A1F2DC4C-2BFE-4B43-99EF-2B3A339E1BAD}">
      <dgm:prSet phldrT="[Text]"/>
      <dgm:spPr/>
      <dgm:t>
        <a:bodyPr/>
        <a:lstStyle/>
        <a:p>
          <a:pPr algn="ctr"/>
          <a:r>
            <a:rPr lang="en-US" dirty="0" smtClean="0"/>
            <a:t>ESS : Closeness</a:t>
          </a:r>
          <a:endParaRPr lang="en-US" dirty="0"/>
        </a:p>
      </dgm:t>
    </dgm:pt>
    <dgm:pt modelId="{9CE7F4EB-EF02-473C-AB6A-47032649373D}" type="parTrans" cxnId="{4B0FC1D6-E534-4EBF-8D22-CDDE7937611A}">
      <dgm:prSet/>
      <dgm:spPr/>
      <dgm:t>
        <a:bodyPr/>
        <a:lstStyle/>
        <a:p>
          <a:endParaRPr lang="en-US"/>
        </a:p>
      </dgm:t>
    </dgm:pt>
    <dgm:pt modelId="{08944CEE-B27A-4CB1-9A3F-FE471D4D6FBC}" type="sibTrans" cxnId="{4B0FC1D6-E534-4EBF-8D22-CDDE7937611A}">
      <dgm:prSet/>
      <dgm:spPr/>
      <dgm:t>
        <a:bodyPr/>
        <a:lstStyle/>
        <a:p>
          <a:endParaRPr lang="en-US"/>
        </a:p>
      </dgm:t>
    </dgm:pt>
    <dgm:pt modelId="{2F3B7AD6-CF84-48EB-AC6C-1BDECBA135F6}" type="pres">
      <dgm:prSet presAssocID="{E819AE33-CF40-40C2-A179-0AA9843F36A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747D58D-BB7C-4AA8-9A2C-4B2784AD0619}" type="pres">
      <dgm:prSet presAssocID="{82F18D19-6933-4C2C-BEEC-6373DCC996A1}" presName="horFlow" presStyleCnt="0"/>
      <dgm:spPr/>
    </dgm:pt>
    <dgm:pt modelId="{834FE2D7-80B2-4BCC-A067-7B355BA11718}" type="pres">
      <dgm:prSet presAssocID="{82F18D19-6933-4C2C-BEEC-6373DCC996A1}" presName="bigChev" presStyleLbl="node1" presStyleIdx="0" presStyleCnt="2"/>
      <dgm:spPr/>
      <dgm:t>
        <a:bodyPr/>
        <a:lstStyle/>
        <a:p>
          <a:endParaRPr lang="en-US"/>
        </a:p>
      </dgm:t>
    </dgm:pt>
    <dgm:pt modelId="{3FFB80CD-8D5F-4EEA-929E-3AA4A56EDD89}" type="pres">
      <dgm:prSet presAssocID="{03C58287-2EE8-4D65-B553-565A55B28F39}" presName="parTrans" presStyleCnt="0"/>
      <dgm:spPr/>
    </dgm:pt>
    <dgm:pt modelId="{546B4B81-DBB4-4BB9-A919-565074EA8446}" type="pres">
      <dgm:prSet presAssocID="{188E96C3-E475-4FA0-B2E9-4EFA3B89BCD8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DA478-473A-4D0B-BAB8-42129C0CE809}" type="pres">
      <dgm:prSet presAssocID="{82F18D19-6933-4C2C-BEEC-6373DCC996A1}" presName="vSp" presStyleCnt="0"/>
      <dgm:spPr/>
    </dgm:pt>
    <dgm:pt modelId="{6F70326D-C3C4-44E1-9C36-7DBFA4408625}" type="pres">
      <dgm:prSet presAssocID="{27BC3CAD-4548-4845-9A92-F7D6AE249F2B}" presName="horFlow" presStyleCnt="0"/>
      <dgm:spPr/>
    </dgm:pt>
    <dgm:pt modelId="{C42A70D3-659D-4B3F-AC0D-AB6C3E5DB91A}" type="pres">
      <dgm:prSet presAssocID="{27BC3CAD-4548-4845-9A92-F7D6AE249F2B}" presName="bigChev" presStyleLbl="node1" presStyleIdx="1" presStyleCnt="2"/>
      <dgm:spPr/>
      <dgm:t>
        <a:bodyPr/>
        <a:lstStyle/>
        <a:p>
          <a:endParaRPr lang="en-US"/>
        </a:p>
      </dgm:t>
    </dgm:pt>
    <dgm:pt modelId="{D8C6CB1D-757B-4CD3-AF83-68A0F759ACB2}" type="pres">
      <dgm:prSet presAssocID="{9CE7F4EB-EF02-473C-AB6A-47032649373D}" presName="parTrans" presStyleCnt="0"/>
      <dgm:spPr/>
    </dgm:pt>
    <dgm:pt modelId="{4645C0C0-3222-490C-ADAB-FBC7A5361613}" type="pres">
      <dgm:prSet presAssocID="{A1F2DC4C-2BFE-4B43-99EF-2B3A339E1BAD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04F503-A93B-42BB-A4D5-865A9537E12B}" type="presOf" srcId="{E819AE33-CF40-40C2-A179-0AA9843F36AA}" destId="{2F3B7AD6-CF84-48EB-AC6C-1BDECBA135F6}" srcOrd="0" destOrd="0" presId="urn:microsoft.com/office/officeart/2005/8/layout/lProcess3"/>
    <dgm:cxn modelId="{C94B8B0E-F2BB-4809-8415-E23E25D516B6}" type="presOf" srcId="{82F18D19-6933-4C2C-BEEC-6373DCC996A1}" destId="{834FE2D7-80B2-4BCC-A067-7B355BA11718}" srcOrd="0" destOrd="0" presId="urn:microsoft.com/office/officeart/2005/8/layout/lProcess3"/>
    <dgm:cxn modelId="{539F3033-31F9-415A-9374-07EA83CC43DC}" srcId="{E819AE33-CF40-40C2-A179-0AA9843F36AA}" destId="{27BC3CAD-4548-4845-9A92-F7D6AE249F2B}" srcOrd="1" destOrd="0" parTransId="{6EC68C82-5601-4533-915E-92D84B78B5E8}" sibTransId="{7E6C3210-AA64-4B57-96DA-EEEA14CA6422}"/>
    <dgm:cxn modelId="{4B0FC1D6-E534-4EBF-8D22-CDDE7937611A}" srcId="{27BC3CAD-4548-4845-9A92-F7D6AE249F2B}" destId="{A1F2DC4C-2BFE-4B43-99EF-2B3A339E1BAD}" srcOrd="0" destOrd="0" parTransId="{9CE7F4EB-EF02-473C-AB6A-47032649373D}" sibTransId="{08944CEE-B27A-4CB1-9A3F-FE471D4D6FBC}"/>
    <dgm:cxn modelId="{7B9C8FAC-02BB-4163-8F2E-89C66D28B3C5}" srcId="{82F18D19-6933-4C2C-BEEC-6373DCC996A1}" destId="{188E96C3-E475-4FA0-B2E9-4EFA3B89BCD8}" srcOrd="0" destOrd="0" parTransId="{03C58287-2EE8-4D65-B553-565A55B28F39}" sibTransId="{DB6646BA-14D3-4EBD-91CD-D94F4AE1DAC9}"/>
    <dgm:cxn modelId="{85623A0D-3F4B-46CB-8753-E4E3BAFBB8DC}" type="presOf" srcId="{A1F2DC4C-2BFE-4B43-99EF-2B3A339E1BAD}" destId="{4645C0C0-3222-490C-ADAB-FBC7A5361613}" srcOrd="0" destOrd="0" presId="urn:microsoft.com/office/officeart/2005/8/layout/lProcess3"/>
    <dgm:cxn modelId="{B778E34C-9537-4924-9FFC-17FD23BCCD7A}" type="presOf" srcId="{27BC3CAD-4548-4845-9A92-F7D6AE249F2B}" destId="{C42A70D3-659D-4B3F-AC0D-AB6C3E5DB91A}" srcOrd="0" destOrd="0" presId="urn:microsoft.com/office/officeart/2005/8/layout/lProcess3"/>
    <dgm:cxn modelId="{D763B03F-A4B3-449B-AFB9-6FA1D011BC1C}" srcId="{E819AE33-CF40-40C2-A179-0AA9843F36AA}" destId="{82F18D19-6933-4C2C-BEEC-6373DCC996A1}" srcOrd="0" destOrd="0" parTransId="{A4929B22-D476-4062-830D-0736BA5242CF}" sibTransId="{7626A361-C0B6-4EF8-98C4-3B9023B20E61}"/>
    <dgm:cxn modelId="{8CB15042-CD0D-432D-88F3-B53D99F5325B}" type="presOf" srcId="{188E96C3-E475-4FA0-B2E9-4EFA3B89BCD8}" destId="{546B4B81-DBB4-4BB9-A919-565074EA8446}" srcOrd="0" destOrd="0" presId="urn:microsoft.com/office/officeart/2005/8/layout/lProcess3"/>
    <dgm:cxn modelId="{EDD0D547-8783-4CE2-B712-A5D8FE08FFD6}" type="presParOf" srcId="{2F3B7AD6-CF84-48EB-AC6C-1BDECBA135F6}" destId="{3747D58D-BB7C-4AA8-9A2C-4B2784AD0619}" srcOrd="0" destOrd="0" presId="urn:microsoft.com/office/officeart/2005/8/layout/lProcess3"/>
    <dgm:cxn modelId="{1F49B1B1-A13B-41BF-9BEF-F6D4A1F5E508}" type="presParOf" srcId="{3747D58D-BB7C-4AA8-9A2C-4B2784AD0619}" destId="{834FE2D7-80B2-4BCC-A067-7B355BA11718}" srcOrd="0" destOrd="0" presId="urn:microsoft.com/office/officeart/2005/8/layout/lProcess3"/>
    <dgm:cxn modelId="{141002D4-E828-4026-B675-2CEAD32BD6D0}" type="presParOf" srcId="{3747D58D-BB7C-4AA8-9A2C-4B2784AD0619}" destId="{3FFB80CD-8D5F-4EEA-929E-3AA4A56EDD89}" srcOrd="1" destOrd="0" presId="urn:microsoft.com/office/officeart/2005/8/layout/lProcess3"/>
    <dgm:cxn modelId="{2809E135-BF33-430B-A57A-7F18895BCD99}" type="presParOf" srcId="{3747D58D-BB7C-4AA8-9A2C-4B2784AD0619}" destId="{546B4B81-DBB4-4BB9-A919-565074EA8446}" srcOrd="2" destOrd="0" presId="urn:microsoft.com/office/officeart/2005/8/layout/lProcess3"/>
    <dgm:cxn modelId="{B62ABCDA-2082-4946-90F2-5C62BA3A390F}" type="presParOf" srcId="{2F3B7AD6-CF84-48EB-AC6C-1BDECBA135F6}" destId="{2BEDA478-473A-4D0B-BAB8-42129C0CE809}" srcOrd="1" destOrd="0" presId="urn:microsoft.com/office/officeart/2005/8/layout/lProcess3"/>
    <dgm:cxn modelId="{341EC0A1-0D66-43EA-B561-C9AD500750FD}" type="presParOf" srcId="{2F3B7AD6-CF84-48EB-AC6C-1BDECBA135F6}" destId="{6F70326D-C3C4-44E1-9C36-7DBFA4408625}" srcOrd="2" destOrd="0" presId="urn:microsoft.com/office/officeart/2005/8/layout/lProcess3"/>
    <dgm:cxn modelId="{CB59890E-5A6F-45C1-8780-3A8519878BC0}" type="presParOf" srcId="{6F70326D-C3C4-44E1-9C36-7DBFA4408625}" destId="{C42A70D3-659D-4B3F-AC0D-AB6C3E5DB91A}" srcOrd="0" destOrd="0" presId="urn:microsoft.com/office/officeart/2005/8/layout/lProcess3"/>
    <dgm:cxn modelId="{8716C788-6FA5-4BFE-8629-4DBC21F929E5}" type="presParOf" srcId="{6F70326D-C3C4-44E1-9C36-7DBFA4408625}" destId="{D8C6CB1D-757B-4CD3-AF83-68A0F759ACB2}" srcOrd="1" destOrd="0" presId="urn:microsoft.com/office/officeart/2005/8/layout/lProcess3"/>
    <dgm:cxn modelId="{0E4B4DC1-DB1A-41BC-A5FD-6AAE1239C007}" type="presParOf" srcId="{6F70326D-C3C4-44E1-9C36-7DBFA4408625}" destId="{4645C0C0-3222-490C-ADAB-FBC7A536161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A5E6B-E1CE-4910-A5DC-BEDE80492C11}">
      <dsp:nvSpPr>
        <dsp:cNvPr id="0" name=""/>
        <dsp:cNvSpPr/>
      </dsp:nvSpPr>
      <dsp:spPr>
        <a:xfrm>
          <a:off x="1257500" y="0"/>
          <a:ext cx="1848050" cy="10266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800" kern="1200" dirty="0" smtClean="0">
              <a:cs typeface="B Nazanin" panose="00000400000000000000" pitchFamily="2" charset="-78"/>
            </a:rPr>
            <a:t>معایب</a:t>
          </a:r>
          <a:endParaRPr lang="en-US" sz="3800" kern="1200" dirty="0">
            <a:cs typeface="B Nazanin" panose="00000400000000000000" pitchFamily="2" charset="-78"/>
          </a:endParaRPr>
        </a:p>
      </dsp:txBody>
      <dsp:txXfrm>
        <a:off x="1287571" y="30071"/>
        <a:ext cx="1787908" cy="966552"/>
      </dsp:txXfrm>
    </dsp:sp>
    <dsp:sp modelId="{98358D44-C930-4D00-93B2-94877A087D91}">
      <dsp:nvSpPr>
        <dsp:cNvPr id="0" name=""/>
        <dsp:cNvSpPr/>
      </dsp:nvSpPr>
      <dsp:spPr>
        <a:xfrm>
          <a:off x="3926906" y="0"/>
          <a:ext cx="1848050" cy="10266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800" kern="1200" dirty="0" smtClean="0">
              <a:cs typeface="B Nazanin" panose="00000400000000000000" pitchFamily="2" charset="-78"/>
            </a:rPr>
            <a:t>مزایا</a:t>
          </a:r>
          <a:endParaRPr lang="en-US" sz="3800" kern="1200" dirty="0">
            <a:cs typeface="B Nazanin" panose="00000400000000000000" pitchFamily="2" charset="-78"/>
          </a:endParaRPr>
        </a:p>
      </dsp:txBody>
      <dsp:txXfrm>
        <a:off x="3956977" y="30071"/>
        <a:ext cx="1787908" cy="966552"/>
      </dsp:txXfrm>
    </dsp:sp>
    <dsp:sp modelId="{0DB8CF3C-551D-4699-B95F-0250964704A9}">
      <dsp:nvSpPr>
        <dsp:cNvPr id="0" name=""/>
        <dsp:cNvSpPr/>
      </dsp:nvSpPr>
      <dsp:spPr>
        <a:xfrm>
          <a:off x="3131218" y="4363452"/>
          <a:ext cx="770021" cy="770021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CBE82-455B-4EA8-8124-EC16D317FB9D}">
      <dsp:nvSpPr>
        <dsp:cNvPr id="0" name=""/>
        <dsp:cNvSpPr/>
      </dsp:nvSpPr>
      <dsp:spPr>
        <a:xfrm rot="240000">
          <a:off x="1205460" y="4033490"/>
          <a:ext cx="4621537" cy="323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5C66-0D17-491C-854B-35C64639D5A2}">
      <dsp:nvSpPr>
        <dsp:cNvPr id="0" name=""/>
        <dsp:cNvSpPr/>
      </dsp:nvSpPr>
      <dsp:spPr>
        <a:xfrm rot="240000">
          <a:off x="3951107" y="2734112"/>
          <a:ext cx="1902318" cy="1349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900" kern="1200" dirty="0" smtClean="0">
              <a:cs typeface="B Nazanin" panose="00000400000000000000" pitchFamily="2" charset="-78"/>
            </a:rPr>
            <a:t>تعداداعضای بیشتر</a:t>
          </a:r>
          <a:endParaRPr lang="en-US" sz="2900" kern="1200" dirty="0">
            <a:cs typeface="B Nazanin" panose="00000400000000000000" pitchFamily="2" charset="-78"/>
          </a:endParaRPr>
        </a:p>
      </dsp:txBody>
      <dsp:txXfrm>
        <a:off x="4016961" y="2799966"/>
        <a:ext cx="1770610" cy="1217319"/>
      </dsp:txXfrm>
    </dsp:sp>
    <dsp:sp modelId="{AA070991-27D6-498E-89AE-0588CAB068A5}">
      <dsp:nvSpPr>
        <dsp:cNvPr id="0" name=""/>
        <dsp:cNvSpPr/>
      </dsp:nvSpPr>
      <dsp:spPr>
        <a:xfrm rot="240000">
          <a:off x="4053777" y="1337807"/>
          <a:ext cx="1902318" cy="1349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900" kern="1200" dirty="0" smtClean="0">
              <a:cs typeface="B Nazanin" panose="00000400000000000000" pitchFamily="2" charset="-78"/>
            </a:rPr>
            <a:t>ریوارد پایدارتر</a:t>
          </a:r>
          <a:endParaRPr lang="en-US" sz="2900" kern="1200" dirty="0">
            <a:cs typeface="B Nazanin" panose="00000400000000000000" pitchFamily="2" charset="-78"/>
          </a:endParaRPr>
        </a:p>
      </dsp:txBody>
      <dsp:txXfrm>
        <a:off x="4119631" y="1403661"/>
        <a:ext cx="1770610" cy="1217319"/>
      </dsp:txXfrm>
    </dsp:sp>
    <dsp:sp modelId="{1922DCDA-EE54-4900-BA57-A83259FAAB18}">
      <dsp:nvSpPr>
        <dsp:cNvPr id="0" name=""/>
        <dsp:cNvSpPr/>
      </dsp:nvSpPr>
      <dsp:spPr>
        <a:xfrm rot="240000">
          <a:off x="1307368" y="2549307"/>
          <a:ext cx="1902318" cy="1349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900" kern="1200" dirty="0" smtClean="0">
              <a:cs typeface="B Nazanin" panose="00000400000000000000" pitchFamily="2" charset="-78"/>
            </a:rPr>
            <a:t>آسیب پذیری</a:t>
          </a:r>
          <a:endParaRPr lang="en-US" sz="2900" kern="1200" dirty="0">
            <a:cs typeface="B Nazanin" panose="00000400000000000000" pitchFamily="2" charset="-78"/>
          </a:endParaRPr>
        </a:p>
      </dsp:txBody>
      <dsp:txXfrm>
        <a:off x="1373222" y="2615161"/>
        <a:ext cx="1770610" cy="1217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80970-AF4D-4332-BB1E-EE72FBA23C25}">
      <dsp:nvSpPr>
        <dsp:cNvPr id="0" name=""/>
        <dsp:cNvSpPr/>
      </dsp:nvSpPr>
      <dsp:spPr>
        <a:xfrm>
          <a:off x="0" y="0"/>
          <a:ext cx="8911389" cy="16430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76556-F45E-423C-BE53-7488F3031264}">
      <dsp:nvSpPr>
        <dsp:cNvPr id="0" name=""/>
        <dsp:cNvSpPr/>
      </dsp:nvSpPr>
      <dsp:spPr>
        <a:xfrm>
          <a:off x="267341" y="219075"/>
          <a:ext cx="2617720" cy="120491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F4302B-B928-412D-AAF5-829DB34BB2D9}">
      <dsp:nvSpPr>
        <dsp:cNvPr id="0" name=""/>
        <dsp:cNvSpPr/>
      </dsp:nvSpPr>
      <dsp:spPr>
        <a:xfrm rot="10800000">
          <a:off x="267341" y="1643062"/>
          <a:ext cx="2617720" cy="200818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solidFill>
                <a:schemeClr val="tx1"/>
              </a:solidFill>
              <a:cs typeface="B Nazanin" panose="00000400000000000000" pitchFamily="2" charset="-78"/>
            </a:rPr>
            <a:t>توان استخر اول هنوز بیشتر است.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solidFill>
                <a:schemeClr val="tx1"/>
              </a:solidFill>
              <a:cs typeface="B Nazanin" panose="00000400000000000000" pitchFamily="2" charset="-78"/>
            </a:rPr>
            <a:t>تاثیری در خروجی استراتژی ها ایجاد نمی شود.</a:t>
          </a:r>
        </a:p>
      </dsp:txBody>
      <dsp:txXfrm rot="10800000">
        <a:off x="329100" y="1643062"/>
        <a:ext cx="2494202" cy="1946428"/>
      </dsp:txXfrm>
    </dsp:sp>
    <dsp:sp modelId="{5D885D2B-ECD0-4BE4-BBD5-63FECE6495D8}">
      <dsp:nvSpPr>
        <dsp:cNvPr id="0" name=""/>
        <dsp:cNvSpPr/>
      </dsp:nvSpPr>
      <dsp:spPr>
        <a:xfrm>
          <a:off x="3146834" y="219075"/>
          <a:ext cx="2617720" cy="120491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23D191-37E0-4577-9B8E-E13426BAFD84}">
      <dsp:nvSpPr>
        <dsp:cNvPr id="0" name=""/>
        <dsp:cNvSpPr/>
      </dsp:nvSpPr>
      <dsp:spPr>
        <a:xfrm rot="10800000">
          <a:off x="3146834" y="1643062"/>
          <a:ext cx="2617720" cy="200818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𝑚</m:t>
              </m:r>
              <m:r>
                <a:rPr lang="en-US" sz="20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&lt;</m:t>
              </m:r>
              <m:f>
                <m:fPr>
                  <m:ctrlPr>
                    <a:rPr lang="en-US" sz="20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0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0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den>
              </m:f>
            </m:oMath>
          </a14:m>
          <a:r>
            <a:rPr lang="fa-IR" sz="2000" kern="1200" dirty="0" smtClean="0">
              <a:solidFill>
                <a:schemeClr val="tx1"/>
              </a:solidFill>
            </a:rPr>
            <a:t> </a:t>
          </a:r>
          <a:r>
            <a:rPr lang="fa-IR" sz="2000" kern="1200" dirty="0" smtClean="0">
              <a:solidFill>
                <a:schemeClr val="tx1"/>
              </a:solidFill>
              <a:cs typeface="B Nazanin" panose="00000400000000000000" pitchFamily="2" charset="-78"/>
            </a:rPr>
            <a:t>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en-US" sz="20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fa-IR" sz="2000" kern="1200" dirty="0" smtClean="0">
              <a:solidFill>
                <a:schemeClr val="tx1"/>
              </a:solidFill>
              <a:cs typeface="B Nazanin" panose="00000400000000000000" pitchFamily="2" charset="-78"/>
            </a:rPr>
            <a:t> حمله میکند</a:t>
          </a:r>
        </a:p>
        <a:p>
          <a:pPr lvl="0" algn="ctr" defTabSz="889000" rtl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sz="20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𝑚</m:t>
              </m:r>
              <m:r>
                <a:rPr lang="en-US" sz="20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&lt;</m:t>
              </m:r>
              <m:f>
                <m:fPr>
                  <m:ctrlPr>
                    <a:rPr lang="en-US" sz="20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0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fa-IR" sz="20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4</m:t>
                  </m:r>
                </m:den>
              </m:f>
            </m:oMath>
          </a14:m>
          <a:r>
            <a:rPr lang="fa-IR" sz="2000" kern="1200" dirty="0" smtClean="0">
              <a:solidFill>
                <a:schemeClr val="tx1"/>
              </a:solidFill>
              <a:cs typeface="B Nazanin" panose="00000400000000000000" pitchFamily="2" charset="-78"/>
            </a:rPr>
            <a:t> 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fa-IR" sz="20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fa-IR" sz="2000" kern="1200" dirty="0" smtClean="0">
              <a:solidFill>
                <a:schemeClr val="tx1"/>
              </a:solidFill>
              <a:cs typeface="B Nazanin" panose="00000400000000000000" pitchFamily="2" charset="-78"/>
            </a:rPr>
            <a:t> حمله میکند</a:t>
          </a:r>
          <a:endParaRPr lang="en-US" sz="2000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 rot="10800000">
        <a:off x="3208593" y="1643062"/>
        <a:ext cx="2494202" cy="1946428"/>
      </dsp:txXfrm>
    </dsp:sp>
    <dsp:sp modelId="{6E55EA73-40CA-415D-BA58-E97C404F0223}">
      <dsp:nvSpPr>
        <dsp:cNvPr id="0" name=""/>
        <dsp:cNvSpPr/>
      </dsp:nvSpPr>
      <dsp:spPr>
        <a:xfrm>
          <a:off x="6026326" y="219075"/>
          <a:ext cx="2617720" cy="120491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24857F-EEB4-4FC6-9C89-6D40BF96D21C}">
      <dsp:nvSpPr>
        <dsp:cNvPr id="0" name=""/>
        <dsp:cNvSpPr/>
      </dsp:nvSpPr>
      <dsp:spPr>
        <a:xfrm rot="10800000">
          <a:off x="6026326" y="1643062"/>
          <a:ext cx="2617720" cy="200818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t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 dirty="0"/>
        </a:p>
      </dsp:txBody>
      <dsp:txXfrm rot="10800000">
        <a:off x="6088085" y="1643062"/>
        <a:ext cx="2494202" cy="1946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68961-4908-4BE8-9140-EBB67EE3EB39}">
      <dsp:nvSpPr>
        <dsp:cNvPr id="0" name=""/>
        <dsp:cNvSpPr/>
      </dsp:nvSpPr>
      <dsp:spPr>
        <a:xfrm>
          <a:off x="419703" y="1372"/>
          <a:ext cx="7931531" cy="825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300" i="1" kern="1200" smtClean="0">
                    <a:latin typeface="Cambria Math" panose="02040503050406030204" pitchFamily="18" charset="0"/>
                  </a:rPr>
                  <m:t>𝑈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𝑑</m:t>
                    </m:r>
                  </m:e>
                </m:d>
                <m:d>
                  <m:d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𝑚</m:t>
                    </m:r>
                  </m:e>
                </m:d>
                <m:r>
                  <a:rPr lang="en-US" sz="13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  <m:r>
                  <a:rPr lang="en-US" sz="1300" b="0" i="1" kern="1200" smtClean="0">
                    <a:latin typeface="Cambria Math" panose="02040503050406030204" pitchFamily="18" charset="0"/>
                  </a:rPr>
                  <m:t>∗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1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𝑑</m:t>
                    </m:r>
                  </m:e>
                </m:d>
                <m:r>
                  <a:rPr lang="en-US" sz="1300" b="0" i="1" kern="1200" smtClean="0">
                    <a:latin typeface="Cambria Math" panose="02040503050406030204" pitchFamily="18" charset="0"/>
                  </a:rPr>
                  <m:t>.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0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𝑃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𝑝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−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𝑑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&lt;</m:t>
                </m:r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𝑝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&lt;</m:t>
                </m:r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𝑝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)(</m:t>
                </m:r>
                <m:f>
                  <m:f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𝑚</m:t>
                    </m:r>
                  </m:den>
                </m:f>
                <m:r>
                  <a:rPr lang="en-US" sz="13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300" kern="1200" dirty="0"/>
        </a:p>
      </dsp:txBody>
      <dsp:txXfrm>
        <a:off x="443880" y="25549"/>
        <a:ext cx="7883177" cy="777099"/>
      </dsp:txXfrm>
    </dsp:sp>
    <dsp:sp modelId="{62CD5312-BD1D-4FEA-B29C-E5D63028E0B7}">
      <dsp:nvSpPr>
        <dsp:cNvPr id="0" name=""/>
        <dsp:cNvSpPr/>
      </dsp:nvSpPr>
      <dsp:spPr>
        <a:xfrm>
          <a:off x="419703" y="975407"/>
          <a:ext cx="825453" cy="8254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43325-070D-4A46-A81D-410B06F91A08}">
      <dsp:nvSpPr>
        <dsp:cNvPr id="0" name=""/>
        <dsp:cNvSpPr/>
      </dsp:nvSpPr>
      <dsp:spPr>
        <a:xfrm>
          <a:off x="1294683" y="975407"/>
          <a:ext cx="7056551" cy="8254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𝑂𝑂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lang="en-US" sz="130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300" i="1" kern="12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300" i="1" kern="1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300" i="1" kern="12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300" i="1" kern="12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 kern="12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300" i="1" kern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300" i="1" kern="12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  <m:d>
                  <m:d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𝑚</m:t>
                    </m:r>
                  </m:e>
                </m:d>
                <m:r>
                  <a:rPr lang="en-US" sz="1300" b="0" i="1" kern="1200" smtClean="0"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  <m:r>
                  <a:rPr lang="en-US" sz="1300" b="0" i="1" kern="1200" smtClean="0">
                    <a:latin typeface="Cambria Math" panose="02040503050406030204" pitchFamily="18" charset="0"/>
                  </a:rPr>
                  <m:t>.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1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  <m:d>
                  <m:d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e>
                </m:d>
                <m:r>
                  <a:rPr lang="en-US" sz="13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lang="en-US" sz="1300" b="0" i="1" kern="1200" smtClean="0">
                    <a:latin typeface="Cambria Math" panose="02040503050406030204" pitchFamily="18" charset="0"/>
                  </a:rPr>
                  <m:t>−(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𝑑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−</m:t>
                </m:r>
                <m:f>
                  <m:f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p>
                      <m:sSup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lang="en-US" sz="1300" b="0" i="1" kern="1200" smtClean="0">
                    <a:latin typeface="Cambria Math" panose="02040503050406030204" pitchFamily="18" charset="0"/>
                  </a:rPr>
                  <m:t>)(</m:t>
                </m:r>
                <m:f>
                  <m:f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𝑚</m:t>
                    </m:r>
                  </m:den>
                </m:f>
                <m:r>
                  <a:rPr lang="en-US" sz="13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300" kern="1200" dirty="0"/>
        </a:p>
      </dsp:txBody>
      <dsp:txXfrm>
        <a:off x="1334986" y="1015710"/>
        <a:ext cx="6975945" cy="744847"/>
      </dsp:txXfrm>
    </dsp:sp>
    <dsp:sp modelId="{6DDDA4D7-30D1-4FE4-9BE8-9119CF857DB0}">
      <dsp:nvSpPr>
        <dsp:cNvPr id="0" name=""/>
        <dsp:cNvSpPr/>
      </dsp:nvSpPr>
      <dsp:spPr>
        <a:xfrm>
          <a:off x="419703" y="1899915"/>
          <a:ext cx="825453" cy="8254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860BA-BF19-48AF-B39E-88FA4339DF48}">
      <dsp:nvSpPr>
        <dsp:cNvPr id="0" name=""/>
        <dsp:cNvSpPr/>
      </dsp:nvSpPr>
      <dsp:spPr>
        <a:xfrm>
          <a:off x="1294683" y="1899915"/>
          <a:ext cx="7056551" cy="8254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𝑜𝑐</m:t>
                    </m:r>
                  </m:sub>
                </m:sSub>
                <m:r>
                  <a:rPr lang="en-US" sz="2200" b="0" i="0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200" i="1" kern="1200" smtClean="0">
                    <a:latin typeface="Cambria Math" panose="02040503050406030204" pitchFamily="18" charset="0"/>
                  </a:rPr>
                  <m:t>𝑑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.</m:t>
                </m:r>
                <m:d>
                  <m:d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𝑚</m:t>
                    </m:r>
                  </m:e>
                </m:d>
                <m:r>
                  <a:rPr lang="en-US" sz="2200" b="0" i="1" kern="1200" smtClean="0"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𝑑</m:t>
                    </m:r>
                  </m:e>
                </m:d>
                <m:r>
                  <a:rPr lang="en-US" sz="2200" b="0" i="1" kern="1200" smtClean="0">
                    <a:latin typeface="Cambria Math" panose="02040503050406030204" pitchFamily="18" charset="0"/>
                  </a:rPr>
                  <m:t>.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1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1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−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𝑑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𝑚𝑑</m:t>
                </m:r>
              </m:oMath>
            </m:oMathPara>
          </a14:m>
          <a:endParaRPr lang="en-US" sz="2200" kern="1200" dirty="0"/>
        </a:p>
      </dsp:txBody>
      <dsp:txXfrm>
        <a:off x="1334986" y="1940218"/>
        <a:ext cx="6975945" cy="744847"/>
      </dsp:txXfrm>
    </dsp:sp>
    <dsp:sp modelId="{BE0C1245-0258-43AE-806D-AFBB6F066FAC}">
      <dsp:nvSpPr>
        <dsp:cNvPr id="0" name=""/>
        <dsp:cNvSpPr/>
      </dsp:nvSpPr>
      <dsp:spPr>
        <a:xfrm>
          <a:off x="419703" y="2824423"/>
          <a:ext cx="825453" cy="8254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AED1F-BA67-4EBB-9D6F-267D8D5BC897}">
      <dsp:nvSpPr>
        <dsp:cNvPr id="0" name=""/>
        <dsp:cNvSpPr/>
      </dsp:nvSpPr>
      <dsp:spPr>
        <a:xfrm>
          <a:off x="1294683" y="2824423"/>
          <a:ext cx="7056551" cy="8254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r>
                      <m:rPr>
                        <m:sty m:val="p"/>
                      </m:rPr>
                      <a:rPr lang="en-US" sz="2200" b="0" i="0" kern="1200" smtClean="0">
                        <a:latin typeface="Cambria Math" panose="02040503050406030204" pitchFamily="18" charset="0"/>
                      </a:rPr>
                      <m:t>co</m:t>
                    </m:r>
                  </m:sub>
                </m:sSub>
                <m:r>
                  <a:rPr lang="en-US" sz="2200" b="0" i="0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200" i="1" kern="1200">
                    <a:latin typeface="Cambria Math" panose="02040503050406030204" pitchFamily="18" charset="0"/>
                  </a:rPr>
                  <m:t>𝑑</m:t>
                </m:r>
                <m:r>
                  <a:rPr lang="en-US" sz="2200" i="1" kern="1200">
                    <a:latin typeface="Cambria Math" panose="02040503050406030204" pitchFamily="18" charset="0"/>
                  </a:rPr>
                  <m:t>.</m:t>
                </m:r>
                <m:d>
                  <m:dPr>
                    <m:ctrlPr>
                      <a:rPr lang="en-US" sz="220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kern="1200">
                        <a:latin typeface="Cambria Math" panose="02040503050406030204" pitchFamily="18" charset="0"/>
                      </a:rPr>
                      <m:t>𝑚</m:t>
                    </m:r>
                  </m:e>
                </m:d>
                <m:r>
                  <a:rPr lang="en-US" sz="2200" i="1" kern="1200"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220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200" i="1" kern="12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kern="12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kern="1200">
                        <a:latin typeface="Cambria Math" panose="02040503050406030204" pitchFamily="18" charset="0"/>
                      </a:rPr>
                      <m:t>𝑑</m:t>
                    </m:r>
                  </m:e>
                </m:d>
                <m:r>
                  <a:rPr lang="en-US" sz="2200" b="0" i="1" kern="1200" smtClean="0">
                    <a:latin typeface="Cambria Math" panose="02040503050406030204" pitchFamily="18" charset="0"/>
                  </a:rPr>
                  <m:t>.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0</m:t>
                </m:r>
                <m:r>
                  <a:rPr lang="en-US" sz="2200" i="1" kern="1200">
                    <a:latin typeface="Cambria Math" panose="02040503050406030204" pitchFamily="18" charset="0"/>
                  </a:rPr>
                  <m:t>=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𝑑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1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−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𝑚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200" kern="1200" dirty="0"/>
        </a:p>
      </dsp:txBody>
      <dsp:txXfrm>
        <a:off x="1334986" y="2864726"/>
        <a:ext cx="6975945" cy="744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FE2D7-80B2-4BCC-A067-7B355BA11718}">
      <dsp:nvSpPr>
        <dsp:cNvPr id="0" name=""/>
        <dsp:cNvSpPr/>
      </dsp:nvSpPr>
      <dsp:spPr>
        <a:xfrm>
          <a:off x="763388" y="1800"/>
          <a:ext cx="4261271" cy="17045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i="1" kern="1200" smtClean="0">
                    <a:latin typeface="Cambria Math" panose="02040503050406030204" pitchFamily="18" charset="0"/>
                  </a:rPr>
                  <m:t>𝑑</m:t>
                </m:r>
                <m:d>
                  <m:dPr>
                    <m:ctrlPr>
                      <a:rPr lang="en-US" sz="140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400" i="1" kern="12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kern="12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 kern="1200">
                        <a:latin typeface="Cambria Math" panose="02040503050406030204" pitchFamily="18" charset="0"/>
                      </a:rPr>
                      <m:t>𝑚</m:t>
                    </m:r>
                  </m:e>
                </m:d>
                <m:r>
                  <a:rPr lang="en-US" sz="1400" i="1" kern="1200"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140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400" i="1" kern="12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i="1" kern="1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 kern="12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 kern="12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kern="12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 kern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i="1" kern="12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  <m:r>
                  <a:rPr lang="en-US" sz="1400" i="1" kern="1200">
                    <a:latin typeface="Cambria Math" panose="02040503050406030204" pitchFamily="18" charset="0"/>
                  </a:rPr>
                  <m:t>.</m:t>
                </m:r>
                <m:f>
                  <m:fPr>
                    <m:ctrlPr>
                      <a:rPr lang="en-US" sz="14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sSup>
                      <m:sSupPr>
                        <m:ctrlPr>
                          <a:rPr lang="en-US" sz="1400" i="1" kern="12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kern="12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kern="12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400" i="1" kern="1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lang="en-US" sz="1400" i="1" kern="12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kern="12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kern="1200">
                        <a:latin typeface="Cambria Math" panose="02040503050406030204" pitchFamily="18" charset="0"/>
                      </a:rPr>
                      <m:t>𝑚</m:t>
                    </m:r>
                  </m:den>
                </m:f>
                <m:r>
                  <a:rPr lang="en-US" sz="1400" kern="1200">
                    <a:latin typeface="Cambria Math" panose="02040503050406030204" pitchFamily="18" charset="0"/>
                  </a:rPr>
                  <m:t>&lt;</m:t>
                </m:r>
                <m:f>
                  <m:fPr>
                    <m:ctrlPr>
                      <a:rPr lang="en-US" sz="14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400" i="1" kern="120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400" i="1" kern="1200"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m:oMathPara>
          </a14:m>
          <a:endParaRPr lang="en-US" sz="1400" kern="1200" dirty="0"/>
        </a:p>
      </dsp:txBody>
      <dsp:txXfrm>
        <a:off x="1615642" y="1800"/>
        <a:ext cx="2556763" cy="1704508"/>
      </dsp:txXfrm>
    </dsp:sp>
    <dsp:sp modelId="{546B4B81-DBB4-4BB9-A919-565074EA8446}">
      <dsp:nvSpPr>
        <dsp:cNvPr id="0" name=""/>
        <dsp:cNvSpPr/>
      </dsp:nvSpPr>
      <dsp:spPr>
        <a:xfrm>
          <a:off x="4470694" y="146684"/>
          <a:ext cx="3536855" cy="14147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ESS : Openness</a:t>
          </a:r>
          <a:endParaRPr lang="en-US" sz="4000" kern="1200" dirty="0"/>
        </a:p>
      </dsp:txBody>
      <dsp:txXfrm>
        <a:off x="5178065" y="146684"/>
        <a:ext cx="2122113" cy="1414742"/>
      </dsp:txXfrm>
    </dsp:sp>
    <dsp:sp modelId="{C42A70D3-659D-4B3F-AC0D-AB6C3E5DB91A}">
      <dsp:nvSpPr>
        <dsp:cNvPr id="0" name=""/>
        <dsp:cNvSpPr/>
      </dsp:nvSpPr>
      <dsp:spPr>
        <a:xfrm>
          <a:off x="763388" y="1944940"/>
          <a:ext cx="4261271" cy="17045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800" b="0" i="1" kern="1200" smtClean="0">
                    <a:latin typeface="Cambria Math" panose="02040503050406030204" pitchFamily="18" charset="0"/>
                  </a:rPr>
                  <m:t>𝑚</m:t>
                </m:r>
                <m:r>
                  <a:rPr lang="en-US" sz="2800" b="0" i="1" kern="1200" smtClean="0">
                    <a:latin typeface="Cambria Math" panose="02040503050406030204" pitchFamily="18" charset="0"/>
                  </a:rPr>
                  <m:t>&lt;</m:t>
                </m:r>
                <m:r>
                  <a:rPr lang="en-US" sz="2800" b="0" i="1" kern="1200" smtClean="0">
                    <a:latin typeface="Cambria Math" panose="02040503050406030204" pitchFamily="18" charset="0"/>
                  </a:rPr>
                  <m:t>1</m:t>
                </m:r>
                <m:r>
                  <a:rPr lang="en-US" sz="2800" b="0" i="1" kern="1200" smtClean="0">
                    <a:latin typeface="Cambria Math" panose="02040503050406030204" pitchFamily="18" charset="0"/>
                  </a:rPr>
                  <m:t>−</m:t>
                </m:r>
                <m:f>
                  <m:fPr>
                    <m:ctrlPr>
                      <a:rPr lang="en-US" sz="2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8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2800" b="0" i="1" kern="12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kern="1200" smtClean="0">
                        <a:latin typeface="Cambria Math" panose="02040503050406030204" pitchFamily="18" charset="0"/>
                      </a:rPr>
                      <m:t>𝑑</m:t>
                    </m:r>
                  </m:den>
                </m:f>
              </m:oMath>
            </m:oMathPara>
          </a14:m>
          <a:endParaRPr lang="en-US" sz="2800" kern="1200" dirty="0"/>
        </a:p>
      </dsp:txBody>
      <dsp:txXfrm>
        <a:off x="1615642" y="1944940"/>
        <a:ext cx="2556763" cy="1704508"/>
      </dsp:txXfrm>
    </dsp:sp>
    <dsp:sp modelId="{4645C0C0-3222-490C-ADAB-FBC7A5361613}">
      <dsp:nvSpPr>
        <dsp:cNvPr id="0" name=""/>
        <dsp:cNvSpPr/>
      </dsp:nvSpPr>
      <dsp:spPr>
        <a:xfrm>
          <a:off x="4470694" y="2089823"/>
          <a:ext cx="3536855" cy="14147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ESS : Closeness</a:t>
          </a:r>
          <a:endParaRPr lang="en-US" sz="4000" kern="1200" dirty="0"/>
        </a:p>
      </dsp:txBody>
      <dsp:txXfrm>
        <a:off x="5178065" y="2089823"/>
        <a:ext cx="2122113" cy="1414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985ge5v3sl0na69/GameTheory_final_810198317_810197417%281%29.pptx?dl=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fa-IR" dirty="0" smtClean="0">
                <a:cs typeface="2  Jadid" panose="00000700000000000000" pitchFamily="2" charset="-78"/>
              </a:rPr>
              <a:t>تحلیل انتخاب استراتژی استخرها در شبکه بلاکچین</a:t>
            </a:r>
            <a:endParaRPr lang="en-US" dirty="0">
              <a:cs typeface="2  Jadid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836695"/>
            <a:ext cx="3793678" cy="1146442"/>
          </a:xfrm>
        </p:spPr>
        <p:txBody>
          <a:bodyPr/>
          <a:lstStyle/>
          <a:p>
            <a:pPr algn="ctr"/>
            <a:r>
              <a:rPr lang="fa-IR" dirty="0" smtClean="0">
                <a:cs typeface="2  Jadid" panose="00000700000000000000" pitchFamily="2" charset="-78"/>
              </a:rPr>
              <a:t>درس نظریه بازی ها – دکتر کبریایی</a:t>
            </a:r>
          </a:p>
          <a:p>
            <a:pPr algn="ctr"/>
            <a:r>
              <a:rPr lang="fa-IR" dirty="0" smtClean="0">
                <a:cs typeface="2  Jadid" panose="00000700000000000000" pitchFamily="2" charset="-78"/>
              </a:rPr>
              <a:t>فاطمه غفاری – حجت وثوقی</a:t>
            </a:r>
            <a:endParaRPr lang="en-US" dirty="0">
              <a:cs typeface="2  Jadi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72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2  Jadid" panose="00000700000000000000" pitchFamily="2" charset="-78"/>
              </a:rPr>
              <a:t>مدل سازی</a:t>
            </a:r>
            <a:endParaRPr lang="en-US" dirty="0">
              <a:solidFill>
                <a:schemeClr val="tx1"/>
              </a:solidFill>
              <a:cs typeface="2  Jadid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r" rt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ماینر </a:t>
                </a: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،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استخر</a:t>
                </a:r>
              </a:p>
              <a:p>
                <a:pPr algn="r" rt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توان ماینینگ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امین </a:t>
                </a: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استخر</a:t>
                </a:r>
              </a:p>
              <a:p>
                <a:pPr algn="r" rt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ها </a:t>
                </a: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            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توزیع یکنواخت روی بازه‌ی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200000"/>
                  </a:lnSpc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توان استخری </a:t>
                </a: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استراتژی بسته		    </a:t>
                </a:r>
                <a14:m>
                  <m:oMath xmlns:m="http://schemas.openxmlformats.org/officeDocument/2006/math">
                    <m:r>
                      <a:rPr lang="fa-I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fa-I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200000"/>
                  </a:lnSpc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جایزه‌ی هر بلوک </a:t>
                </a: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           </a:t>
                </a:r>
                <a:r>
                  <a:rPr lang="en-US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834" b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8313821" y="3561347"/>
            <a:ext cx="619626" cy="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022305" y="4253163"/>
            <a:ext cx="751974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820526" y="5011152"/>
            <a:ext cx="1010653" cy="1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575258" y="5029200"/>
            <a:ext cx="788068" cy="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276347" y="5823284"/>
            <a:ext cx="637674" cy="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2  Jadid" panose="00000700000000000000" pitchFamily="2" charset="-78"/>
              </a:rPr>
              <a:t>مدل سازی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>
                  <a:lnSpc>
                    <a:spcPct val="20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مقدار جریمه استخر حمله گر              </a:t>
                </a:r>
                <a14:m>
                  <m:oMath xmlns:m="http://schemas.openxmlformats.org/officeDocument/2006/math">
                    <m:r>
                      <a:rPr lang="fa-I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   </a:t>
                </a:r>
              </a:p>
              <a:p>
                <a:pPr algn="r" rtl="1">
                  <a:lnSpc>
                    <a:spcPct val="20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توان از دست رفته استخر قربانی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endParaRPr lang="fa-IR" dirty="0" smtClean="0">
                  <a:solidFill>
                    <a:schemeClr val="tx1"/>
                  </a:solidFill>
                  <a:ea typeface="Cambria Math" panose="02040503050406030204" pitchFamily="18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20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بازی با اطلاعات کامل</a:t>
                </a:r>
              </a:p>
              <a:p>
                <a:pPr algn="r" rtl="1">
                  <a:lnSpc>
                    <a:spcPct val="20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فرض ساده سازی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8091237" y="2881563"/>
            <a:ext cx="842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892716" y="3647573"/>
            <a:ext cx="842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999621" y="5057274"/>
            <a:ext cx="842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 smtClean="0">
                <a:solidFill>
                  <a:schemeClr val="tx1"/>
                </a:solidFill>
                <a:cs typeface="2  Jadid" panose="00000700000000000000" pitchFamily="2" charset="-78"/>
              </a:rPr>
              <a:t>تحلیل بازی مرحله دوم</a:t>
            </a:r>
            <a:endParaRPr lang="en-US" sz="4800" dirty="0">
              <a:solidFill>
                <a:schemeClr val="tx1"/>
              </a:solidFill>
              <a:cs typeface="2  Jadid" panose="000007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تحلیل بازی مرحله دوم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8733075"/>
                  </p:ext>
                </p:extLst>
              </p:nvPr>
            </p:nvGraphicFramePr>
            <p:xfrm>
              <a:off x="2806706" y="2438400"/>
              <a:ext cx="8911389" cy="3651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8733075"/>
                  </p:ext>
                </p:extLst>
              </p:nvPr>
            </p:nvGraphicFramePr>
            <p:xfrm>
              <a:off x="2806706" y="2438400"/>
              <a:ext cx="8911389" cy="3651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5911" y="3025939"/>
                <a:ext cx="2174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a-IR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11" y="3025939"/>
                <a:ext cx="2174031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61701" y="3025939"/>
                <a:ext cx="2174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a-IR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701" y="3025939"/>
                <a:ext cx="2174031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2153" y="3025940"/>
                <a:ext cx="2174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a-IR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153" y="3025940"/>
                <a:ext cx="2174031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157087"/>
                  </p:ext>
                </p:extLst>
              </p:nvPr>
            </p:nvGraphicFramePr>
            <p:xfrm>
              <a:off x="8953416" y="4253162"/>
              <a:ext cx="2398379" cy="13566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8447"/>
                    <a:gridCol w="1118716"/>
                    <a:gridCol w="911216"/>
                  </a:tblGrid>
                  <a:tr h="379088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98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90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157087"/>
                  </p:ext>
                </p:extLst>
              </p:nvPr>
            </p:nvGraphicFramePr>
            <p:xfrm>
              <a:off x="8953416" y="4253162"/>
              <a:ext cx="2398379" cy="13566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8447"/>
                    <a:gridCol w="1118716"/>
                    <a:gridCol w="911216"/>
                  </a:tblGrid>
                  <a:tr h="379088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98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4"/>
                          <a:stretch>
                            <a:fillRect l="-33696" t="-69388" r="-82609" b="-77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4"/>
                          <a:stretch>
                            <a:fillRect l="-164000" t="-69388" r="-1333" b="-77551"/>
                          </a:stretch>
                        </a:blipFill>
                      </a:tcPr>
                    </a:tc>
                  </a:tr>
                  <a:tr h="3790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4"/>
                          <a:stretch>
                            <a:fillRect l="-33696" t="-263492" r="-82609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4"/>
                          <a:stretch>
                            <a:fillRect l="-164000" t="-263492" r="-1333" b="-206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4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2  Jadid" panose="00000700000000000000" pitchFamily="2" charset="-78"/>
              </a:rPr>
              <a:t>تحلیل بازی مرحله دوم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91137" y="2438400"/>
                <a:ext cx="4413134" cy="3651504"/>
              </a:xfrm>
            </p:spPr>
            <p:txBody>
              <a:bodyPr/>
              <a:lstStyle/>
              <a:p>
                <a:pPr marL="0" indent="0" algn="just" rtl="1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قضیه‌ی 1: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افزایش مقدار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، احتمال حمله‌ی استخر ضعیف افزایش، و احتمال حمله‌ی استخر قوی کاهش می‌یابد.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تذکر: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قضیه‌ی بالا با این بینش که مجازات بیشتر لزوماً موجب بازدارندگی می‌شود، در تناقض است.</a:t>
                </a:r>
              </a:p>
              <a:p>
                <a:pPr algn="just" rtl="1">
                  <a:lnSpc>
                    <a:spcPct val="150000"/>
                  </a:lnSpc>
                </a:pPr>
                <a:r>
                  <a:rPr lang="fa-IR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نتیجه: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افزایش جریمه، احتمال برنده شدن استخر ضعیف را افزایش می‌دهد.</a:t>
                </a:r>
              </a:p>
              <a:p>
                <a:pPr algn="r" rtl="1"/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1137" y="2438400"/>
                <a:ext cx="4413134" cy="3651504"/>
              </a:xfrm>
              <a:blipFill rotWithShape="0">
                <a:blip r:embed="rId2"/>
                <a:stretch>
                  <a:fillRect l="-2762" r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4624274"/>
                  </p:ext>
                </p:extLst>
              </p:nvPr>
            </p:nvGraphicFramePr>
            <p:xfrm>
              <a:off x="3880185" y="3422983"/>
              <a:ext cx="2899609" cy="16698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5448"/>
                    <a:gridCol w="1352513"/>
                    <a:gridCol w="1101648"/>
                  </a:tblGrid>
                  <a:tr h="466617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736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4624274"/>
                  </p:ext>
                </p:extLst>
              </p:nvPr>
            </p:nvGraphicFramePr>
            <p:xfrm>
              <a:off x="3880185" y="3422983"/>
              <a:ext cx="2899609" cy="16698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5448"/>
                    <a:gridCol w="1352513"/>
                    <a:gridCol w="1101648"/>
                  </a:tblGrid>
                  <a:tr h="466617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736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3184" t="-67769" r="-82063" b="-652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4088" t="-67769" r="-1105" b="-65289"/>
                          </a:stretch>
                        </a:blipFill>
                      </a:tcPr>
                    </a:tc>
                  </a:tr>
                  <a:tr h="46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3184" t="-263636" r="-82063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4088" t="-263636" r="-1105" b="-25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63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2  Jadid" panose="00000700000000000000" pitchFamily="2" charset="-78"/>
              </a:rPr>
              <a:t>تحلیل بازی مرحله دوم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9184" y="2438400"/>
                <a:ext cx="4395087" cy="3799974"/>
              </a:xfrm>
            </p:spPr>
            <p:txBody>
              <a:bodyPr>
                <a:normAutofit fontScale="92500"/>
              </a:bodyPr>
              <a:lstStyle/>
              <a:p>
                <a:pPr marL="0" indent="0" algn="just" rtl="1">
                  <a:lnSpc>
                    <a:spcPct val="150000"/>
                  </a:lnSpc>
                  <a:buNone/>
                </a:pPr>
                <a:r>
                  <a:rPr lang="en-US" dirty="0">
                    <a:cs typeface="B Nazanin" panose="00000400000000000000" pitchFamily="2" charset="-78"/>
                  </a:rPr>
                  <a:t> </a:t>
                </a:r>
                <a:r>
                  <a:rPr lang="fa-IR" b="1" dirty="0">
                    <a:solidFill>
                      <a:schemeClr val="accent2">
                        <a:lumMod val="75000"/>
                      </a:schemeClr>
                    </a:solidFill>
                    <a:cs typeface="B Nazanin" panose="00000400000000000000" pitchFamily="2" charset="-78"/>
                  </a:rPr>
                  <a:t>قضیه‌ی </a:t>
                </a:r>
                <a:r>
                  <a:rPr lang="fa-IR" b="1" dirty="0" smtClean="0">
                    <a:solidFill>
                      <a:schemeClr val="accent2">
                        <a:lumMod val="75000"/>
                      </a:schemeClr>
                    </a:solidFill>
                    <a:cs typeface="B Nazanin" panose="00000400000000000000" pitchFamily="2" charset="-78"/>
                  </a:rPr>
                  <a:t>۲: </a:t>
                </a:r>
                <a:r>
                  <a:rPr lang="fa-IR" dirty="0">
                    <a:cs typeface="B Nazanin" panose="00000400000000000000" pitchFamily="2" charset="-78"/>
                  </a:rPr>
                  <a:t>وقتی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باشد، بهره‌ی کل سیستم،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، کاهش می‌یابد.</a:t>
                </a:r>
              </a:p>
              <a:p>
                <a:pPr algn="just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b="1" dirty="0">
                    <a:solidFill>
                      <a:schemeClr val="accent2">
                        <a:lumMod val="75000"/>
                      </a:schemeClr>
                    </a:solidFill>
                    <a:cs typeface="B Nazanin" panose="00000400000000000000" pitchFamily="2" charset="-78"/>
                  </a:rPr>
                  <a:t>نتیجه:</a:t>
                </a:r>
                <a:r>
                  <a:rPr lang="fa-IR" dirty="0">
                    <a:cs typeface="B Nazanin" panose="00000400000000000000" pitchFamily="2" charset="-78"/>
                  </a:rPr>
                  <a:t> با افزایش مقدار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، رفاه اجتماعی سیستم کاهش می‌یابد. به این معنا که افزایش مبلغ جریمه، به کل سیستم ضرر می‌زند.</a:t>
                </a:r>
                <a:endParaRPr lang="en-US" dirty="0"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9184" y="2438400"/>
                <a:ext cx="4395087" cy="3799974"/>
              </a:xfrm>
              <a:blipFill rotWithShape="0">
                <a:blip r:embed="rId2"/>
                <a:stretch>
                  <a:fillRect l="-2497" r="-1526" b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161269"/>
                  </p:ext>
                </p:extLst>
              </p:nvPr>
            </p:nvGraphicFramePr>
            <p:xfrm>
              <a:off x="3814011" y="3429209"/>
              <a:ext cx="2899609" cy="16698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5448"/>
                    <a:gridCol w="1352513"/>
                    <a:gridCol w="1101648"/>
                  </a:tblGrid>
                  <a:tr h="466617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736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161269"/>
                  </p:ext>
                </p:extLst>
              </p:nvPr>
            </p:nvGraphicFramePr>
            <p:xfrm>
              <a:off x="3814011" y="3429209"/>
              <a:ext cx="2899609" cy="16698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5448"/>
                    <a:gridCol w="1352513"/>
                    <a:gridCol w="1101648"/>
                  </a:tblGrid>
                  <a:tr h="466617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736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3184" t="-67769" r="-82063" b="-652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4088" t="-67769" r="-1105" b="-65289"/>
                          </a:stretch>
                        </a:blipFill>
                      </a:tcPr>
                    </a:tc>
                  </a:tr>
                  <a:tr h="46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N</a:t>
                          </a:r>
                          <a:endPara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3184" t="-263636" r="-82063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4088" t="-263636" r="-1105" b="-25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63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 smtClean="0">
                <a:cs typeface="2  Jadid" panose="00000700000000000000" pitchFamily="2" charset="-78"/>
              </a:rPr>
              <a:t>تحلیل بازی مرحله اول </a:t>
            </a:r>
            <a:endParaRPr lang="en-US" sz="4800" dirty="0">
              <a:cs typeface="2  Jadid" panose="000007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تحلیل بازی مرحله اول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870336"/>
                  </p:ext>
                </p:extLst>
              </p:nvPr>
            </p:nvGraphicFramePr>
            <p:xfrm>
              <a:off x="2933700" y="2438400"/>
              <a:ext cx="8770938" cy="3651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870336"/>
                  </p:ext>
                </p:extLst>
              </p:nvPr>
            </p:nvGraphicFramePr>
            <p:xfrm>
              <a:off x="2933700" y="2438400"/>
              <a:ext cx="8770938" cy="3651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314701" y="5400690"/>
            <a:ext cx="928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P1: closed</a:t>
            </a:r>
          </a:p>
          <a:p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P2: open</a:t>
            </a: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4700" y="3570648"/>
            <a:ext cx="92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P1: open</a:t>
            </a:r>
          </a:p>
          <a:p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P2: open</a:t>
            </a: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0613" y="4510147"/>
            <a:ext cx="128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P1: open</a:t>
            </a:r>
          </a:p>
          <a:p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P2: closed</a:t>
            </a: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تحلیل بازی مرحله اول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9406144"/>
                  </p:ext>
                </p:extLst>
              </p:nvPr>
            </p:nvGraphicFramePr>
            <p:xfrm>
              <a:off x="2870019" y="2573447"/>
              <a:ext cx="8770938" cy="28708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300"/>
                    <a:gridCol w="5351992"/>
                    <a:gridCol w="29236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260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39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9406144"/>
                  </p:ext>
                </p:extLst>
              </p:nvPr>
            </p:nvGraphicFramePr>
            <p:xfrm>
              <a:off x="2870019" y="2573447"/>
              <a:ext cx="8770938" cy="28708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300"/>
                    <a:gridCol w="5351992"/>
                    <a:gridCol w="29236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260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329" t="-31884" r="-54835" b="-99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208" t="-31884" r="-417" b="-99517"/>
                          </a:stretch>
                        </a:blipFill>
                      </a:tcPr>
                    </a:tc>
                  </a:tr>
                  <a:tr h="1239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329" t="-133824" r="-54835" b="-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208" t="-133824" r="-417" b="-9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74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تحلیل بازی مرحله اول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>
            <a:off x="4283242" y="3435016"/>
            <a:ext cx="445169" cy="2219826"/>
          </a:xfrm>
          <a:prstGeom prst="leftBrace">
            <a:avLst>
              <a:gd name="adj1" fmla="val 718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9928058" y="3435016"/>
            <a:ext cx="445169" cy="2219826"/>
          </a:xfrm>
          <a:prstGeom prst="leftBrace">
            <a:avLst>
              <a:gd name="adj1" fmla="val 71846"/>
              <a:gd name="adj2" fmla="val 50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2  Jadid" panose="00000700000000000000" pitchFamily="2" charset="-78"/>
              </a:rPr>
              <a:t>فهرست</a:t>
            </a:r>
            <a:endParaRPr lang="en-US" dirty="0">
              <a:solidFill>
                <a:schemeClr val="tx1"/>
              </a:solidFill>
              <a:cs typeface="2  Jadid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cs typeface="2  Jadid" panose="00000700000000000000" pitchFamily="2" charset="-78"/>
              </a:rPr>
              <a:t>مقدمه و طرح صورت مسئله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cs typeface="2  Jadid" panose="00000700000000000000" pitchFamily="2" charset="-78"/>
              </a:rPr>
              <a:t>مدل سازی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cs typeface="2  Jadid" panose="00000700000000000000" pitchFamily="2" charset="-78"/>
              </a:rPr>
              <a:t>تحلیل بازی مرحله دوم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cs typeface="2  Jadid" panose="00000700000000000000" pitchFamily="2" charset="-78"/>
              </a:rPr>
              <a:t>تحلیل بازی مرحله اول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cs typeface="2  Jadid" panose="00000700000000000000" pitchFamily="2" charset="-78"/>
              </a:rPr>
              <a:t>نتایج شبیه سازی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cs typeface="2  Jadid" panose="00000700000000000000" pitchFamily="2" charset="-78"/>
              </a:rPr>
              <a:t>ایده های تکمیلی</a:t>
            </a:r>
            <a:endParaRPr lang="en-US" dirty="0">
              <a:cs typeface="2  Jadi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30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تحلیل بازی مرحله اول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𝑠𝑡𝑟𝑎𝑡𝑒𝑔𝑦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9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تحلیل بازی مرحله اول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4489357"/>
                  </p:ext>
                </p:extLst>
              </p:nvPr>
            </p:nvGraphicFramePr>
            <p:xfrm>
              <a:off x="2933700" y="2438400"/>
              <a:ext cx="8770938" cy="3651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4489357"/>
                  </p:ext>
                </p:extLst>
              </p:nvPr>
            </p:nvGraphicFramePr>
            <p:xfrm>
              <a:off x="2933700" y="2438400"/>
              <a:ext cx="8770938" cy="3651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23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 smtClean="0">
                <a:cs typeface="2  Jadid" panose="00000700000000000000" pitchFamily="2" charset="-78"/>
              </a:rPr>
              <a:t>نتایج شبیه سازی</a:t>
            </a:r>
            <a:endParaRPr lang="en-US" sz="4800" dirty="0">
              <a:cs typeface="2  Jadid" panose="000007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نتایج شبیه سازی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563183"/>
            <a:ext cx="4160520" cy="823912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شبیه سازی ما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4181" y="3407920"/>
            <a:ext cx="3979556" cy="27797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584008"/>
            <a:ext cx="4160520" cy="823912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شبیه سازی مقاله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30231" y="3407920"/>
            <a:ext cx="3787560" cy="2779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57004" y="2328808"/>
                <a:ext cx="49960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احتمال حمله برای استخرها در حالتی که: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004" y="2328808"/>
                <a:ext cx="4996047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2830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نتایج شبیه سازی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8" y="2612692"/>
            <a:ext cx="4160520" cy="823912"/>
          </a:xfrm>
        </p:spPr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57944" y="3436604"/>
            <a:ext cx="3912029" cy="27797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612692"/>
            <a:ext cx="4160520" cy="823912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مقاله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59969" y="3436604"/>
            <a:ext cx="3728084" cy="2779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4398" y="2328808"/>
                <a:ext cx="467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احتمال برد برای استخرها در حالتی که: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98" y="2328808"/>
                <a:ext cx="4678653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2830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نتایج شبیه سازی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596610"/>
            <a:ext cx="4160520" cy="823912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81805" y="3424572"/>
            <a:ext cx="4064308" cy="27797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2" y="2596610"/>
            <a:ext cx="4160520" cy="823912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مقاله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48131" y="2362235"/>
                <a:ext cx="40823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en-US" dirty="0" smtClean="0">
                    <a:cs typeface="B Nazanin" panose="00000400000000000000" pitchFamily="2" charset="-78"/>
                  </a:rPr>
                  <a:t>Utility</a:t>
                </a:r>
                <a:r>
                  <a:rPr lang="fa-IR" dirty="0" smtClean="0">
                    <a:cs typeface="B Nazanin" panose="00000400000000000000" pitchFamily="2" charset="-78"/>
                  </a:rPr>
                  <a:t> استخرها در حالتی که: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131" y="2362235"/>
                <a:ext cx="408233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9434" r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7764412" y="3316288"/>
            <a:ext cx="3719614" cy="27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نتایج شبیه سازی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62631" y="3316288"/>
            <a:ext cx="4102975" cy="27797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مقاله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01095" y="3316288"/>
            <a:ext cx="3846248" cy="27797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32331" y="2280681"/>
            <a:ext cx="284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Social Welfare of the System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نتایج شبیه سازی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58500" y="3316288"/>
            <a:ext cx="3911238" cy="27797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مقاله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51831" y="3316288"/>
            <a:ext cx="3744775" cy="2779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85889" y="2328808"/>
                <a:ext cx="35382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تکامل جمعیت استخر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,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889" y="2328808"/>
                <a:ext cx="3538277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2830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0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نتایج شبیه سازی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61499" y="3316288"/>
            <a:ext cx="3905239" cy="27797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مقاله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14714" y="3316288"/>
            <a:ext cx="3819010" cy="2779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85889" y="2328808"/>
                <a:ext cx="35382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تکامل جمعیت استخر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,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889" y="2328808"/>
                <a:ext cx="3538277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2830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5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نتایج شبیه سازی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60719" y="3316288"/>
            <a:ext cx="4106800" cy="27797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مقاله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61567" y="3316288"/>
            <a:ext cx="3725303" cy="27797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8664" y="2280681"/>
            <a:ext cx="317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فرکانس استراتژی</a:t>
            </a:r>
            <a:r>
              <a:rPr lang="en-US" dirty="0" smtClean="0">
                <a:cs typeface="B Nazanin" panose="00000400000000000000" pitchFamily="2" charset="-78"/>
              </a:rPr>
              <a:t>O</a:t>
            </a:r>
            <a:r>
              <a:rPr lang="fa-IR" dirty="0" smtClean="0">
                <a:cs typeface="B Nazanin" panose="00000400000000000000" pitchFamily="2" charset="-78"/>
              </a:rPr>
              <a:t> به ازای </a:t>
            </a:r>
            <a:r>
              <a:rPr lang="en-US" dirty="0" smtClean="0">
                <a:cs typeface="B Nazanin" panose="00000400000000000000" pitchFamily="2" charset="-78"/>
              </a:rPr>
              <a:t>d</a:t>
            </a:r>
            <a:r>
              <a:rPr lang="fa-IR" dirty="0" smtClean="0">
                <a:cs typeface="B Nazanin" panose="00000400000000000000" pitchFamily="2" charset="-78"/>
              </a:rPr>
              <a:t> های مختلف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053" y="2219826"/>
            <a:ext cx="5783536" cy="860259"/>
          </a:xfrm>
        </p:spPr>
        <p:txBody>
          <a:bodyPr>
            <a:noAutofit/>
          </a:bodyPr>
          <a:lstStyle/>
          <a:p>
            <a:r>
              <a:rPr lang="fa-IR" sz="4000" dirty="0" smtClean="0">
                <a:cs typeface="2  Jadid" panose="00000700000000000000" pitchFamily="2" charset="-78"/>
              </a:rPr>
              <a:t>مقدمه و طرح صورت مسئله</a:t>
            </a:r>
            <a:endParaRPr lang="en-US" sz="4000" dirty="0">
              <a:cs typeface="2  Jadid" panose="000007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نتایج شبیه سازی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شبیه سازی ما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2815" y="3316288"/>
            <a:ext cx="3942608" cy="27797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شبیه سازی </a:t>
            </a:r>
            <a:r>
              <a:rPr lang="fa-IR" dirty="0" smtClean="0">
                <a:cs typeface="B Nazanin" panose="00000400000000000000" pitchFamily="2" charset="-78"/>
              </a:rPr>
              <a:t>مقاله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12645" y="3316288"/>
            <a:ext cx="3823147" cy="27797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06178" y="2271742"/>
            <a:ext cx="3235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فرکانس استراتژی</a:t>
            </a:r>
            <a:r>
              <a:rPr lang="en-US" dirty="0">
                <a:cs typeface="B Nazanin" panose="00000400000000000000" pitchFamily="2" charset="-78"/>
              </a:rPr>
              <a:t>O</a:t>
            </a:r>
            <a:r>
              <a:rPr lang="fa-IR" dirty="0">
                <a:cs typeface="B Nazanin" panose="00000400000000000000" pitchFamily="2" charset="-78"/>
              </a:rPr>
              <a:t> به ازای </a:t>
            </a:r>
            <a:r>
              <a:rPr lang="en-US" dirty="0" smtClean="0">
                <a:cs typeface="B Nazanin" panose="00000400000000000000" pitchFamily="2" charset="-78"/>
              </a:rPr>
              <a:t>m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های مختلف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3012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400" dirty="0" smtClean="0">
                <a:cs typeface="2  Jadid" panose="00000700000000000000" pitchFamily="2" charset="-78"/>
              </a:rPr>
              <a:t>ایده های تکمیلی</a:t>
            </a:r>
            <a:endParaRPr lang="en-US" sz="4400" dirty="0">
              <a:cs typeface="2  Jadid" panose="000007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5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Jadid" panose="00000700000000000000" pitchFamily="2" charset="-78"/>
              </a:rPr>
              <a:t>ایده های تکمیلی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cs typeface="B Nazanin" panose="00000400000000000000" pitchFamily="2" charset="-78"/>
              </a:rPr>
              <a:t>بررسی مسئله برای حالت کلی بیش از دو استخر. (</a:t>
            </a:r>
            <a:r>
              <a:rPr lang="en-US" dirty="0" smtClean="0">
                <a:cs typeface="B Nazanin" panose="00000400000000000000" pitchFamily="2" charset="-78"/>
              </a:rPr>
              <a:t>M &gt; 2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 smtClean="0">
                <a:cs typeface="B Nazanin" panose="00000400000000000000" pitchFamily="2" charset="-78"/>
              </a:rPr>
              <a:t>شانس پیروزی هر استخر متناسب با توان مربوطه.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cs typeface="B Nazanin" panose="00000400000000000000" pitchFamily="2" charset="-78"/>
              </a:rPr>
              <a:t>مدل سازی مسئله با </a:t>
            </a:r>
            <a:r>
              <a:rPr lang="en-US" dirty="0" smtClean="0">
                <a:cs typeface="B Nazanin" panose="00000400000000000000" pitchFamily="2" charset="-78"/>
              </a:rPr>
              <a:t>fictitious play</a:t>
            </a:r>
            <a:r>
              <a:rPr lang="fa-IR" dirty="0" smtClean="0">
                <a:cs typeface="B Nazanin" panose="00000400000000000000" pitchFamily="2" charset="-78"/>
              </a:rPr>
              <a:t> به جای بازی تکاملی.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cs typeface="B Nazanin" panose="00000400000000000000" pitchFamily="2" charset="-78"/>
              </a:rPr>
              <a:t>یکسان نبودن مقدار </a:t>
            </a:r>
            <a:r>
              <a:rPr lang="en-US" dirty="0" smtClean="0">
                <a:cs typeface="B Nazanin" panose="00000400000000000000" pitchFamily="2" charset="-78"/>
              </a:rPr>
              <a:t>d</a:t>
            </a:r>
            <a:r>
              <a:rPr lang="fa-IR" dirty="0" smtClean="0">
                <a:cs typeface="B Nazanin" panose="00000400000000000000" pitchFamily="2" charset="-78"/>
              </a:rPr>
              <a:t> برای استخرهای متفاوت.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 smtClean="0">
                <a:cs typeface="B Nazanin" panose="00000400000000000000" pitchFamily="2" charset="-78"/>
              </a:rPr>
              <a:t>عدم اطلاع بازیگران از توان سایر استخرها و در نظر گرفتن آن به صورت یک متغیر تصادفی و مدل سازی مسئله به صورت بازی بیزی.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06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dirty="0" smtClean="0">
                <a:cs typeface="2  Jadid" panose="00000700000000000000" pitchFamily="2" charset="-78"/>
              </a:rPr>
              <a:t>با تشکر از توجه شما</a:t>
            </a:r>
            <a:endParaRPr lang="en-US" sz="5400" dirty="0">
              <a:cs typeface="2  Jadid" panose="000007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a-IR" sz="3200" dirty="0">
                <a:cs typeface="2  Jadid" panose="00000700000000000000" pitchFamily="2" charset="-78"/>
                <a:hlinkClick r:id="rId2"/>
              </a:rPr>
              <a:t>اسلایدها به همراه صدا</a:t>
            </a:r>
            <a:r>
              <a:rPr lang="en-US" sz="3200" dirty="0">
                <a:cs typeface="2  Jadid" panose="00000700000000000000" pitchFamily="2" charset="-78"/>
              </a:rPr>
              <a:t/>
            </a:r>
            <a:br>
              <a:rPr lang="en-US" sz="3200" dirty="0">
                <a:cs typeface="2  Jadid" panose="00000700000000000000" pitchFamily="2" charset="-78"/>
              </a:rPr>
            </a:br>
            <a:endParaRPr lang="en-US" sz="3200" dirty="0">
              <a:cs typeface="2  Jadi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31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2  Jadid" panose="00000700000000000000" pitchFamily="2" charset="-78"/>
              </a:rPr>
              <a:t>مقدمه و طرح صورت مسئله</a:t>
            </a:r>
            <a:endParaRPr lang="en-US" dirty="0">
              <a:solidFill>
                <a:schemeClr val="tx1"/>
              </a:solidFill>
              <a:cs typeface="2  Jadid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مکانیزم توافق در بلاکچین           </a:t>
            </a:r>
            <a:r>
              <a:rPr lang="en-US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PoW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    </a:t>
            </a:r>
            <a:endParaRPr lang="en-US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امنیت و صحت توافق             توان محاسباتی نودهای توزیع شده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توان محاسباتی پایین ماینرهای انفرادی              تشکیل استخرهای باز</a:t>
            </a:r>
          </a:p>
          <a:p>
            <a:pPr algn="r" rtl="1"/>
            <a:endParaRPr lang="fa-IR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                 ماینرها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738711" y="2658979"/>
            <a:ext cx="481264" cy="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979343" y="3133168"/>
            <a:ext cx="601579" cy="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519737" y="3585410"/>
            <a:ext cx="67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99258" y="3890659"/>
            <a:ext cx="2839453" cy="250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01589" y="4427621"/>
            <a:ext cx="288758" cy="4331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01834" y="5528510"/>
            <a:ext cx="288758" cy="4331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12941" y="5095373"/>
            <a:ext cx="288758" cy="4331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25063" y="5095373"/>
            <a:ext cx="288758" cy="4331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04140" y="4415589"/>
            <a:ext cx="288758" cy="4331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53968" y="4949194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cs typeface="B Nazanin" panose="00000400000000000000" pitchFamily="2" charset="-78"/>
              </a:rPr>
              <a:t>استخر باز</a:t>
            </a:r>
            <a:endParaRPr lang="en-US" sz="2000" dirty="0">
              <a:cs typeface="B Nazanin" panose="00000400000000000000" pitchFamily="2" charset="-7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976938" y="4644189"/>
            <a:ext cx="1919036" cy="7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440154" y="5349305"/>
            <a:ext cx="1455820" cy="5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748338" y="5468353"/>
            <a:ext cx="2147636" cy="3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16991" y="5144951"/>
            <a:ext cx="595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2  Jadid" panose="00000700000000000000" pitchFamily="2" charset="-78"/>
              </a:rPr>
              <a:t>مقدمه و طرح صورت مسئله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458324"/>
              </p:ext>
            </p:extLst>
          </p:nvPr>
        </p:nvGraphicFramePr>
        <p:xfrm>
          <a:off x="776038" y="962526"/>
          <a:ext cx="7032458" cy="5133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825382"/>
            <a:ext cx="3227715" cy="1408355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chemeClr val="tx1"/>
                </a:solidFill>
                <a:latin typeface="ذ د"/>
                <a:cs typeface="B Nazanin" panose="00000400000000000000" pitchFamily="2" charset="-78"/>
              </a:rPr>
              <a:t>عضویت در استخرهای باز برای ماینرها ساده است و این امر مزایا و معایبی دارد.</a:t>
            </a:r>
            <a:endParaRPr lang="en-US" sz="2400" dirty="0">
              <a:solidFill>
                <a:schemeClr val="tx1"/>
              </a:solidFill>
              <a:latin typeface="ذ د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78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57073" y="3206416"/>
            <a:ext cx="2827422" cy="288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68753" y="3206416"/>
            <a:ext cx="2845468" cy="288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18858" y="3671136"/>
            <a:ext cx="270711" cy="342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4509" y="4515933"/>
            <a:ext cx="270711" cy="342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18857" y="5323974"/>
            <a:ext cx="270711" cy="342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515600" y="5323974"/>
            <a:ext cx="270711" cy="342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880557" y="4666328"/>
            <a:ext cx="270711" cy="342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880557" y="3910263"/>
            <a:ext cx="270711" cy="342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89381" y="5059488"/>
            <a:ext cx="270711" cy="342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154025" y="4429230"/>
            <a:ext cx="270711" cy="342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453811" y="3798971"/>
            <a:ext cx="270711" cy="342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48562" y="2783386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Victim Pool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62310" y="2792123"/>
            <a:ext cx="1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Attacking Pool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85823" y="6214577"/>
            <a:ext cx="191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Infiltrating Miners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5400000" flipH="1" flipV="1">
            <a:off x="8187589" y="5347059"/>
            <a:ext cx="973017" cy="959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V="1">
            <a:off x="5930839" y="5255758"/>
            <a:ext cx="1068306" cy="10141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 flipH="1">
            <a:off x="6364339" y="3999499"/>
            <a:ext cx="2224570" cy="1214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PPoW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867400" y="3842586"/>
            <a:ext cx="2731443" cy="42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110903" y="4591532"/>
            <a:ext cx="2487940" cy="2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35587" y="4910107"/>
            <a:ext cx="2763256" cy="360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28797">
            <a:off x="6656156" y="3743935"/>
            <a:ext cx="7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PPoW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59478" y="4338630"/>
            <a:ext cx="7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PPoW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1144671">
            <a:off x="6658929" y="4839413"/>
            <a:ext cx="7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PPoW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21147087">
            <a:off x="7254064" y="4749467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FPoW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55454" y="4314197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PoW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528797">
            <a:off x="7246922" y="3828839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PoW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6019" y="2312453"/>
            <a:ext cx="5341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ماینرهای نفوذی </a:t>
            </a:r>
            <a:r>
              <a:rPr lang="en-US" sz="2000" dirty="0" err="1" smtClean="0">
                <a:cs typeface="B Nazanin" panose="00000400000000000000" pitchFamily="2" charset="-78"/>
              </a:rPr>
              <a:t>FPoW</a:t>
            </a:r>
            <a:r>
              <a:rPr lang="fa-IR" sz="2000" dirty="0" smtClean="0">
                <a:cs typeface="B Nazanin" panose="00000400000000000000" pitchFamily="2" charset="-78"/>
              </a:rPr>
              <a:t> خود را برای استخر حمله گر می فرستند.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84652" y="2300841"/>
            <a:ext cx="846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استخر حمله گر</a:t>
            </a:r>
            <a:r>
              <a:rPr lang="en-US" sz="2000" dirty="0" smtClean="0">
                <a:cs typeface="B Nazanin" panose="00000400000000000000" pitchFamily="2" charset="-78"/>
              </a:rPr>
              <a:t> </a:t>
            </a:r>
            <a:r>
              <a:rPr lang="en-US" sz="2000" dirty="0" err="1" smtClean="0">
                <a:cs typeface="B Nazanin" panose="00000400000000000000" pitchFamily="2" charset="-78"/>
              </a:rPr>
              <a:t>PPoW</a:t>
            </a:r>
            <a:r>
              <a:rPr lang="fa-IR" sz="2000" dirty="0" smtClean="0">
                <a:cs typeface="B Nazanin" panose="00000400000000000000" pitchFamily="2" charset="-78"/>
              </a:rPr>
              <a:t> را برای استخر قربانی میفرستد تا استخرقربانی توان پردازشی آن ها را تخمین بزند.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5006" y="2320303"/>
            <a:ext cx="898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ماینرها بخشی از توان پردازشی استخر قربانی را برعهده گرفته و </a:t>
            </a:r>
            <a:r>
              <a:rPr lang="en-US" sz="2000" dirty="0" err="1" smtClean="0">
                <a:cs typeface="B Nazanin" panose="00000400000000000000" pitchFamily="2" charset="-78"/>
              </a:rPr>
              <a:t>PPoW</a:t>
            </a:r>
            <a:r>
              <a:rPr lang="fa-IR" sz="2000" dirty="0" smtClean="0">
                <a:cs typeface="B Nazanin" panose="00000400000000000000" pitchFamily="2" charset="-78"/>
              </a:rPr>
              <a:t> خود را برای استخر حمله گر می فرستند.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5968" y="2313858"/>
            <a:ext cx="5432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cs typeface="B Nazanin" panose="00000400000000000000" pitchFamily="2" charset="-78"/>
              </a:rPr>
              <a:t>استخر حمله گر ماینرهای نفوذی خود را وارد استخر قربانی می کند.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03647" y="2213957"/>
            <a:ext cx="6745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 smtClean="0">
                <a:cs typeface="B Nazanin" panose="00000400000000000000" pitchFamily="2" charset="-78"/>
              </a:rPr>
              <a:t>استخر حمله گر </a:t>
            </a:r>
            <a:r>
              <a:rPr lang="en-US" sz="2000" dirty="0" err="1" smtClean="0">
                <a:cs typeface="B Nazanin" panose="00000400000000000000" pitchFamily="2" charset="-78"/>
              </a:rPr>
              <a:t>FPoW</a:t>
            </a:r>
            <a:r>
              <a:rPr lang="fa-IR" sz="2000" dirty="0" smtClean="0">
                <a:cs typeface="B Nazanin" panose="00000400000000000000" pitchFamily="2" charset="-78"/>
              </a:rPr>
              <a:t> را برای استخر قربانی نمی فرستد درحالیکه استخر قربانی تصور می کند توان محاسباتی آنها صرف انجام کار مفید شده است.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14646" y="679554"/>
            <a:ext cx="6108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cs typeface="2  Jadid" panose="00000700000000000000" pitchFamily="2" charset="-78"/>
              </a:rPr>
              <a:t>مقدمه و طرح صورت مسئله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161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093 L -0.32917 -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2793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3260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34" grpId="0" animBg="1"/>
      <p:bldP spid="34" grpId="1" animBg="1"/>
      <p:bldP spid="41" grpId="0"/>
      <p:bldP spid="41" grpId="1"/>
      <p:bldP spid="42" grpId="0"/>
      <p:bldP spid="42" grpId="1"/>
      <p:bldP spid="43" grpId="0"/>
      <p:bldP spid="43" grpId="1"/>
      <p:bldP spid="45" grpId="0"/>
      <p:bldP spid="45" grpId="1"/>
      <p:bldP spid="46" grpId="0"/>
      <p:bldP spid="46" grpId="1"/>
      <p:bldP spid="47" grpId="0"/>
      <p:bldP spid="47" grpId="1"/>
      <p:bldP spid="49" grpId="0"/>
      <p:bldP spid="49" grpId="1"/>
      <p:bldP spid="50" grpId="0"/>
      <p:bldP spid="50" grpId="1"/>
      <p:bldP spid="51" grpId="0"/>
      <p:bldP spid="51" grpId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2  Jadid" panose="00000700000000000000" pitchFamily="2" charset="-78"/>
              </a:rPr>
              <a:t>مقدمه و طرح صورت مسئله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استخرها آزادانه انتخاب می کنند که </a:t>
            </a:r>
            <a:endParaRPr lang="en-US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پروسه ماینینگ                        بازی دولایه ای                         تعادل نش (</a:t>
            </a:r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NE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) 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960268" y="2634916"/>
            <a:ext cx="1281364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960268" y="2646947"/>
            <a:ext cx="1281364" cy="577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3220" y="2450250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cs typeface="B Nazanin" panose="00000400000000000000" pitchFamily="2" charset="-78"/>
              </a:rPr>
              <a:t>باز یا بسته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3396" y="3039797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cs typeface="B Nazanin" panose="00000400000000000000" pitchFamily="2" charset="-78"/>
              </a:rPr>
              <a:t>حمله گر یا ناحمله گر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5377" y="2455820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cs typeface="B Nazanin" panose="00000400000000000000" pitchFamily="2" charset="-78"/>
              </a:rPr>
              <a:t>باشند.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801100" y="4517858"/>
            <a:ext cx="1155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97596" y="4517858"/>
            <a:ext cx="122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97595" y="4537361"/>
            <a:ext cx="1221389" cy="64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36325" y="4977385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cs typeface="B Nazanin" panose="00000400000000000000" pitchFamily="2" charset="-78"/>
              </a:rPr>
              <a:t>پایداری تکاملی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00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7174" y="1503907"/>
            <a:ext cx="3637029" cy="1687924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dirty="0">
                <a:solidFill>
                  <a:schemeClr val="tx1"/>
                </a:solidFill>
                <a:cs typeface="2  Jadid" panose="00000700000000000000" pitchFamily="2" charset="-78"/>
              </a:rPr>
              <a:t>مقدمه و طرح صورت مسئله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510" y="441325"/>
            <a:ext cx="4929481" cy="56546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7174" y="3223803"/>
            <a:ext cx="3637029" cy="2872197"/>
          </a:xfrm>
        </p:spPr>
        <p:txBody>
          <a:bodyPr>
            <a:normAutofit/>
          </a:bodyPr>
          <a:lstStyle/>
          <a:p>
            <a:pPr algn="just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 انتخاب استرتژی استخر ها بوسیله که بازی دو مرحله ای مدل می شود. </a:t>
            </a:r>
          </a:p>
          <a:p>
            <a:pPr marL="342900" indent="-342900" algn="just" rtl="1">
              <a:buAutoNum type="alphaLcParenBoth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مرحله اول : باز یا بسته بودن.</a:t>
            </a:r>
          </a:p>
          <a:p>
            <a:pPr marL="342900" indent="-342900" algn="just" rtl="1">
              <a:buAutoNum type="alphaLcParenBoth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مرحله دوم: حمله گر یا ناحمله گر بودن.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15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dirty="0">
                <a:solidFill>
                  <a:schemeClr val="tx1"/>
                </a:solidFill>
                <a:cs typeface="2  Jadid" panose="00000700000000000000" pitchFamily="2" charset="-78"/>
              </a:rPr>
              <a:t>مدل سازی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1878</TotalTime>
  <Words>775</Words>
  <Application>Microsoft Office PowerPoint</Application>
  <PresentationFormat>Widescreen</PresentationFormat>
  <Paragraphs>190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2  Jadid</vt:lpstr>
      <vt:lpstr>Arial</vt:lpstr>
      <vt:lpstr>B Nazanin</vt:lpstr>
      <vt:lpstr>Calibri</vt:lpstr>
      <vt:lpstr>Cambria Math</vt:lpstr>
      <vt:lpstr>Century Schoolbook</vt:lpstr>
      <vt:lpstr>Corbel</vt:lpstr>
      <vt:lpstr>Times New Roman</vt:lpstr>
      <vt:lpstr>Wingdings</vt:lpstr>
      <vt:lpstr>ذ د</vt:lpstr>
      <vt:lpstr>Feathered</vt:lpstr>
      <vt:lpstr>تحلیل انتخاب استراتژی استخرها در شبکه بلاکچین</vt:lpstr>
      <vt:lpstr>فهرست</vt:lpstr>
      <vt:lpstr>مقدمه و طرح صورت مسئله</vt:lpstr>
      <vt:lpstr>مقدمه و طرح صورت مسئله</vt:lpstr>
      <vt:lpstr>مقدمه و طرح صورت مسئله</vt:lpstr>
      <vt:lpstr>  </vt:lpstr>
      <vt:lpstr>مقدمه و طرح صورت مسئله </vt:lpstr>
      <vt:lpstr>مقدمه و طرح صورت مسئله </vt:lpstr>
      <vt:lpstr>مدل سازی</vt:lpstr>
      <vt:lpstr>مدل سازی</vt:lpstr>
      <vt:lpstr>مدل سازی</vt:lpstr>
      <vt:lpstr>تحلیل بازی مرحله دوم</vt:lpstr>
      <vt:lpstr>تحلیل بازی مرحله دوم</vt:lpstr>
      <vt:lpstr>تحلیل بازی مرحله دوم</vt:lpstr>
      <vt:lpstr>تحلیل بازی مرحله دوم</vt:lpstr>
      <vt:lpstr>تحلیل بازی مرحله اول </vt:lpstr>
      <vt:lpstr>تحلیل بازی مرحله اول </vt:lpstr>
      <vt:lpstr>تحلیل بازی مرحله اول </vt:lpstr>
      <vt:lpstr>تحلیل بازی مرحله اول </vt:lpstr>
      <vt:lpstr>تحلیل بازی مرحله اول </vt:lpstr>
      <vt:lpstr>تحلیل بازی مرحله اول </vt:lpstr>
      <vt:lpstr>نتایج شبیه سازی</vt:lpstr>
      <vt:lpstr>نتایج شبیه سازی</vt:lpstr>
      <vt:lpstr>نتایج شبیه سازی</vt:lpstr>
      <vt:lpstr>نتایج شبیه سازی</vt:lpstr>
      <vt:lpstr>نتایج شبیه سازی</vt:lpstr>
      <vt:lpstr>نتایج شبیه سازی</vt:lpstr>
      <vt:lpstr>نتایج شبیه سازی</vt:lpstr>
      <vt:lpstr>نتایج شبیه سازی</vt:lpstr>
      <vt:lpstr>نتایج شبیه سازی</vt:lpstr>
      <vt:lpstr>ایده های تکمیلی</vt:lpstr>
      <vt:lpstr>ایده های تکمیلی</vt:lpstr>
      <vt:lpstr>با تشکر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Ghaffari</dc:creator>
  <cp:lastModifiedBy>Fatemeh Ghaffari</cp:lastModifiedBy>
  <cp:revision>59</cp:revision>
  <dcterms:created xsi:type="dcterms:W3CDTF">2020-07-09T03:37:58Z</dcterms:created>
  <dcterms:modified xsi:type="dcterms:W3CDTF">2020-07-12T19:44:28Z</dcterms:modified>
</cp:coreProperties>
</file>