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3"/>
  </p:notesMasterIdLst>
  <p:sldIdLst>
    <p:sldId id="256" r:id="rId2"/>
    <p:sldId id="261" r:id="rId3"/>
    <p:sldId id="280" r:id="rId4"/>
    <p:sldId id="279" r:id="rId5"/>
    <p:sldId id="283" r:id="rId6"/>
    <p:sldId id="281" r:id="rId7"/>
    <p:sldId id="282" r:id="rId8"/>
    <p:sldId id="284" r:id="rId9"/>
    <p:sldId id="285" r:id="rId10"/>
    <p:sldId id="286" r:id="rId11"/>
    <p:sldId id="287" r:id="rId12"/>
    <p:sldId id="288" r:id="rId13"/>
    <p:sldId id="289" r:id="rId14"/>
    <p:sldId id="291" r:id="rId15"/>
    <p:sldId id="290" r:id="rId16"/>
    <p:sldId id="292" r:id="rId17"/>
    <p:sldId id="293" r:id="rId18"/>
    <p:sldId id="294" r:id="rId19"/>
    <p:sldId id="295" r:id="rId20"/>
    <p:sldId id="296" r:id="rId21"/>
    <p:sldId id="297" r:id="rId2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PT Serif" panose="020A0603040505020204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8079D167-0E2A-40E8-8D44-3DD6F3D79895}">
          <p14:sldIdLst>
            <p14:sldId id="256"/>
            <p14:sldId id="261"/>
            <p14:sldId id="280"/>
            <p14:sldId id="279"/>
            <p14:sldId id="283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1"/>
            <p14:sldId id="290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4EEC15-A9DF-411B-84D9-FE5B546B08F0}">
  <a:tblStyle styleId="{4E4EEC15-A9DF-411B-84D9-FE5B546B08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6D7A6AC-8C31-4B84-A4D2-314A5D9CE9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4" name="Google Shape;24;p5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5" name="Google Shape;25;p5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30350" y="206000"/>
            <a:ext cx="428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ports.cucumber.io/report-collections/1dd6b00c-2cbe-4991-8a1d-9ad839e2617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49229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E-commerce store with Spring boot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9E84-934E-436B-9A9A-4557B1EA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0A73A-956D-436D-B71E-92A1FAC8D8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5BE1E0-1600-4989-A1B8-22E514CC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382" y="1159099"/>
            <a:ext cx="6139935" cy="321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3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BD4F-0753-4C99-8180-D2D23FE0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322E7-63A8-472C-8427-C5956CBE28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D434B8-3C25-44A3-B99C-15BD19928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72" y="1204578"/>
            <a:ext cx="6106655" cy="3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75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34BE-8F50-49B6-8334-DDA5EAB7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Running tests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0BC6C-EDB5-49F4-897C-AB1392C661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A38CD-79D3-4D17-BAE5-9C4451EA7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942760"/>
            <a:ext cx="7715250" cy="199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20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0972-56EB-4AA6-A64C-4CD47084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Integration tests 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5FF8E-1DD5-4C27-BDDB-EB74E769A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Junit</a:t>
            </a:r>
          </a:p>
          <a:p>
            <a:r>
              <a:rPr lang="en-US" dirty="0"/>
              <a:t>Rest-assured</a:t>
            </a:r>
          </a:p>
          <a:p>
            <a:r>
              <a:rPr lang="en-US" dirty="0"/>
              <a:t>Cucumber</a:t>
            </a:r>
          </a:p>
          <a:p>
            <a:r>
              <a:rPr lang="en-US" dirty="0"/>
              <a:t>Cucumber reporting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8BE43-9B82-45F9-9A9E-5EB58EDC25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7F889-4201-48E8-9DDF-FE1637C06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919" y="970575"/>
            <a:ext cx="2719962" cy="34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7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6FA5-C481-4586-9D4D-BDF9256E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E1707-24C7-47C3-8C54-B56535F1A3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197095-F79F-46B8-A9AD-CE665F221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21" y="1679843"/>
            <a:ext cx="6547814" cy="178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11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7F70-AB3A-4BD0-A4DC-23043808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Gherkin test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7C576-A309-4461-B670-887E1BB420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5DB50F-2511-4D2C-AA05-65D5AAEFE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495" y="2267522"/>
            <a:ext cx="6105709" cy="122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53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E606-A112-4068-86EE-5B004C3B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Given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D4221-D270-45A4-AA10-2FCBAA5EE2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619F6E-90B7-4F66-BB65-56D34A1C3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450" y="970575"/>
            <a:ext cx="4507800" cy="344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88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E792-F870-4BFF-BFE4-FE750FD9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10FAF-B11D-49E9-A20D-56CD355079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DFCE2-F04E-4CBF-B63F-EA118799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010" y="1108473"/>
            <a:ext cx="6582190" cy="311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91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22EC-1D6B-4BFD-AB68-E1235819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A4A24-021B-47F9-AE3D-D925F5A642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E720CB-D8EB-4566-A964-64C811FD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047" y="1580181"/>
            <a:ext cx="6709905" cy="198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65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3ADE-F4E0-4B4C-84FD-DB8C513E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9B87F-2B66-4461-9877-8B86BD90B6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6E1F4-0C6D-4C77-A151-6FA0DBEFF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89" y="1845668"/>
            <a:ext cx="7236619" cy="220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6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Outline</a:t>
            </a:r>
            <a:endParaRPr sz="3200" dirty="0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Project structure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Testing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har char="○"/>
            </a:pPr>
            <a:r>
              <a:rPr lang="en-US" dirty="0"/>
              <a:t>Unit tests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har char="○"/>
            </a:pPr>
            <a:r>
              <a:rPr lang="en-US" dirty="0"/>
              <a:t>Integration tests</a:t>
            </a:r>
          </a:p>
          <a:p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0F5A-A609-4DB1-ADD6-B7405B28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C027C-FD70-43D2-BDB6-35D775940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create a collection on cucumber website and keep your 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reports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99321-0DCC-4E46-99F9-2CC7EF1755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1DAA8-4DBE-4100-BEF3-5F21AE663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275" y="2500924"/>
            <a:ext cx="5608749" cy="17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12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B5E7-C896-4C77-8B2A-0807DBBA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5B995-F9C2-4204-AF97-1D0864FFFF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B959BD-A0CF-43A9-A84C-536456AB8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2" y="831569"/>
            <a:ext cx="5187711" cy="21498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0DCFAF-3DE0-419F-A8DE-A87BEB68E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50" y="2085098"/>
            <a:ext cx="4749923" cy="247120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3D57E38-5F71-49C9-AE2E-95DAA4EE04EB}"/>
              </a:ext>
            </a:extLst>
          </p:cNvPr>
          <p:cNvSpPr/>
          <p:nvPr/>
        </p:nvSpPr>
        <p:spPr>
          <a:xfrm>
            <a:off x="4082604" y="2307733"/>
            <a:ext cx="279441" cy="26401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0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30DC-8468-4EE5-9BEF-C894031C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Endpoints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2D68E-4122-4629-9E49-85C2EB179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1C724D-1A6C-470A-B470-B3DD47173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540" y="977630"/>
            <a:ext cx="4096919" cy="377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8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2E61-0F7F-43AC-9273-445009B0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3D87B-9E04-415A-970C-4E531D4A4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Spring boot</a:t>
            </a:r>
          </a:p>
          <a:p>
            <a:pPr>
              <a:lnSpc>
                <a:spcPct val="200000"/>
              </a:lnSpc>
            </a:pPr>
            <a:r>
              <a:rPr lang="en-US" dirty="0"/>
              <a:t>Spring security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Postgresql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05F9F-DF2E-46AA-8880-1074BB2198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D6175-C93A-4AE8-8877-6EB1DB7F1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50" y="1412532"/>
            <a:ext cx="4351397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8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7C3D-473F-4EDD-8496-A7CF3DA6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90B64-2B11-4793-B845-3D9BFA0DE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/>
              <a:t>User(id, </a:t>
            </a:r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lastName</a:t>
            </a:r>
            <a:r>
              <a:rPr lang="en-US" sz="2000" dirty="0"/>
              <a:t>, </a:t>
            </a:r>
            <a:r>
              <a:rPr lang="en-US" sz="2000" dirty="0" err="1"/>
              <a:t>phoneNumber</a:t>
            </a:r>
            <a:r>
              <a:rPr lang="en-US" sz="2000" dirty="0"/>
              <a:t>, email, password)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Address(id, User, city, </a:t>
            </a:r>
            <a:r>
              <a:rPr lang="en-US" sz="2000" dirty="0" err="1"/>
              <a:t>streetAddress</a:t>
            </a:r>
            <a:r>
              <a:rPr lang="en-US" sz="2000" dirty="0"/>
              <a:t>, </a:t>
            </a:r>
            <a:r>
              <a:rPr lang="en-US" sz="2000" dirty="0" err="1"/>
              <a:t>postalCode</a:t>
            </a:r>
            <a:r>
              <a:rPr lang="en-US" sz="2000" dirty="0"/>
              <a:t>)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Product(id, name, price, category)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Order(id, User)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3FF25-BEF0-4DAB-97C0-BA933BBEE2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392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BE32-40CA-4F84-B97A-B12D7E77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Controllers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F3A60-44A9-4CB7-9E02-A1DF426FBD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/>
              <a:t>UserAuthController</a:t>
            </a:r>
            <a:r>
              <a:rPr lang="en-US" dirty="0"/>
              <a:t>(</a:t>
            </a:r>
            <a:r>
              <a:rPr lang="en-US" b="1" dirty="0"/>
              <a:t>/</a:t>
            </a:r>
            <a:r>
              <a:rPr lang="en-US" b="1" dirty="0" err="1"/>
              <a:t>api</a:t>
            </a:r>
            <a:r>
              <a:rPr lang="en-US" b="1" dirty="0"/>
              <a:t>/auth/*</a:t>
            </a:r>
            <a:r>
              <a:rPr lang="en-US" dirty="0"/>
              <a:t>)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UserAccountController</a:t>
            </a:r>
            <a:r>
              <a:rPr lang="en-US" dirty="0"/>
              <a:t>(</a:t>
            </a:r>
            <a:r>
              <a:rPr lang="en-US" b="1" dirty="0"/>
              <a:t>/</a:t>
            </a:r>
            <a:r>
              <a:rPr lang="en-US" b="1" dirty="0" err="1"/>
              <a:t>api</a:t>
            </a:r>
            <a:r>
              <a:rPr lang="en-US" b="1" dirty="0"/>
              <a:t>/user/*</a:t>
            </a:r>
            <a:r>
              <a:rPr lang="en-US" dirty="0"/>
              <a:t>)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UserAddressController</a:t>
            </a:r>
            <a:r>
              <a:rPr lang="en-US" dirty="0"/>
              <a:t>(</a:t>
            </a:r>
            <a:r>
              <a:rPr lang="en-US" b="1" dirty="0"/>
              <a:t>/</a:t>
            </a:r>
            <a:r>
              <a:rPr lang="en-US" b="1" dirty="0" err="1"/>
              <a:t>api</a:t>
            </a:r>
            <a:r>
              <a:rPr lang="en-US" b="1" dirty="0"/>
              <a:t>/user/address/*</a:t>
            </a:r>
            <a:r>
              <a:rPr lang="en-US" dirty="0"/>
              <a:t>)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ProductController</a:t>
            </a:r>
            <a:r>
              <a:rPr lang="en-US" dirty="0"/>
              <a:t>(</a:t>
            </a:r>
            <a:r>
              <a:rPr lang="en-US" b="1" dirty="0"/>
              <a:t>/</a:t>
            </a:r>
            <a:r>
              <a:rPr lang="en-US" b="1" dirty="0" err="1"/>
              <a:t>api</a:t>
            </a:r>
            <a:r>
              <a:rPr lang="en-US" b="1" dirty="0"/>
              <a:t>/products/*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72D66-05FC-4808-99D7-70098D608B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001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4D78-5EC5-4826-9963-35B192B0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UserAuthController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ABD73-E201-4EFE-BBEA-1FC4BA24B2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222B1E-BECC-450C-9850-592FB23CA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74" y="937944"/>
            <a:ext cx="3890144" cy="38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1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B67E-7AC8-4C8C-A4A1-8CEF752A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Unit test 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9CD43-DF72-409F-A44B-CF7E9DA4D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Junit</a:t>
            </a:r>
          </a:p>
          <a:p>
            <a:pPr>
              <a:lnSpc>
                <a:spcPct val="150000"/>
              </a:lnSpc>
            </a:pPr>
            <a:r>
              <a:rPr lang="en-US" dirty="0"/>
              <a:t>Mockito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MockMVC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Spring boot starter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16D38-1889-4F52-8116-99498ABD0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E036E1-C541-43D1-B7FD-A6DF387A6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790" y="970575"/>
            <a:ext cx="3635055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6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EA67-8962-4B21-979B-6116887A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Unit test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0ACF8-FB20-4B2F-B0DA-A80C2AEDC4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E93351-52B7-4574-B42D-1D0D51015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8" t="12770" r="7548" b="11861"/>
          <a:stretch/>
        </p:blipFill>
        <p:spPr>
          <a:xfrm>
            <a:off x="2004012" y="1134504"/>
            <a:ext cx="5325415" cy="313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35102"/>
      </p:ext>
    </p:extLst>
  </p:cSld>
  <p:clrMapOvr>
    <a:masterClrMapping/>
  </p:clrMapOvr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atrice · SlidesCarnival.pptx" id="{A2F32B3C-29B0-41E9-825B-69931EC3DBF9}" vid="{0647161C-E8C9-4FC8-9D23-2EEBAFAC4D7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100</TotalTime>
  <Words>161</Words>
  <Application>Microsoft Office PowerPoint</Application>
  <PresentationFormat>On-screen Show (16:9)</PresentationFormat>
  <Paragraphs>65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Montserrat</vt:lpstr>
      <vt:lpstr>Arial</vt:lpstr>
      <vt:lpstr>PT Serif</vt:lpstr>
      <vt:lpstr>Beatrice template</vt:lpstr>
      <vt:lpstr>E-commerce store with Spring boot</vt:lpstr>
      <vt:lpstr>Outline</vt:lpstr>
      <vt:lpstr>Endpoints</vt:lpstr>
      <vt:lpstr>Technologies</vt:lpstr>
      <vt:lpstr>Models</vt:lpstr>
      <vt:lpstr>Controllers</vt:lpstr>
      <vt:lpstr>UserAuthController</vt:lpstr>
      <vt:lpstr>Unit test dependencies</vt:lpstr>
      <vt:lpstr>Unit test structure</vt:lpstr>
      <vt:lpstr>Example 1</vt:lpstr>
      <vt:lpstr>Example 2</vt:lpstr>
      <vt:lpstr>Running tests</vt:lpstr>
      <vt:lpstr>Integration tests dependencies</vt:lpstr>
      <vt:lpstr>Configuration</vt:lpstr>
      <vt:lpstr>Gherkin test Scenarios</vt:lpstr>
      <vt:lpstr>Given</vt:lpstr>
      <vt:lpstr>When</vt:lpstr>
      <vt:lpstr>Then</vt:lpstr>
      <vt:lpstr>Results</vt:lpstr>
      <vt:lpstr>Reports</vt:lpstr>
      <vt:lpstr>Reports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store with Spring boot</dc:title>
  <dc:creator>Fatemeh Karimi</dc:creator>
  <cp:lastModifiedBy>Fatemeh Karimi</cp:lastModifiedBy>
  <cp:revision>40</cp:revision>
  <dcterms:created xsi:type="dcterms:W3CDTF">2022-04-10T01:07:06Z</dcterms:created>
  <dcterms:modified xsi:type="dcterms:W3CDTF">2022-04-10T03:06:11Z</dcterms:modified>
</cp:coreProperties>
</file>