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72" r:id="rId15"/>
    <p:sldId id="273" r:id="rId16"/>
    <p:sldId id="274" r:id="rId17"/>
    <p:sldId id="275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ABE434-9C2F-461D-B1B3-ABC82357DDC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1E0C5F-276E-4DC8-8250-AF45D2EBAC2E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استگانوگرافی</a:t>
          </a:r>
          <a:endParaRPr lang="en-US" sz="1800" dirty="0">
            <a:cs typeface="B Titr" panose="00000700000000000000" pitchFamily="2" charset="-78"/>
          </a:endParaRPr>
        </a:p>
      </dgm:t>
    </dgm:pt>
    <dgm:pt modelId="{7D3195EA-6B81-413E-A9F3-5885B4B93E57}" type="parTrans" cxnId="{9EC17347-ED19-4B45-AED0-F20A90CEDE4D}">
      <dgm:prSet/>
      <dgm:spPr/>
      <dgm:t>
        <a:bodyPr/>
        <a:lstStyle/>
        <a:p>
          <a:pPr algn="r" rtl="1"/>
          <a:endParaRPr lang="en-US"/>
        </a:p>
      </dgm:t>
    </dgm:pt>
    <dgm:pt modelId="{5982E11E-9136-468E-BC19-C5DC83E04C7F}" type="sibTrans" cxnId="{9EC17347-ED19-4B45-AED0-F20A90CEDE4D}">
      <dgm:prSet/>
      <dgm:spPr/>
      <dgm:t>
        <a:bodyPr/>
        <a:lstStyle/>
        <a:p>
          <a:pPr algn="r" rtl="1"/>
          <a:endParaRPr lang="en-US"/>
        </a:p>
      </dgm:t>
    </dgm:pt>
    <dgm:pt modelId="{5F2515D0-0EFF-4821-9A86-83B0862B8D1F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معرفی</a:t>
          </a:r>
        </a:p>
        <a:p>
          <a:pPr algn="r" rtl="1"/>
          <a:r>
            <a:rPr lang="fa-IR" sz="1800" dirty="0">
              <a:cs typeface="B Titr" panose="00000700000000000000" pitchFamily="2" charset="-78"/>
            </a:rPr>
            <a:t>انواع استگانوگرافی</a:t>
          </a:r>
          <a:endParaRPr lang="en-US" sz="1800" dirty="0">
            <a:cs typeface="B Titr" panose="00000700000000000000" pitchFamily="2" charset="-78"/>
          </a:endParaRPr>
        </a:p>
      </dgm:t>
    </dgm:pt>
    <dgm:pt modelId="{A07B0B96-AE30-4AC9-B0DB-664E5018992B}" type="parTrans" cxnId="{8D37A20E-A4F0-4F10-B30F-B1F8A389ED29}">
      <dgm:prSet/>
      <dgm:spPr/>
      <dgm:t>
        <a:bodyPr/>
        <a:lstStyle/>
        <a:p>
          <a:pPr algn="r" rtl="1"/>
          <a:endParaRPr lang="en-US"/>
        </a:p>
      </dgm:t>
    </dgm:pt>
    <dgm:pt modelId="{92244DF2-5FE1-4003-9E28-25B70C40439F}" type="sibTrans" cxnId="{8D37A20E-A4F0-4F10-B30F-B1F8A389ED29}">
      <dgm:prSet/>
      <dgm:spPr/>
      <dgm:t>
        <a:bodyPr/>
        <a:lstStyle/>
        <a:p>
          <a:pPr algn="r" rtl="1"/>
          <a:endParaRPr lang="en-US"/>
        </a:p>
      </dgm:t>
    </dgm:pt>
    <dgm:pt modelId="{05100739-57DE-4F04-AFB0-51AB4D3E16F0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معرفی یک روش در استگانوگرافی</a:t>
          </a:r>
          <a:endParaRPr lang="en-US" sz="1800" dirty="0">
            <a:cs typeface="B Titr" panose="00000700000000000000" pitchFamily="2" charset="-78"/>
          </a:endParaRPr>
        </a:p>
      </dgm:t>
    </dgm:pt>
    <dgm:pt modelId="{0E9CD00E-1D51-4F09-A88A-46C28BFCF976}" type="parTrans" cxnId="{2CBDED46-4679-4918-9B45-B99359A11283}">
      <dgm:prSet/>
      <dgm:spPr/>
      <dgm:t>
        <a:bodyPr/>
        <a:lstStyle/>
        <a:p>
          <a:pPr algn="r" rtl="1"/>
          <a:endParaRPr lang="en-US"/>
        </a:p>
      </dgm:t>
    </dgm:pt>
    <dgm:pt modelId="{0E3AF3BE-9EBC-4B87-9881-7DD53E5552A5}" type="sibTrans" cxnId="{2CBDED46-4679-4918-9B45-B99359A11283}">
      <dgm:prSet/>
      <dgm:spPr/>
      <dgm:t>
        <a:bodyPr/>
        <a:lstStyle/>
        <a:p>
          <a:pPr algn="r" rtl="1"/>
          <a:endParaRPr lang="en-US"/>
        </a:p>
      </dgm:t>
    </dgm:pt>
    <dgm:pt modelId="{3A2038AC-3ADF-43A2-8AC7-2A7671ED24CB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معرفی و ایده اصلی</a:t>
          </a:r>
        </a:p>
        <a:p>
          <a:pPr algn="r" rtl="1"/>
          <a:r>
            <a:rPr lang="fa-IR" sz="1800" dirty="0">
              <a:cs typeface="B Titr" panose="00000700000000000000" pitchFamily="2" charset="-78"/>
            </a:rPr>
            <a:t>بیان یک مثال</a:t>
          </a:r>
        </a:p>
        <a:p>
          <a:pPr algn="r" rtl="1"/>
          <a:r>
            <a:rPr lang="fa-IR" sz="1800" dirty="0">
              <a:cs typeface="B Titr" panose="00000700000000000000" pitchFamily="2" charset="-78"/>
            </a:rPr>
            <a:t>دیاگرام کلی روش </a:t>
          </a:r>
        </a:p>
        <a:p>
          <a:pPr algn="r" rtl="1"/>
          <a:r>
            <a:rPr lang="fa-IR" sz="1800" dirty="0">
              <a:cs typeface="B Titr" panose="00000700000000000000" pitchFamily="2" charset="-78"/>
            </a:rPr>
            <a:t>کد این روش در متلب</a:t>
          </a:r>
        </a:p>
        <a:p>
          <a:pPr algn="r" rtl="1"/>
          <a:endParaRPr lang="en-US" sz="1800" dirty="0">
            <a:cs typeface="B Titr" panose="00000700000000000000" pitchFamily="2" charset="-78"/>
          </a:endParaRPr>
        </a:p>
      </dgm:t>
    </dgm:pt>
    <dgm:pt modelId="{0391480E-9632-442A-8FCC-F05111C250F5}" type="parTrans" cxnId="{A7ACC645-AD29-452A-ABA9-05865D429265}">
      <dgm:prSet/>
      <dgm:spPr/>
      <dgm:t>
        <a:bodyPr/>
        <a:lstStyle/>
        <a:p>
          <a:pPr algn="r" rtl="1"/>
          <a:endParaRPr lang="en-US"/>
        </a:p>
      </dgm:t>
    </dgm:pt>
    <dgm:pt modelId="{6531A0E1-DB2C-47AB-8956-2061AA593719}" type="sibTrans" cxnId="{A7ACC645-AD29-452A-ABA9-05865D429265}">
      <dgm:prSet/>
      <dgm:spPr/>
      <dgm:t>
        <a:bodyPr/>
        <a:lstStyle/>
        <a:p>
          <a:pPr algn="r" rtl="1"/>
          <a:endParaRPr lang="en-US"/>
        </a:p>
      </dgm:t>
    </dgm:pt>
    <dgm:pt modelId="{BF64132B-2A51-48BF-ABB7-8AED8A9715DC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نتایج</a:t>
          </a:r>
          <a:endParaRPr lang="en-US" sz="1800" dirty="0">
            <a:cs typeface="B Titr" panose="00000700000000000000" pitchFamily="2" charset="-78"/>
          </a:endParaRPr>
        </a:p>
      </dgm:t>
    </dgm:pt>
    <dgm:pt modelId="{9DDD17E0-AAFD-4FC8-BE5A-3A534C98B2E8}" type="parTrans" cxnId="{00D682E8-144E-4308-8D6D-C2379FFFA872}">
      <dgm:prSet/>
      <dgm:spPr/>
      <dgm:t>
        <a:bodyPr/>
        <a:lstStyle/>
        <a:p>
          <a:pPr algn="r" rtl="1"/>
          <a:endParaRPr lang="en-US"/>
        </a:p>
      </dgm:t>
    </dgm:pt>
    <dgm:pt modelId="{541D0D62-0AB1-4E27-AA47-11DE80044FE8}" type="sibTrans" cxnId="{00D682E8-144E-4308-8D6D-C2379FFFA872}">
      <dgm:prSet/>
      <dgm:spPr/>
      <dgm:t>
        <a:bodyPr/>
        <a:lstStyle/>
        <a:p>
          <a:pPr algn="r" rtl="1"/>
          <a:endParaRPr lang="en-US"/>
        </a:p>
      </dgm:t>
    </dgm:pt>
    <dgm:pt modelId="{40A77F79-8E3E-4266-BE77-C03BC00D21B6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مقایسه تصاویر خروجی</a:t>
          </a:r>
        </a:p>
        <a:p>
          <a:pPr algn="r" rtl="1"/>
          <a:r>
            <a:rPr lang="fa-IR" sz="1800" dirty="0">
              <a:cs typeface="B Titr" panose="00000700000000000000" pitchFamily="2" charset="-78"/>
            </a:rPr>
            <a:t>مقایسه هیستوگرام دو تصویر</a:t>
          </a:r>
          <a:endParaRPr lang="en-US" sz="1800" dirty="0">
            <a:cs typeface="B Titr" panose="00000700000000000000" pitchFamily="2" charset="-78"/>
          </a:endParaRPr>
        </a:p>
      </dgm:t>
    </dgm:pt>
    <dgm:pt modelId="{93AF52F2-2D60-46D5-B881-C7A819934A98}" type="parTrans" cxnId="{FEB7C878-657E-40AA-BB26-57629387FD6A}">
      <dgm:prSet/>
      <dgm:spPr/>
      <dgm:t>
        <a:bodyPr/>
        <a:lstStyle/>
        <a:p>
          <a:pPr algn="r" rtl="1"/>
          <a:endParaRPr lang="en-US"/>
        </a:p>
      </dgm:t>
    </dgm:pt>
    <dgm:pt modelId="{D3D5CD96-8F5F-423F-9B16-681DFD0D5BDD}" type="sibTrans" cxnId="{FEB7C878-657E-40AA-BB26-57629387FD6A}">
      <dgm:prSet/>
      <dgm:spPr/>
      <dgm:t>
        <a:bodyPr/>
        <a:lstStyle/>
        <a:p>
          <a:pPr algn="r" rtl="1"/>
          <a:endParaRPr lang="en-US"/>
        </a:p>
      </dgm:t>
    </dgm:pt>
    <dgm:pt modelId="{864CE3BF-F688-4FAC-B141-C635AAAE8A44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انواع تکنیک‌ها</a:t>
          </a:r>
          <a:endParaRPr lang="en-US" sz="1800" dirty="0">
            <a:cs typeface="B Titr" panose="00000700000000000000" pitchFamily="2" charset="-78"/>
          </a:endParaRPr>
        </a:p>
      </dgm:t>
    </dgm:pt>
    <dgm:pt modelId="{85345E6A-39B5-4F22-B51D-DE94F1619C0F}" type="parTrans" cxnId="{70CFF5F2-D084-459C-8E31-491D68B4974B}">
      <dgm:prSet/>
      <dgm:spPr/>
      <dgm:t>
        <a:bodyPr/>
        <a:lstStyle/>
        <a:p>
          <a:endParaRPr lang="en-US"/>
        </a:p>
      </dgm:t>
    </dgm:pt>
    <dgm:pt modelId="{527D73B7-BF9D-4D2A-A356-265787C7CB60}" type="sibTrans" cxnId="{70CFF5F2-D084-459C-8E31-491D68B4974B}">
      <dgm:prSet/>
      <dgm:spPr/>
      <dgm:t>
        <a:bodyPr/>
        <a:lstStyle/>
        <a:p>
          <a:endParaRPr lang="en-US"/>
        </a:p>
      </dgm:t>
    </dgm:pt>
    <dgm:pt modelId="{6B820042-6013-4906-8581-76C2A905F169}">
      <dgm:prSet phldrT="[Text]" custT="1"/>
      <dgm:spPr/>
      <dgm:t>
        <a:bodyPr/>
        <a:lstStyle/>
        <a:p>
          <a:pPr algn="r" rtl="1"/>
          <a:r>
            <a:rPr lang="fa-IR" sz="1800" dirty="0">
              <a:cs typeface="B Titr" panose="00000700000000000000" pitchFamily="2" charset="-78"/>
            </a:rPr>
            <a:t>کاربردها</a:t>
          </a:r>
          <a:endParaRPr lang="en-US" sz="1800" dirty="0">
            <a:cs typeface="B Titr" panose="00000700000000000000" pitchFamily="2" charset="-78"/>
          </a:endParaRPr>
        </a:p>
      </dgm:t>
    </dgm:pt>
    <dgm:pt modelId="{8D99CAA1-9A81-4874-BB85-DD8893293BBD}" type="parTrans" cxnId="{4C2C8D49-314B-4628-B247-04D3FB77327E}">
      <dgm:prSet/>
      <dgm:spPr/>
      <dgm:t>
        <a:bodyPr/>
        <a:lstStyle/>
        <a:p>
          <a:endParaRPr lang="en-US"/>
        </a:p>
      </dgm:t>
    </dgm:pt>
    <dgm:pt modelId="{81BC7510-B138-4DBD-AE7A-07D0F51E5A6B}" type="sibTrans" cxnId="{4C2C8D49-314B-4628-B247-04D3FB77327E}">
      <dgm:prSet/>
      <dgm:spPr/>
      <dgm:t>
        <a:bodyPr/>
        <a:lstStyle/>
        <a:p>
          <a:endParaRPr lang="en-US"/>
        </a:p>
      </dgm:t>
    </dgm:pt>
    <dgm:pt modelId="{A6402775-C283-4079-9076-FCBFD40E0D09}" type="pres">
      <dgm:prSet presAssocID="{5BABE434-9C2F-461D-B1B3-ABC82357DDC2}" presName="Name0" presStyleCnt="0">
        <dgm:presLayoutVars>
          <dgm:chMax val="5"/>
          <dgm:chPref val="5"/>
          <dgm:dir val="rev"/>
          <dgm:animLvl val="lvl"/>
        </dgm:presLayoutVars>
      </dgm:prSet>
      <dgm:spPr/>
    </dgm:pt>
    <dgm:pt modelId="{E83422B2-32F0-4197-B7EE-732094CF0BB5}" type="pres">
      <dgm:prSet presAssocID="{B61E0C5F-276E-4DC8-8250-AF45D2EBAC2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A1807F8E-017D-4B8D-9E76-F19042218B1B}" type="pres">
      <dgm:prSet presAssocID="{B61E0C5F-276E-4DC8-8250-AF45D2EBAC2E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8CEE0679-B4B0-4DFD-AA35-EDF4E3DCF941}" type="pres">
      <dgm:prSet presAssocID="{05100739-57DE-4F04-AFB0-51AB4D3E16F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2FC950D-4CDF-4FBC-AF7E-02589F16EEB7}" type="pres">
      <dgm:prSet presAssocID="{05100739-57DE-4F04-AFB0-51AB4D3E16F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16D9D302-3026-41C5-9C51-47E5E728459B}" type="pres">
      <dgm:prSet presAssocID="{BF64132B-2A51-48BF-ABB7-8AED8A9715D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0357F07A-B393-4F41-974C-E0D6DD165110}" type="pres">
      <dgm:prSet presAssocID="{BF64132B-2A51-48BF-ABB7-8AED8A9715D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FE6BC02-2944-4EC4-8D78-BFDFCB4E50B1}" type="presOf" srcId="{BF64132B-2A51-48BF-ABB7-8AED8A9715DC}" destId="{16D9D302-3026-41C5-9C51-47E5E728459B}" srcOrd="0" destOrd="0" presId="urn:microsoft.com/office/officeart/2009/3/layout/IncreasingArrowsProcess"/>
    <dgm:cxn modelId="{8D37A20E-A4F0-4F10-B30F-B1F8A389ED29}" srcId="{B61E0C5F-276E-4DC8-8250-AF45D2EBAC2E}" destId="{5F2515D0-0EFF-4821-9A86-83B0862B8D1F}" srcOrd="0" destOrd="0" parTransId="{A07B0B96-AE30-4AC9-B0DB-664E5018992B}" sibTransId="{92244DF2-5FE1-4003-9E28-25B70C40439F}"/>
    <dgm:cxn modelId="{2EB0191D-D494-435B-A054-2794816D26B1}" type="presOf" srcId="{05100739-57DE-4F04-AFB0-51AB4D3E16F0}" destId="{8CEE0679-B4B0-4DFD-AA35-EDF4E3DCF941}" srcOrd="0" destOrd="0" presId="urn:microsoft.com/office/officeart/2009/3/layout/IncreasingArrowsProcess"/>
    <dgm:cxn modelId="{CA4B0763-DADC-4374-AEBA-6E37C8293CEB}" type="presOf" srcId="{864CE3BF-F688-4FAC-B141-C635AAAE8A44}" destId="{A1807F8E-017D-4B8D-9E76-F19042218B1B}" srcOrd="0" destOrd="1" presId="urn:microsoft.com/office/officeart/2009/3/layout/IncreasingArrowsProcess"/>
    <dgm:cxn modelId="{A7ACC645-AD29-452A-ABA9-05865D429265}" srcId="{05100739-57DE-4F04-AFB0-51AB4D3E16F0}" destId="{3A2038AC-3ADF-43A2-8AC7-2A7671ED24CB}" srcOrd="0" destOrd="0" parTransId="{0391480E-9632-442A-8FCC-F05111C250F5}" sibTransId="{6531A0E1-DB2C-47AB-8956-2061AA593719}"/>
    <dgm:cxn modelId="{2CBDED46-4679-4918-9B45-B99359A11283}" srcId="{5BABE434-9C2F-461D-B1B3-ABC82357DDC2}" destId="{05100739-57DE-4F04-AFB0-51AB4D3E16F0}" srcOrd="1" destOrd="0" parTransId="{0E9CD00E-1D51-4F09-A88A-46C28BFCF976}" sibTransId="{0E3AF3BE-9EBC-4B87-9881-7DD53E5552A5}"/>
    <dgm:cxn modelId="{9EC17347-ED19-4B45-AED0-F20A90CEDE4D}" srcId="{5BABE434-9C2F-461D-B1B3-ABC82357DDC2}" destId="{B61E0C5F-276E-4DC8-8250-AF45D2EBAC2E}" srcOrd="0" destOrd="0" parTransId="{7D3195EA-6B81-413E-A9F3-5885B4B93E57}" sibTransId="{5982E11E-9136-468E-BC19-C5DC83E04C7F}"/>
    <dgm:cxn modelId="{4C2C8D49-314B-4628-B247-04D3FB77327E}" srcId="{B61E0C5F-276E-4DC8-8250-AF45D2EBAC2E}" destId="{6B820042-6013-4906-8581-76C2A905F169}" srcOrd="2" destOrd="0" parTransId="{8D99CAA1-9A81-4874-BB85-DD8893293BBD}" sibTransId="{81BC7510-B138-4DBD-AE7A-07D0F51E5A6B}"/>
    <dgm:cxn modelId="{FEB7C878-657E-40AA-BB26-57629387FD6A}" srcId="{BF64132B-2A51-48BF-ABB7-8AED8A9715DC}" destId="{40A77F79-8E3E-4266-BE77-C03BC00D21B6}" srcOrd="0" destOrd="0" parTransId="{93AF52F2-2D60-46D5-B881-C7A819934A98}" sibTransId="{D3D5CD96-8F5F-423F-9B16-681DFD0D5BDD}"/>
    <dgm:cxn modelId="{1E38DE8A-A077-4556-B8C6-E0A9DDBC31E2}" type="presOf" srcId="{B61E0C5F-276E-4DC8-8250-AF45D2EBAC2E}" destId="{E83422B2-32F0-4197-B7EE-732094CF0BB5}" srcOrd="0" destOrd="0" presId="urn:microsoft.com/office/officeart/2009/3/layout/IncreasingArrowsProcess"/>
    <dgm:cxn modelId="{70191DCB-868E-4ACD-9BBE-ADF7B8AFFF4A}" type="presOf" srcId="{5F2515D0-0EFF-4821-9A86-83B0862B8D1F}" destId="{A1807F8E-017D-4B8D-9E76-F19042218B1B}" srcOrd="0" destOrd="0" presId="urn:microsoft.com/office/officeart/2009/3/layout/IncreasingArrowsProcess"/>
    <dgm:cxn modelId="{ED83D2CE-A647-4168-B8F3-836E33E9B603}" type="presOf" srcId="{5BABE434-9C2F-461D-B1B3-ABC82357DDC2}" destId="{A6402775-C283-4079-9076-FCBFD40E0D09}" srcOrd="0" destOrd="0" presId="urn:microsoft.com/office/officeart/2009/3/layout/IncreasingArrowsProcess"/>
    <dgm:cxn modelId="{8E2A2ACF-99D0-438D-B4DB-CE6487ED0E5B}" type="presOf" srcId="{40A77F79-8E3E-4266-BE77-C03BC00D21B6}" destId="{0357F07A-B393-4F41-974C-E0D6DD165110}" srcOrd="0" destOrd="0" presId="urn:microsoft.com/office/officeart/2009/3/layout/IncreasingArrowsProcess"/>
    <dgm:cxn modelId="{684149D6-C273-4DDE-B94E-55E79F2544DF}" type="presOf" srcId="{6B820042-6013-4906-8581-76C2A905F169}" destId="{A1807F8E-017D-4B8D-9E76-F19042218B1B}" srcOrd="0" destOrd="2" presId="urn:microsoft.com/office/officeart/2009/3/layout/IncreasingArrowsProcess"/>
    <dgm:cxn modelId="{00D682E8-144E-4308-8D6D-C2379FFFA872}" srcId="{5BABE434-9C2F-461D-B1B3-ABC82357DDC2}" destId="{BF64132B-2A51-48BF-ABB7-8AED8A9715DC}" srcOrd="2" destOrd="0" parTransId="{9DDD17E0-AAFD-4FC8-BE5A-3A534C98B2E8}" sibTransId="{541D0D62-0AB1-4E27-AA47-11DE80044FE8}"/>
    <dgm:cxn modelId="{70CFF5F2-D084-459C-8E31-491D68B4974B}" srcId="{B61E0C5F-276E-4DC8-8250-AF45D2EBAC2E}" destId="{864CE3BF-F688-4FAC-B141-C635AAAE8A44}" srcOrd="1" destOrd="0" parTransId="{85345E6A-39B5-4F22-B51D-DE94F1619C0F}" sibTransId="{527D73B7-BF9D-4D2A-A356-265787C7CB60}"/>
    <dgm:cxn modelId="{1641B6F9-E3E3-45FB-8087-740CC8888E36}" type="presOf" srcId="{3A2038AC-3ADF-43A2-8AC7-2A7671ED24CB}" destId="{D2FC950D-4CDF-4FBC-AF7E-02589F16EEB7}" srcOrd="0" destOrd="0" presId="urn:microsoft.com/office/officeart/2009/3/layout/IncreasingArrowsProcess"/>
    <dgm:cxn modelId="{FA3C43DB-F6BE-4537-9013-9D32B13D0F91}" type="presParOf" srcId="{A6402775-C283-4079-9076-FCBFD40E0D09}" destId="{E83422B2-32F0-4197-B7EE-732094CF0BB5}" srcOrd="0" destOrd="0" presId="urn:microsoft.com/office/officeart/2009/3/layout/IncreasingArrowsProcess"/>
    <dgm:cxn modelId="{0A975536-E547-4478-AFBD-E0742A26F138}" type="presParOf" srcId="{A6402775-C283-4079-9076-FCBFD40E0D09}" destId="{A1807F8E-017D-4B8D-9E76-F19042218B1B}" srcOrd="1" destOrd="0" presId="urn:microsoft.com/office/officeart/2009/3/layout/IncreasingArrowsProcess"/>
    <dgm:cxn modelId="{74D13461-77AE-4852-833E-AB517AB66059}" type="presParOf" srcId="{A6402775-C283-4079-9076-FCBFD40E0D09}" destId="{8CEE0679-B4B0-4DFD-AA35-EDF4E3DCF941}" srcOrd="2" destOrd="0" presId="urn:microsoft.com/office/officeart/2009/3/layout/IncreasingArrowsProcess"/>
    <dgm:cxn modelId="{D41C2329-21F4-416E-8461-EA6580A3AE4A}" type="presParOf" srcId="{A6402775-C283-4079-9076-FCBFD40E0D09}" destId="{D2FC950D-4CDF-4FBC-AF7E-02589F16EEB7}" srcOrd="3" destOrd="0" presId="urn:microsoft.com/office/officeart/2009/3/layout/IncreasingArrowsProcess"/>
    <dgm:cxn modelId="{6A050B9C-37A0-46D3-B34A-71006E626F49}" type="presParOf" srcId="{A6402775-C283-4079-9076-FCBFD40E0D09}" destId="{16D9D302-3026-41C5-9C51-47E5E728459B}" srcOrd="4" destOrd="0" presId="urn:microsoft.com/office/officeart/2009/3/layout/IncreasingArrowsProcess"/>
    <dgm:cxn modelId="{495653B8-6977-4B7C-9A1F-DCEAF6BADBAC}" type="presParOf" srcId="{A6402775-C283-4079-9076-FCBFD40E0D09}" destId="{0357F07A-B393-4F41-974C-E0D6DD165110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FDCEC-FFAA-48DE-B064-8F9782B86D98}" type="doc">
      <dgm:prSet loTypeId="urn:microsoft.com/office/officeart/2005/8/layout/cycle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94A4F2-DC74-4D47-B37D-7501568F0295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Cover object</a:t>
          </a:r>
        </a:p>
      </dgm:t>
    </dgm:pt>
    <dgm:pt modelId="{69BB7E7A-5415-404A-B9A8-C40570A38CC5}" type="parTrans" cxnId="{0FA06A01-D4B2-4A80-AC56-F4BE5C7DEBC8}">
      <dgm:prSet/>
      <dgm:spPr/>
      <dgm:t>
        <a:bodyPr/>
        <a:lstStyle/>
        <a:p>
          <a:endParaRPr lang="en-US"/>
        </a:p>
      </dgm:t>
    </dgm:pt>
    <dgm:pt modelId="{A9FB3C62-0EF9-414D-B655-54C65BE89103}" type="sibTrans" cxnId="{0FA06A01-D4B2-4A80-AC56-F4BE5C7DEBC8}">
      <dgm:prSet/>
      <dgm:spPr/>
      <dgm:t>
        <a:bodyPr/>
        <a:lstStyle/>
        <a:p>
          <a:endParaRPr lang="en-US"/>
        </a:p>
      </dgm:t>
    </dgm:pt>
    <dgm:pt modelId="{D14D5FB1-D60A-4BC1-BEC2-17D9CBDEB36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Secret message</a:t>
          </a:r>
        </a:p>
      </dgm:t>
    </dgm:pt>
    <dgm:pt modelId="{63C8951C-FD68-4A60-A7D0-C4D67980FE2D}" type="parTrans" cxnId="{5A3820CF-A297-414C-9AEC-0CD33DE3F161}">
      <dgm:prSet/>
      <dgm:spPr/>
      <dgm:t>
        <a:bodyPr/>
        <a:lstStyle/>
        <a:p>
          <a:endParaRPr lang="en-US"/>
        </a:p>
      </dgm:t>
    </dgm:pt>
    <dgm:pt modelId="{3B809B68-3C60-4922-B7A9-239593444813}" type="sibTrans" cxnId="{5A3820CF-A297-414C-9AEC-0CD33DE3F161}">
      <dgm:prSet/>
      <dgm:spPr/>
      <dgm:t>
        <a:bodyPr/>
        <a:lstStyle/>
        <a:p>
          <a:endParaRPr lang="en-US"/>
        </a:p>
      </dgm:t>
    </dgm:pt>
    <dgm:pt modelId="{A4BFCBA6-80AF-47D2-8E44-F5E882B4DE80}">
      <dgm:prSet phldrT="[Text]"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-object</a:t>
          </a:r>
        </a:p>
      </dgm:t>
    </dgm:pt>
    <dgm:pt modelId="{5B082FC6-0900-480C-B462-421D6E435D2F}" type="parTrans" cxnId="{F9D2AAD8-A5AE-4DDF-9947-402AECCA62FA}">
      <dgm:prSet/>
      <dgm:spPr/>
      <dgm:t>
        <a:bodyPr/>
        <a:lstStyle/>
        <a:p>
          <a:endParaRPr lang="en-US"/>
        </a:p>
      </dgm:t>
    </dgm:pt>
    <dgm:pt modelId="{D7FFAC8E-5789-40D2-AC04-658A8D58591D}" type="sibTrans" cxnId="{F9D2AAD8-A5AE-4DDF-9947-402AECCA62FA}">
      <dgm:prSet/>
      <dgm:spPr/>
      <dgm:t>
        <a:bodyPr/>
        <a:lstStyle/>
        <a:p>
          <a:endParaRPr lang="en-US"/>
        </a:p>
      </dgm:t>
    </dgm:pt>
    <dgm:pt modelId="{6BFEDA71-952A-465C-901B-CC44B704ED29}" type="pres">
      <dgm:prSet presAssocID="{121FDCEC-FFAA-48DE-B064-8F9782B86D98}" presName="cycle" presStyleCnt="0">
        <dgm:presLayoutVars>
          <dgm:dir/>
          <dgm:resizeHandles val="exact"/>
        </dgm:presLayoutVars>
      </dgm:prSet>
      <dgm:spPr/>
    </dgm:pt>
    <dgm:pt modelId="{F102EB8B-3B56-4605-B050-E3481A825F14}" type="pres">
      <dgm:prSet presAssocID="{1594A4F2-DC74-4D47-B37D-7501568F0295}" presName="node" presStyleLbl="node1" presStyleIdx="0" presStyleCnt="3">
        <dgm:presLayoutVars>
          <dgm:bulletEnabled val="1"/>
        </dgm:presLayoutVars>
      </dgm:prSet>
      <dgm:spPr/>
    </dgm:pt>
    <dgm:pt modelId="{00A20F7B-151D-4C2C-9E39-9F6885035C9A}" type="pres">
      <dgm:prSet presAssocID="{1594A4F2-DC74-4D47-B37D-7501568F0295}" presName="spNode" presStyleCnt="0"/>
      <dgm:spPr/>
    </dgm:pt>
    <dgm:pt modelId="{A8994E3F-23B6-423B-91C3-A14A99283C46}" type="pres">
      <dgm:prSet presAssocID="{A9FB3C62-0EF9-414D-B655-54C65BE89103}" presName="sibTrans" presStyleLbl="sibTrans1D1" presStyleIdx="0" presStyleCnt="3"/>
      <dgm:spPr/>
    </dgm:pt>
    <dgm:pt modelId="{BAA45B3B-8D33-452A-B8A9-FC758BB433C7}" type="pres">
      <dgm:prSet presAssocID="{D14D5FB1-D60A-4BC1-BEC2-17D9CBDEB36C}" presName="node" presStyleLbl="node1" presStyleIdx="1" presStyleCnt="3">
        <dgm:presLayoutVars>
          <dgm:bulletEnabled val="1"/>
        </dgm:presLayoutVars>
      </dgm:prSet>
      <dgm:spPr/>
    </dgm:pt>
    <dgm:pt modelId="{6EDE76AD-3E95-426C-8098-AB88A41083AF}" type="pres">
      <dgm:prSet presAssocID="{D14D5FB1-D60A-4BC1-BEC2-17D9CBDEB36C}" presName="spNode" presStyleCnt="0"/>
      <dgm:spPr/>
    </dgm:pt>
    <dgm:pt modelId="{51283416-6F7E-4B42-A5E7-5DFD2B0B3065}" type="pres">
      <dgm:prSet presAssocID="{3B809B68-3C60-4922-B7A9-239593444813}" presName="sibTrans" presStyleLbl="sibTrans1D1" presStyleIdx="1" presStyleCnt="3"/>
      <dgm:spPr/>
    </dgm:pt>
    <dgm:pt modelId="{D61A185F-7EC7-4656-81B1-50F8D5A82760}" type="pres">
      <dgm:prSet presAssocID="{A4BFCBA6-80AF-47D2-8E44-F5E882B4DE80}" presName="node" presStyleLbl="node1" presStyleIdx="2" presStyleCnt="3">
        <dgm:presLayoutVars>
          <dgm:bulletEnabled val="1"/>
        </dgm:presLayoutVars>
      </dgm:prSet>
      <dgm:spPr/>
    </dgm:pt>
    <dgm:pt modelId="{270140CF-15F4-4107-BE00-5C470C3522E1}" type="pres">
      <dgm:prSet presAssocID="{A4BFCBA6-80AF-47D2-8E44-F5E882B4DE80}" presName="spNode" presStyleCnt="0"/>
      <dgm:spPr/>
    </dgm:pt>
    <dgm:pt modelId="{82BFAA12-1E33-4C7D-973C-7030B73FD1C7}" type="pres">
      <dgm:prSet presAssocID="{D7FFAC8E-5789-40D2-AC04-658A8D58591D}" presName="sibTrans" presStyleLbl="sibTrans1D1" presStyleIdx="2" presStyleCnt="3"/>
      <dgm:spPr/>
    </dgm:pt>
  </dgm:ptLst>
  <dgm:cxnLst>
    <dgm:cxn modelId="{0FA06A01-D4B2-4A80-AC56-F4BE5C7DEBC8}" srcId="{121FDCEC-FFAA-48DE-B064-8F9782B86D98}" destId="{1594A4F2-DC74-4D47-B37D-7501568F0295}" srcOrd="0" destOrd="0" parTransId="{69BB7E7A-5415-404A-B9A8-C40570A38CC5}" sibTransId="{A9FB3C62-0EF9-414D-B655-54C65BE89103}"/>
    <dgm:cxn modelId="{28F2CD08-A11D-49DE-8EB8-A1344B77368F}" type="presOf" srcId="{3B809B68-3C60-4922-B7A9-239593444813}" destId="{51283416-6F7E-4B42-A5E7-5DFD2B0B3065}" srcOrd="0" destOrd="0" presId="urn:microsoft.com/office/officeart/2005/8/layout/cycle6"/>
    <dgm:cxn modelId="{3BB93F49-2373-4796-B3BB-430CC55066F2}" type="presOf" srcId="{A4BFCBA6-80AF-47D2-8E44-F5E882B4DE80}" destId="{D61A185F-7EC7-4656-81B1-50F8D5A82760}" srcOrd="0" destOrd="0" presId="urn:microsoft.com/office/officeart/2005/8/layout/cycle6"/>
    <dgm:cxn modelId="{CACFA84C-8C49-40EC-97A0-D3D600BDB074}" type="presOf" srcId="{A9FB3C62-0EF9-414D-B655-54C65BE89103}" destId="{A8994E3F-23B6-423B-91C3-A14A99283C46}" srcOrd="0" destOrd="0" presId="urn:microsoft.com/office/officeart/2005/8/layout/cycle6"/>
    <dgm:cxn modelId="{DA5BC292-323B-425B-9463-88561D706017}" type="presOf" srcId="{D14D5FB1-D60A-4BC1-BEC2-17D9CBDEB36C}" destId="{BAA45B3B-8D33-452A-B8A9-FC758BB433C7}" srcOrd="0" destOrd="0" presId="urn:microsoft.com/office/officeart/2005/8/layout/cycle6"/>
    <dgm:cxn modelId="{5A3820CF-A297-414C-9AEC-0CD33DE3F161}" srcId="{121FDCEC-FFAA-48DE-B064-8F9782B86D98}" destId="{D14D5FB1-D60A-4BC1-BEC2-17D9CBDEB36C}" srcOrd="1" destOrd="0" parTransId="{63C8951C-FD68-4A60-A7D0-C4D67980FE2D}" sibTransId="{3B809B68-3C60-4922-B7A9-239593444813}"/>
    <dgm:cxn modelId="{F9D2AAD8-A5AE-4DDF-9947-402AECCA62FA}" srcId="{121FDCEC-FFAA-48DE-B064-8F9782B86D98}" destId="{A4BFCBA6-80AF-47D2-8E44-F5E882B4DE80}" srcOrd="2" destOrd="0" parTransId="{5B082FC6-0900-480C-B462-421D6E435D2F}" sibTransId="{D7FFAC8E-5789-40D2-AC04-658A8D58591D}"/>
    <dgm:cxn modelId="{1A9F2FE2-EA12-4D55-9410-ABE84A2A6862}" type="presOf" srcId="{1594A4F2-DC74-4D47-B37D-7501568F0295}" destId="{F102EB8B-3B56-4605-B050-E3481A825F14}" srcOrd="0" destOrd="0" presId="urn:microsoft.com/office/officeart/2005/8/layout/cycle6"/>
    <dgm:cxn modelId="{395722E8-DF31-46C1-8FC5-9D1BC58E929F}" type="presOf" srcId="{D7FFAC8E-5789-40D2-AC04-658A8D58591D}" destId="{82BFAA12-1E33-4C7D-973C-7030B73FD1C7}" srcOrd="0" destOrd="0" presId="urn:microsoft.com/office/officeart/2005/8/layout/cycle6"/>
    <dgm:cxn modelId="{D48AB3FE-C9EB-44E1-989E-B196DFED09C1}" type="presOf" srcId="{121FDCEC-FFAA-48DE-B064-8F9782B86D98}" destId="{6BFEDA71-952A-465C-901B-CC44B704ED29}" srcOrd="0" destOrd="0" presId="urn:microsoft.com/office/officeart/2005/8/layout/cycle6"/>
    <dgm:cxn modelId="{01E6948A-7D4C-418C-B9AA-5267F515E132}" type="presParOf" srcId="{6BFEDA71-952A-465C-901B-CC44B704ED29}" destId="{F102EB8B-3B56-4605-B050-E3481A825F14}" srcOrd="0" destOrd="0" presId="urn:microsoft.com/office/officeart/2005/8/layout/cycle6"/>
    <dgm:cxn modelId="{41B1FD1C-3448-4217-9A9D-4B29150E3D26}" type="presParOf" srcId="{6BFEDA71-952A-465C-901B-CC44B704ED29}" destId="{00A20F7B-151D-4C2C-9E39-9F6885035C9A}" srcOrd="1" destOrd="0" presId="urn:microsoft.com/office/officeart/2005/8/layout/cycle6"/>
    <dgm:cxn modelId="{747E708A-CC41-4D41-AB9B-6E828CEEF76C}" type="presParOf" srcId="{6BFEDA71-952A-465C-901B-CC44B704ED29}" destId="{A8994E3F-23B6-423B-91C3-A14A99283C46}" srcOrd="2" destOrd="0" presId="urn:microsoft.com/office/officeart/2005/8/layout/cycle6"/>
    <dgm:cxn modelId="{55BB1F65-3DAC-4627-AE51-9CE43321A185}" type="presParOf" srcId="{6BFEDA71-952A-465C-901B-CC44B704ED29}" destId="{BAA45B3B-8D33-452A-B8A9-FC758BB433C7}" srcOrd="3" destOrd="0" presId="urn:microsoft.com/office/officeart/2005/8/layout/cycle6"/>
    <dgm:cxn modelId="{7F0A3E8E-294C-41F5-AEE6-51D0FC904817}" type="presParOf" srcId="{6BFEDA71-952A-465C-901B-CC44B704ED29}" destId="{6EDE76AD-3E95-426C-8098-AB88A41083AF}" srcOrd="4" destOrd="0" presId="urn:microsoft.com/office/officeart/2005/8/layout/cycle6"/>
    <dgm:cxn modelId="{D4C245BE-34BC-4B16-ACDD-9B38255C4C40}" type="presParOf" srcId="{6BFEDA71-952A-465C-901B-CC44B704ED29}" destId="{51283416-6F7E-4B42-A5E7-5DFD2B0B3065}" srcOrd="5" destOrd="0" presId="urn:microsoft.com/office/officeart/2005/8/layout/cycle6"/>
    <dgm:cxn modelId="{3101A034-C890-4A85-8C62-43773E4A49F2}" type="presParOf" srcId="{6BFEDA71-952A-465C-901B-CC44B704ED29}" destId="{D61A185F-7EC7-4656-81B1-50F8D5A82760}" srcOrd="6" destOrd="0" presId="urn:microsoft.com/office/officeart/2005/8/layout/cycle6"/>
    <dgm:cxn modelId="{1A6D9C77-A715-4075-967E-6F3F395A49EA}" type="presParOf" srcId="{6BFEDA71-952A-465C-901B-CC44B704ED29}" destId="{270140CF-15F4-4107-BE00-5C470C3522E1}" srcOrd="7" destOrd="0" presId="urn:microsoft.com/office/officeart/2005/8/layout/cycle6"/>
    <dgm:cxn modelId="{6D31FABC-C956-4602-9990-B69D6E957DBC}" type="presParOf" srcId="{6BFEDA71-952A-465C-901B-CC44B704ED29}" destId="{82BFAA12-1E33-4C7D-973C-7030B73FD1C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1FDCEC-FFAA-48DE-B064-8F9782B86D98}" type="doc">
      <dgm:prSet loTypeId="urn:microsoft.com/office/officeart/2005/8/layout/cycle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94A4F2-DC74-4D47-B37D-7501568F0295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Cover object</a:t>
          </a:r>
        </a:p>
      </dgm:t>
    </dgm:pt>
    <dgm:pt modelId="{69BB7E7A-5415-404A-B9A8-C40570A38CC5}" type="parTrans" cxnId="{0FA06A01-D4B2-4A80-AC56-F4BE5C7DEBC8}">
      <dgm:prSet/>
      <dgm:spPr/>
      <dgm:t>
        <a:bodyPr/>
        <a:lstStyle/>
        <a:p>
          <a:endParaRPr lang="en-US"/>
        </a:p>
      </dgm:t>
    </dgm:pt>
    <dgm:pt modelId="{A9FB3C62-0EF9-414D-B655-54C65BE89103}" type="sibTrans" cxnId="{0FA06A01-D4B2-4A80-AC56-F4BE5C7DEBC8}">
      <dgm:prSet/>
      <dgm:spPr/>
      <dgm:t>
        <a:bodyPr/>
        <a:lstStyle/>
        <a:p>
          <a:endParaRPr lang="en-US"/>
        </a:p>
      </dgm:t>
    </dgm:pt>
    <dgm:pt modelId="{D14D5FB1-D60A-4BC1-BEC2-17D9CBDEB36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Secret message</a:t>
          </a:r>
        </a:p>
      </dgm:t>
    </dgm:pt>
    <dgm:pt modelId="{63C8951C-FD68-4A60-A7D0-C4D67980FE2D}" type="parTrans" cxnId="{5A3820CF-A297-414C-9AEC-0CD33DE3F161}">
      <dgm:prSet/>
      <dgm:spPr/>
      <dgm:t>
        <a:bodyPr/>
        <a:lstStyle/>
        <a:p>
          <a:endParaRPr lang="en-US"/>
        </a:p>
      </dgm:t>
    </dgm:pt>
    <dgm:pt modelId="{3B809B68-3C60-4922-B7A9-239593444813}" type="sibTrans" cxnId="{5A3820CF-A297-414C-9AEC-0CD33DE3F161}">
      <dgm:prSet/>
      <dgm:spPr/>
      <dgm:t>
        <a:bodyPr/>
        <a:lstStyle/>
        <a:p>
          <a:endParaRPr lang="en-US"/>
        </a:p>
      </dgm:t>
    </dgm:pt>
    <dgm:pt modelId="{A4BFCBA6-80AF-47D2-8E44-F5E882B4DE80}">
      <dgm:prSet phldrT="[Text]"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-object</a:t>
          </a:r>
        </a:p>
      </dgm:t>
    </dgm:pt>
    <dgm:pt modelId="{5B082FC6-0900-480C-B462-421D6E435D2F}" type="parTrans" cxnId="{F9D2AAD8-A5AE-4DDF-9947-402AECCA62FA}">
      <dgm:prSet/>
      <dgm:spPr/>
      <dgm:t>
        <a:bodyPr/>
        <a:lstStyle/>
        <a:p>
          <a:endParaRPr lang="en-US"/>
        </a:p>
      </dgm:t>
    </dgm:pt>
    <dgm:pt modelId="{D7FFAC8E-5789-40D2-AC04-658A8D58591D}" type="sibTrans" cxnId="{F9D2AAD8-A5AE-4DDF-9947-402AECCA62FA}">
      <dgm:prSet/>
      <dgm:spPr/>
      <dgm:t>
        <a:bodyPr/>
        <a:lstStyle/>
        <a:p>
          <a:endParaRPr lang="en-US"/>
        </a:p>
      </dgm:t>
    </dgm:pt>
    <dgm:pt modelId="{6BFEDA71-952A-465C-901B-CC44B704ED29}" type="pres">
      <dgm:prSet presAssocID="{121FDCEC-FFAA-48DE-B064-8F9782B86D98}" presName="cycle" presStyleCnt="0">
        <dgm:presLayoutVars>
          <dgm:dir/>
          <dgm:resizeHandles val="exact"/>
        </dgm:presLayoutVars>
      </dgm:prSet>
      <dgm:spPr/>
    </dgm:pt>
    <dgm:pt modelId="{F102EB8B-3B56-4605-B050-E3481A825F14}" type="pres">
      <dgm:prSet presAssocID="{1594A4F2-DC74-4D47-B37D-7501568F0295}" presName="node" presStyleLbl="node1" presStyleIdx="0" presStyleCnt="3">
        <dgm:presLayoutVars>
          <dgm:bulletEnabled val="1"/>
        </dgm:presLayoutVars>
      </dgm:prSet>
      <dgm:spPr/>
    </dgm:pt>
    <dgm:pt modelId="{00A20F7B-151D-4C2C-9E39-9F6885035C9A}" type="pres">
      <dgm:prSet presAssocID="{1594A4F2-DC74-4D47-B37D-7501568F0295}" presName="spNode" presStyleCnt="0"/>
      <dgm:spPr/>
    </dgm:pt>
    <dgm:pt modelId="{A8994E3F-23B6-423B-91C3-A14A99283C46}" type="pres">
      <dgm:prSet presAssocID="{A9FB3C62-0EF9-414D-B655-54C65BE89103}" presName="sibTrans" presStyleLbl="sibTrans1D1" presStyleIdx="0" presStyleCnt="3"/>
      <dgm:spPr/>
    </dgm:pt>
    <dgm:pt modelId="{BAA45B3B-8D33-452A-B8A9-FC758BB433C7}" type="pres">
      <dgm:prSet presAssocID="{D14D5FB1-D60A-4BC1-BEC2-17D9CBDEB36C}" presName="node" presStyleLbl="node1" presStyleIdx="1" presStyleCnt="3">
        <dgm:presLayoutVars>
          <dgm:bulletEnabled val="1"/>
        </dgm:presLayoutVars>
      </dgm:prSet>
      <dgm:spPr/>
    </dgm:pt>
    <dgm:pt modelId="{6EDE76AD-3E95-426C-8098-AB88A41083AF}" type="pres">
      <dgm:prSet presAssocID="{D14D5FB1-D60A-4BC1-BEC2-17D9CBDEB36C}" presName="spNode" presStyleCnt="0"/>
      <dgm:spPr/>
    </dgm:pt>
    <dgm:pt modelId="{51283416-6F7E-4B42-A5E7-5DFD2B0B3065}" type="pres">
      <dgm:prSet presAssocID="{3B809B68-3C60-4922-B7A9-239593444813}" presName="sibTrans" presStyleLbl="sibTrans1D1" presStyleIdx="1" presStyleCnt="3"/>
      <dgm:spPr/>
    </dgm:pt>
    <dgm:pt modelId="{D61A185F-7EC7-4656-81B1-50F8D5A82760}" type="pres">
      <dgm:prSet presAssocID="{A4BFCBA6-80AF-47D2-8E44-F5E882B4DE80}" presName="node" presStyleLbl="node1" presStyleIdx="2" presStyleCnt="3">
        <dgm:presLayoutVars>
          <dgm:bulletEnabled val="1"/>
        </dgm:presLayoutVars>
      </dgm:prSet>
      <dgm:spPr/>
    </dgm:pt>
    <dgm:pt modelId="{270140CF-15F4-4107-BE00-5C470C3522E1}" type="pres">
      <dgm:prSet presAssocID="{A4BFCBA6-80AF-47D2-8E44-F5E882B4DE80}" presName="spNode" presStyleCnt="0"/>
      <dgm:spPr/>
    </dgm:pt>
    <dgm:pt modelId="{82BFAA12-1E33-4C7D-973C-7030B73FD1C7}" type="pres">
      <dgm:prSet presAssocID="{D7FFAC8E-5789-40D2-AC04-658A8D58591D}" presName="sibTrans" presStyleLbl="sibTrans1D1" presStyleIdx="2" presStyleCnt="3"/>
      <dgm:spPr/>
    </dgm:pt>
  </dgm:ptLst>
  <dgm:cxnLst>
    <dgm:cxn modelId="{0FA06A01-D4B2-4A80-AC56-F4BE5C7DEBC8}" srcId="{121FDCEC-FFAA-48DE-B064-8F9782B86D98}" destId="{1594A4F2-DC74-4D47-B37D-7501568F0295}" srcOrd="0" destOrd="0" parTransId="{69BB7E7A-5415-404A-B9A8-C40570A38CC5}" sibTransId="{A9FB3C62-0EF9-414D-B655-54C65BE89103}"/>
    <dgm:cxn modelId="{C6837D32-8205-4D17-B526-054A59ECAFEC}" type="presOf" srcId="{1594A4F2-DC74-4D47-B37D-7501568F0295}" destId="{F102EB8B-3B56-4605-B050-E3481A825F14}" srcOrd="0" destOrd="0" presId="urn:microsoft.com/office/officeart/2005/8/layout/cycle6"/>
    <dgm:cxn modelId="{49998F3A-EDCC-43BD-98CE-41599039F068}" type="presOf" srcId="{3B809B68-3C60-4922-B7A9-239593444813}" destId="{51283416-6F7E-4B42-A5E7-5DFD2B0B3065}" srcOrd="0" destOrd="0" presId="urn:microsoft.com/office/officeart/2005/8/layout/cycle6"/>
    <dgm:cxn modelId="{5BA0744D-F62A-474E-B32A-1B26F2135CD8}" type="presOf" srcId="{A9FB3C62-0EF9-414D-B655-54C65BE89103}" destId="{A8994E3F-23B6-423B-91C3-A14A99283C46}" srcOrd="0" destOrd="0" presId="urn:microsoft.com/office/officeart/2005/8/layout/cycle6"/>
    <dgm:cxn modelId="{04142588-F850-4794-A382-6E2FCE79FB4B}" type="presOf" srcId="{121FDCEC-FFAA-48DE-B064-8F9782B86D98}" destId="{6BFEDA71-952A-465C-901B-CC44B704ED29}" srcOrd="0" destOrd="0" presId="urn:microsoft.com/office/officeart/2005/8/layout/cycle6"/>
    <dgm:cxn modelId="{5104F6AB-E81D-44FB-A762-1D3289F96765}" type="presOf" srcId="{D14D5FB1-D60A-4BC1-BEC2-17D9CBDEB36C}" destId="{BAA45B3B-8D33-452A-B8A9-FC758BB433C7}" srcOrd="0" destOrd="0" presId="urn:microsoft.com/office/officeart/2005/8/layout/cycle6"/>
    <dgm:cxn modelId="{01C946B3-0D74-450B-BA50-09F15003C433}" type="presOf" srcId="{D7FFAC8E-5789-40D2-AC04-658A8D58591D}" destId="{82BFAA12-1E33-4C7D-973C-7030B73FD1C7}" srcOrd="0" destOrd="0" presId="urn:microsoft.com/office/officeart/2005/8/layout/cycle6"/>
    <dgm:cxn modelId="{4AFD09BE-6792-4ED5-AF2D-EFDCF8E7EBD7}" type="presOf" srcId="{A4BFCBA6-80AF-47D2-8E44-F5E882B4DE80}" destId="{D61A185F-7EC7-4656-81B1-50F8D5A82760}" srcOrd="0" destOrd="0" presId="urn:microsoft.com/office/officeart/2005/8/layout/cycle6"/>
    <dgm:cxn modelId="{5A3820CF-A297-414C-9AEC-0CD33DE3F161}" srcId="{121FDCEC-FFAA-48DE-B064-8F9782B86D98}" destId="{D14D5FB1-D60A-4BC1-BEC2-17D9CBDEB36C}" srcOrd="1" destOrd="0" parTransId="{63C8951C-FD68-4A60-A7D0-C4D67980FE2D}" sibTransId="{3B809B68-3C60-4922-B7A9-239593444813}"/>
    <dgm:cxn modelId="{F9D2AAD8-A5AE-4DDF-9947-402AECCA62FA}" srcId="{121FDCEC-FFAA-48DE-B064-8F9782B86D98}" destId="{A4BFCBA6-80AF-47D2-8E44-F5E882B4DE80}" srcOrd="2" destOrd="0" parTransId="{5B082FC6-0900-480C-B462-421D6E435D2F}" sibTransId="{D7FFAC8E-5789-40D2-AC04-658A8D58591D}"/>
    <dgm:cxn modelId="{D8B54832-94FB-4066-8941-CDBF01427E0B}" type="presParOf" srcId="{6BFEDA71-952A-465C-901B-CC44B704ED29}" destId="{F102EB8B-3B56-4605-B050-E3481A825F14}" srcOrd="0" destOrd="0" presId="urn:microsoft.com/office/officeart/2005/8/layout/cycle6"/>
    <dgm:cxn modelId="{1829F71B-9E10-4FF3-AFE6-C70F19A81C1B}" type="presParOf" srcId="{6BFEDA71-952A-465C-901B-CC44B704ED29}" destId="{00A20F7B-151D-4C2C-9E39-9F6885035C9A}" srcOrd="1" destOrd="0" presId="urn:microsoft.com/office/officeart/2005/8/layout/cycle6"/>
    <dgm:cxn modelId="{9FAB5622-0F24-4554-BA6F-8C1EDA4CB30B}" type="presParOf" srcId="{6BFEDA71-952A-465C-901B-CC44B704ED29}" destId="{A8994E3F-23B6-423B-91C3-A14A99283C46}" srcOrd="2" destOrd="0" presId="urn:microsoft.com/office/officeart/2005/8/layout/cycle6"/>
    <dgm:cxn modelId="{75B1CCCF-735B-4D53-A95F-D3E8584A320D}" type="presParOf" srcId="{6BFEDA71-952A-465C-901B-CC44B704ED29}" destId="{BAA45B3B-8D33-452A-B8A9-FC758BB433C7}" srcOrd="3" destOrd="0" presId="urn:microsoft.com/office/officeart/2005/8/layout/cycle6"/>
    <dgm:cxn modelId="{B06FCA4C-7065-43DB-BD05-4B6CF2D35771}" type="presParOf" srcId="{6BFEDA71-952A-465C-901B-CC44B704ED29}" destId="{6EDE76AD-3E95-426C-8098-AB88A41083AF}" srcOrd="4" destOrd="0" presId="urn:microsoft.com/office/officeart/2005/8/layout/cycle6"/>
    <dgm:cxn modelId="{E000ABFE-8B0A-4C95-9658-0674921DF427}" type="presParOf" srcId="{6BFEDA71-952A-465C-901B-CC44B704ED29}" destId="{51283416-6F7E-4B42-A5E7-5DFD2B0B3065}" srcOrd="5" destOrd="0" presId="urn:microsoft.com/office/officeart/2005/8/layout/cycle6"/>
    <dgm:cxn modelId="{BBA9F444-B8FE-4CF5-BCA5-CF448DE8B835}" type="presParOf" srcId="{6BFEDA71-952A-465C-901B-CC44B704ED29}" destId="{D61A185F-7EC7-4656-81B1-50F8D5A82760}" srcOrd="6" destOrd="0" presId="urn:microsoft.com/office/officeart/2005/8/layout/cycle6"/>
    <dgm:cxn modelId="{AA80EB01-0AEF-4603-A288-DBEF2F96B0EC}" type="presParOf" srcId="{6BFEDA71-952A-465C-901B-CC44B704ED29}" destId="{270140CF-15F4-4107-BE00-5C470C3522E1}" srcOrd="7" destOrd="0" presId="urn:microsoft.com/office/officeart/2005/8/layout/cycle6"/>
    <dgm:cxn modelId="{A586AD87-B856-4974-8E96-FF2491B05703}" type="presParOf" srcId="{6BFEDA71-952A-465C-901B-CC44B704ED29}" destId="{82BFAA12-1E33-4C7D-973C-7030B73FD1C7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1FDCEC-FFAA-48DE-B064-8F9782B86D98}" type="doc">
      <dgm:prSet loTypeId="urn:microsoft.com/office/officeart/2005/8/layout/cycle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94A4F2-DC74-4D47-B37D-7501568F0295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Text </a:t>
          </a:r>
        </a:p>
      </dgm:t>
    </dgm:pt>
    <dgm:pt modelId="{69BB7E7A-5415-404A-B9A8-C40570A38CC5}" type="parTrans" cxnId="{0FA06A01-D4B2-4A80-AC56-F4BE5C7DEBC8}">
      <dgm:prSet/>
      <dgm:spPr/>
      <dgm:t>
        <a:bodyPr/>
        <a:lstStyle/>
        <a:p>
          <a:endParaRPr lang="en-US"/>
        </a:p>
      </dgm:t>
    </dgm:pt>
    <dgm:pt modelId="{A9FB3C62-0EF9-414D-B655-54C65BE89103}" type="sibTrans" cxnId="{0FA06A01-D4B2-4A80-AC56-F4BE5C7DEBC8}">
      <dgm:prSet/>
      <dgm:spPr/>
      <dgm:t>
        <a:bodyPr/>
        <a:lstStyle/>
        <a:p>
          <a:endParaRPr lang="en-US"/>
        </a:p>
      </dgm:t>
    </dgm:pt>
    <dgm:pt modelId="{D14D5FB1-D60A-4BC1-BEC2-17D9CBDEB36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</a:p>
      </dgm:t>
    </dgm:pt>
    <dgm:pt modelId="{63C8951C-FD68-4A60-A7D0-C4D67980FE2D}" type="parTrans" cxnId="{5A3820CF-A297-414C-9AEC-0CD33DE3F161}">
      <dgm:prSet/>
      <dgm:spPr/>
      <dgm:t>
        <a:bodyPr/>
        <a:lstStyle/>
        <a:p>
          <a:endParaRPr lang="en-US"/>
        </a:p>
      </dgm:t>
    </dgm:pt>
    <dgm:pt modelId="{3B809B68-3C60-4922-B7A9-239593444813}" type="sibTrans" cxnId="{5A3820CF-A297-414C-9AEC-0CD33DE3F161}">
      <dgm:prSet/>
      <dgm:spPr/>
      <dgm:t>
        <a:bodyPr/>
        <a:lstStyle/>
        <a:p>
          <a:endParaRPr lang="en-US"/>
        </a:p>
      </dgm:t>
    </dgm:pt>
    <dgm:pt modelId="{A4BFCBA6-80AF-47D2-8E44-F5E882B4DE80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Audio</a:t>
          </a:r>
        </a:p>
      </dgm:t>
    </dgm:pt>
    <dgm:pt modelId="{5B082FC6-0900-480C-B462-421D6E435D2F}" type="parTrans" cxnId="{F9D2AAD8-A5AE-4DDF-9947-402AECCA62FA}">
      <dgm:prSet/>
      <dgm:spPr/>
      <dgm:t>
        <a:bodyPr/>
        <a:lstStyle/>
        <a:p>
          <a:endParaRPr lang="en-US"/>
        </a:p>
      </dgm:t>
    </dgm:pt>
    <dgm:pt modelId="{D7FFAC8E-5789-40D2-AC04-658A8D58591D}" type="sibTrans" cxnId="{F9D2AAD8-A5AE-4DDF-9947-402AECCA62FA}">
      <dgm:prSet/>
      <dgm:spPr/>
      <dgm:t>
        <a:bodyPr/>
        <a:lstStyle/>
        <a:p>
          <a:endParaRPr lang="en-US"/>
        </a:p>
      </dgm:t>
    </dgm:pt>
    <dgm:pt modelId="{A0753B6D-A1B8-42B4-B704-AB5943C3FCEC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Network</a:t>
          </a:r>
        </a:p>
      </dgm:t>
    </dgm:pt>
    <dgm:pt modelId="{08765561-FFCD-4082-B1AA-B17DCFB73DFA}" type="parTrans" cxnId="{066B3263-CEEB-4EC2-A3C1-7603A3990EBA}">
      <dgm:prSet/>
      <dgm:spPr/>
      <dgm:t>
        <a:bodyPr/>
        <a:lstStyle/>
        <a:p>
          <a:endParaRPr lang="en-US"/>
        </a:p>
      </dgm:t>
    </dgm:pt>
    <dgm:pt modelId="{8E221AC9-93CC-4C70-8A84-B8E056CE1C66}" type="sibTrans" cxnId="{066B3263-CEEB-4EC2-A3C1-7603A3990EBA}">
      <dgm:prSet/>
      <dgm:spPr/>
      <dgm:t>
        <a:bodyPr/>
        <a:lstStyle/>
        <a:p>
          <a:endParaRPr lang="en-US"/>
        </a:p>
      </dgm:t>
    </dgm:pt>
    <dgm:pt modelId="{696F7C00-88C9-42B5-9297-3D8B838D82B1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</dgm:t>
    </dgm:pt>
    <dgm:pt modelId="{1752D9EE-9994-47EA-890E-1D3C767DCFB7}" type="parTrans" cxnId="{F41A1B0B-8DF3-4860-9F5C-63ACF3D70832}">
      <dgm:prSet/>
      <dgm:spPr/>
      <dgm:t>
        <a:bodyPr/>
        <a:lstStyle/>
        <a:p>
          <a:endParaRPr lang="en-US"/>
        </a:p>
      </dgm:t>
    </dgm:pt>
    <dgm:pt modelId="{A5F511C4-2F0E-45F5-8C0C-EE3258D1D88C}" type="sibTrans" cxnId="{F41A1B0B-8DF3-4860-9F5C-63ACF3D70832}">
      <dgm:prSet/>
      <dgm:spPr/>
      <dgm:t>
        <a:bodyPr/>
        <a:lstStyle/>
        <a:p>
          <a:endParaRPr lang="en-US"/>
        </a:p>
      </dgm:t>
    </dgm:pt>
    <dgm:pt modelId="{6BFEDA71-952A-465C-901B-CC44B704ED29}" type="pres">
      <dgm:prSet presAssocID="{121FDCEC-FFAA-48DE-B064-8F9782B86D98}" presName="cycle" presStyleCnt="0">
        <dgm:presLayoutVars>
          <dgm:dir/>
          <dgm:resizeHandles val="exact"/>
        </dgm:presLayoutVars>
      </dgm:prSet>
      <dgm:spPr/>
    </dgm:pt>
    <dgm:pt modelId="{F102EB8B-3B56-4605-B050-E3481A825F14}" type="pres">
      <dgm:prSet presAssocID="{1594A4F2-DC74-4D47-B37D-7501568F0295}" presName="node" presStyleLbl="node1" presStyleIdx="0" presStyleCnt="5">
        <dgm:presLayoutVars>
          <dgm:bulletEnabled val="1"/>
        </dgm:presLayoutVars>
      </dgm:prSet>
      <dgm:spPr/>
    </dgm:pt>
    <dgm:pt modelId="{00A20F7B-151D-4C2C-9E39-9F6885035C9A}" type="pres">
      <dgm:prSet presAssocID="{1594A4F2-DC74-4D47-B37D-7501568F0295}" presName="spNode" presStyleCnt="0"/>
      <dgm:spPr/>
    </dgm:pt>
    <dgm:pt modelId="{A8994E3F-23B6-423B-91C3-A14A99283C46}" type="pres">
      <dgm:prSet presAssocID="{A9FB3C62-0EF9-414D-B655-54C65BE89103}" presName="sibTrans" presStyleLbl="sibTrans1D1" presStyleIdx="0" presStyleCnt="5"/>
      <dgm:spPr/>
    </dgm:pt>
    <dgm:pt modelId="{BAA45B3B-8D33-452A-B8A9-FC758BB433C7}" type="pres">
      <dgm:prSet presAssocID="{D14D5FB1-D60A-4BC1-BEC2-17D9CBDEB36C}" presName="node" presStyleLbl="node1" presStyleIdx="1" presStyleCnt="5">
        <dgm:presLayoutVars>
          <dgm:bulletEnabled val="1"/>
        </dgm:presLayoutVars>
      </dgm:prSet>
      <dgm:spPr/>
    </dgm:pt>
    <dgm:pt modelId="{6EDE76AD-3E95-426C-8098-AB88A41083AF}" type="pres">
      <dgm:prSet presAssocID="{D14D5FB1-D60A-4BC1-BEC2-17D9CBDEB36C}" presName="spNode" presStyleCnt="0"/>
      <dgm:spPr/>
    </dgm:pt>
    <dgm:pt modelId="{51283416-6F7E-4B42-A5E7-5DFD2B0B3065}" type="pres">
      <dgm:prSet presAssocID="{3B809B68-3C60-4922-B7A9-239593444813}" presName="sibTrans" presStyleLbl="sibTrans1D1" presStyleIdx="1" presStyleCnt="5"/>
      <dgm:spPr/>
    </dgm:pt>
    <dgm:pt modelId="{D61A185F-7EC7-4656-81B1-50F8D5A82760}" type="pres">
      <dgm:prSet presAssocID="{A4BFCBA6-80AF-47D2-8E44-F5E882B4DE80}" presName="node" presStyleLbl="node1" presStyleIdx="2" presStyleCnt="5">
        <dgm:presLayoutVars>
          <dgm:bulletEnabled val="1"/>
        </dgm:presLayoutVars>
      </dgm:prSet>
      <dgm:spPr/>
    </dgm:pt>
    <dgm:pt modelId="{270140CF-15F4-4107-BE00-5C470C3522E1}" type="pres">
      <dgm:prSet presAssocID="{A4BFCBA6-80AF-47D2-8E44-F5E882B4DE80}" presName="spNode" presStyleCnt="0"/>
      <dgm:spPr/>
    </dgm:pt>
    <dgm:pt modelId="{82BFAA12-1E33-4C7D-973C-7030B73FD1C7}" type="pres">
      <dgm:prSet presAssocID="{D7FFAC8E-5789-40D2-AC04-658A8D58591D}" presName="sibTrans" presStyleLbl="sibTrans1D1" presStyleIdx="2" presStyleCnt="5"/>
      <dgm:spPr/>
    </dgm:pt>
    <dgm:pt modelId="{13DDC95C-5A39-44BE-97BC-A6C9B676573B}" type="pres">
      <dgm:prSet presAssocID="{A0753B6D-A1B8-42B4-B704-AB5943C3FCEC}" presName="node" presStyleLbl="node1" presStyleIdx="3" presStyleCnt="5">
        <dgm:presLayoutVars>
          <dgm:bulletEnabled val="1"/>
        </dgm:presLayoutVars>
      </dgm:prSet>
      <dgm:spPr/>
    </dgm:pt>
    <dgm:pt modelId="{A6F05242-BDEB-47E0-ABA4-24896A31E915}" type="pres">
      <dgm:prSet presAssocID="{A0753B6D-A1B8-42B4-B704-AB5943C3FCEC}" presName="spNode" presStyleCnt="0"/>
      <dgm:spPr/>
    </dgm:pt>
    <dgm:pt modelId="{3CB6C5E9-8548-4330-9693-E3501E52397D}" type="pres">
      <dgm:prSet presAssocID="{8E221AC9-93CC-4C70-8A84-B8E056CE1C66}" presName="sibTrans" presStyleLbl="sibTrans1D1" presStyleIdx="3" presStyleCnt="5"/>
      <dgm:spPr/>
    </dgm:pt>
    <dgm:pt modelId="{B5B91CA4-6D49-4AA6-B626-B9505D9AB1EA}" type="pres">
      <dgm:prSet presAssocID="{696F7C00-88C9-42B5-9297-3D8B838D82B1}" presName="node" presStyleLbl="node1" presStyleIdx="4" presStyleCnt="5">
        <dgm:presLayoutVars>
          <dgm:bulletEnabled val="1"/>
        </dgm:presLayoutVars>
      </dgm:prSet>
      <dgm:spPr/>
    </dgm:pt>
    <dgm:pt modelId="{B9B7FAED-C55D-4C70-AABA-F6F93B7E4621}" type="pres">
      <dgm:prSet presAssocID="{696F7C00-88C9-42B5-9297-3D8B838D82B1}" presName="spNode" presStyleCnt="0"/>
      <dgm:spPr/>
    </dgm:pt>
    <dgm:pt modelId="{CC534289-41A0-48C7-9E10-769B901B019C}" type="pres">
      <dgm:prSet presAssocID="{A5F511C4-2F0E-45F5-8C0C-EE3258D1D88C}" presName="sibTrans" presStyleLbl="sibTrans1D1" presStyleIdx="4" presStyleCnt="5"/>
      <dgm:spPr/>
    </dgm:pt>
  </dgm:ptLst>
  <dgm:cxnLst>
    <dgm:cxn modelId="{0FA06A01-D4B2-4A80-AC56-F4BE5C7DEBC8}" srcId="{121FDCEC-FFAA-48DE-B064-8F9782B86D98}" destId="{1594A4F2-DC74-4D47-B37D-7501568F0295}" srcOrd="0" destOrd="0" parTransId="{69BB7E7A-5415-404A-B9A8-C40570A38CC5}" sibTransId="{A9FB3C62-0EF9-414D-B655-54C65BE89103}"/>
    <dgm:cxn modelId="{F41A1B0B-8DF3-4860-9F5C-63ACF3D70832}" srcId="{121FDCEC-FFAA-48DE-B064-8F9782B86D98}" destId="{696F7C00-88C9-42B5-9297-3D8B838D82B1}" srcOrd="4" destOrd="0" parTransId="{1752D9EE-9994-47EA-890E-1D3C767DCFB7}" sibTransId="{A5F511C4-2F0E-45F5-8C0C-EE3258D1D88C}"/>
    <dgm:cxn modelId="{1C4F3825-B925-4099-AA02-AFB63AF9D299}" type="presOf" srcId="{A0753B6D-A1B8-42B4-B704-AB5943C3FCEC}" destId="{13DDC95C-5A39-44BE-97BC-A6C9B676573B}" srcOrd="0" destOrd="0" presId="urn:microsoft.com/office/officeart/2005/8/layout/cycle6"/>
    <dgm:cxn modelId="{B3E0F93C-A7D2-4E00-BDDE-3F6B75D6D2E6}" type="presOf" srcId="{D14D5FB1-D60A-4BC1-BEC2-17D9CBDEB36C}" destId="{BAA45B3B-8D33-452A-B8A9-FC758BB433C7}" srcOrd="0" destOrd="0" presId="urn:microsoft.com/office/officeart/2005/8/layout/cycle6"/>
    <dgm:cxn modelId="{066B3263-CEEB-4EC2-A3C1-7603A3990EBA}" srcId="{121FDCEC-FFAA-48DE-B064-8F9782B86D98}" destId="{A0753B6D-A1B8-42B4-B704-AB5943C3FCEC}" srcOrd="3" destOrd="0" parTransId="{08765561-FFCD-4082-B1AA-B17DCFB73DFA}" sibTransId="{8E221AC9-93CC-4C70-8A84-B8E056CE1C66}"/>
    <dgm:cxn modelId="{23310067-7DDA-43FE-A10E-496B147C4D2E}" type="presOf" srcId="{3B809B68-3C60-4922-B7A9-239593444813}" destId="{51283416-6F7E-4B42-A5E7-5DFD2B0B3065}" srcOrd="0" destOrd="0" presId="urn:microsoft.com/office/officeart/2005/8/layout/cycle6"/>
    <dgm:cxn modelId="{DD7C6C48-90F3-4CCB-A9BC-FB4B92697C50}" type="presOf" srcId="{A9FB3C62-0EF9-414D-B655-54C65BE89103}" destId="{A8994E3F-23B6-423B-91C3-A14A99283C46}" srcOrd="0" destOrd="0" presId="urn:microsoft.com/office/officeart/2005/8/layout/cycle6"/>
    <dgm:cxn modelId="{DD50456E-E623-40ED-AB7D-0889B967989C}" type="presOf" srcId="{121FDCEC-FFAA-48DE-B064-8F9782B86D98}" destId="{6BFEDA71-952A-465C-901B-CC44B704ED29}" srcOrd="0" destOrd="0" presId="urn:microsoft.com/office/officeart/2005/8/layout/cycle6"/>
    <dgm:cxn modelId="{8EEE215A-8FAB-4800-BAFC-8E07AAA09D61}" type="presOf" srcId="{696F7C00-88C9-42B5-9297-3D8B838D82B1}" destId="{B5B91CA4-6D49-4AA6-B626-B9505D9AB1EA}" srcOrd="0" destOrd="0" presId="urn:microsoft.com/office/officeart/2005/8/layout/cycle6"/>
    <dgm:cxn modelId="{798FD682-ABE2-40F1-9B3C-A3CF1C5C5900}" type="presOf" srcId="{D7FFAC8E-5789-40D2-AC04-658A8D58591D}" destId="{82BFAA12-1E33-4C7D-973C-7030B73FD1C7}" srcOrd="0" destOrd="0" presId="urn:microsoft.com/office/officeart/2005/8/layout/cycle6"/>
    <dgm:cxn modelId="{E5BC9E96-8DB8-418D-80D0-2A5B79DC825F}" type="presOf" srcId="{8E221AC9-93CC-4C70-8A84-B8E056CE1C66}" destId="{3CB6C5E9-8548-4330-9693-E3501E52397D}" srcOrd="0" destOrd="0" presId="urn:microsoft.com/office/officeart/2005/8/layout/cycle6"/>
    <dgm:cxn modelId="{A020B3C3-147A-4351-9802-023EBD6203BD}" type="presOf" srcId="{1594A4F2-DC74-4D47-B37D-7501568F0295}" destId="{F102EB8B-3B56-4605-B050-E3481A825F14}" srcOrd="0" destOrd="0" presId="urn:microsoft.com/office/officeart/2005/8/layout/cycle6"/>
    <dgm:cxn modelId="{5A3820CF-A297-414C-9AEC-0CD33DE3F161}" srcId="{121FDCEC-FFAA-48DE-B064-8F9782B86D98}" destId="{D14D5FB1-D60A-4BC1-BEC2-17D9CBDEB36C}" srcOrd="1" destOrd="0" parTransId="{63C8951C-FD68-4A60-A7D0-C4D67980FE2D}" sibTransId="{3B809B68-3C60-4922-B7A9-239593444813}"/>
    <dgm:cxn modelId="{2B0EAAD3-99A3-4FC0-AD8F-788CF49216AA}" type="presOf" srcId="{A4BFCBA6-80AF-47D2-8E44-F5E882B4DE80}" destId="{D61A185F-7EC7-4656-81B1-50F8D5A82760}" srcOrd="0" destOrd="0" presId="urn:microsoft.com/office/officeart/2005/8/layout/cycle6"/>
    <dgm:cxn modelId="{F9D2AAD8-A5AE-4DDF-9947-402AECCA62FA}" srcId="{121FDCEC-FFAA-48DE-B064-8F9782B86D98}" destId="{A4BFCBA6-80AF-47D2-8E44-F5E882B4DE80}" srcOrd="2" destOrd="0" parTransId="{5B082FC6-0900-480C-B462-421D6E435D2F}" sibTransId="{D7FFAC8E-5789-40D2-AC04-658A8D58591D}"/>
    <dgm:cxn modelId="{3AECD1E2-D287-406F-86C4-B5CEB1543A2F}" type="presOf" srcId="{A5F511C4-2F0E-45F5-8C0C-EE3258D1D88C}" destId="{CC534289-41A0-48C7-9E10-769B901B019C}" srcOrd="0" destOrd="0" presId="urn:microsoft.com/office/officeart/2005/8/layout/cycle6"/>
    <dgm:cxn modelId="{EE5811C8-057D-45C8-A4AB-80140EC8A212}" type="presParOf" srcId="{6BFEDA71-952A-465C-901B-CC44B704ED29}" destId="{F102EB8B-3B56-4605-B050-E3481A825F14}" srcOrd="0" destOrd="0" presId="urn:microsoft.com/office/officeart/2005/8/layout/cycle6"/>
    <dgm:cxn modelId="{26E796DA-FDE6-4DC3-85D0-5C899C6288F5}" type="presParOf" srcId="{6BFEDA71-952A-465C-901B-CC44B704ED29}" destId="{00A20F7B-151D-4C2C-9E39-9F6885035C9A}" srcOrd="1" destOrd="0" presId="urn:microsoft.com/office/officeart/2005/8/layout/cycle6"/>
    <dgm:cxn modelId="{7AF3B66A-15D0-4858-80CC-2D009BC725C7}" type="presParOf" srcId="{6BFEDA71-952A-465C-901B-CC44B704ED29}" destId="{A8994E3F-23B6-423B-91C3-A14A99283C46}" srcOrd="2" destOrd="0" presId="urn:microsoft.com/office/officeart/2005/8/layout/cycle6"/>
    <dgm:cxn modelId="{102EDAB3-E0F4-4224-8731-C7C704D55ADA}" type="presParOf" srcId="{6BFEDA71-952A-465C-901B-CC44B704ED29}" destId="{BAA45B3B-8D33-452A-B8A9-FC758BB433C7}" srcOrd="3" destOrd="0" presId="urn:microsoft.com/office/officeart/2005/8/layout/cycle6"/>
    <dgm:cxn modelId="{ADA86CAB-9580-437B-986D-4AD1C55F03D7}" type="presParOf" srcId="{6BFEDA71-952A-465C-901B-CC44B704ED29}" destId="{6EDE76AD-3E95-426C-8098-AB88A41083AF}" srcOrd="4" destOrd="0" presId="urn:microsoft.com/office/officeart/2005/8/layout/cycle6"/>
    <dgm:cxn modelId="{C6B33521-6125-41F2-9205-33B72DF42237}" type="presParOf" srcId="{6BFEDA71-952A-465C-901B-CC44B704ED29}" destId="{51283416-6F7E-4B42-A5E7-5DFD2B0B3065}" srcOrd="5" destOrd="0" presId="urn:microsoft.com/office/officeart/2005/8/layout/cycle6"/>
    <dgm:cxn modelId="{5A753493-2C41-4D98-9EDB-44F83E4BF729}" type="presParOf" srcId="{6BFEDA71-952A-465C-901B-CC44B704ED29}" destId="{D61A185F-7EC7-4656-81B1-50F8D5A82760}" srcOrd="6" destOrd="0" presId="urn:microsoft.com/office/officeart/2005/8/layout/cycle6"/>
    <dgm:cxn modelId="{3B48A527-3501-4BAB-80B6-B6D40DD569BF}" type="presParOf" srcId="{6BFEDA71-952A-465C-901B-CC44B704ED29}" destId="{270140CF-15F4-4107-BE00-5C470C3522E1}" srcOrd="7" destOrd="0" presId="urn:microsoft.com/office/officeart/2005/8/layout/cycle6"/>
    <dgm:cxn modelId="{99DA65E2-5199-44A3-B8D9-1DE1B88D06E1}" type="presParOf" srcId="{6BFEDA71-952A-465C-901B-CC44B704ED29}" destId="{82BFAA12-1E33-4C7D-973C-7030B73FD1C7}" srcOrd="8" destOrd="0" presId="urn:microsoft.com/office/officeart/2005/8/layout/cycle6"/>
    <dgm:cxn modelId="{57008D1A-2E6A-4F15-B352-5D0429215AC2}" type="presParOf" srcId="{6BFEDA71-952A-465C-901B-CC44B704ED29}" destId="{13DDC95C-5A39-44BE-97BC-A6C9B676573B}" srcOrd="9" destOrd="0" presId="urn:microsoft.com/office/officeart/2005/8/layout/cycle6"/>
    <dgm:cxn modelId="{73199DB6-2EDA-4478-B1A4-EC9E68E6AD3E}" type="presParOf" srcId="{6BFEDA71-952A-465C-901B-CC44B704ED29}" destId="{A6F05242-BDEB-47E0-ABA4-24896A31E915}" srcOrd="10" destOrd="0" presId="urn:microsoft.com/office/officeart/2005/8/layout/cycle6"/>
    <dgm:cxn modelId="{957ED276-1362-4464-8C20-4E1505C0179A}" type="presParOf" srcId="{6BFEDA71-952A-465C-901B-CC44B704ED29}" destId="{3CB6C5E9-8548-4330-9693-E3501E52397D}" srcOrd="11" destOrd="0" presId="urn:microsoft.com/office/officeart/2005/8/layout/cycle6"/>
    <dgm:cxn modelId="{1B2E2E5E-D7A8-4D19-913D-9E11BB6B7117}" type="presParOf" srcId="{6BFEDA71-952A-465C-901B-CC44B704ED29}" destId="{B5B91CA4-6D49-4AA6-B626-B9505D9AB1EA}" srcOrd="12" destOrd="0" presId="urn:microsoft.com/office/officeart/2005/8/layout/cycle6"/>
    <dgm:cxn modelId="{3B7E8EC8-15E1-4D3D-BF51-CA2611F87FD2}" type="presParOf" srcId="{6BFEDA71-952A-465C-901B-CC44B704ED29}" destId="{B9B7FAED-C55D-4C70-AABA-F6F93B7E4621}" srcOrd="13" destOrd="0" presId="urn:microsoft.com/office/officeart/2005/8/layout/cycle6"/>
    <dgm:cxn modelId="{917140A1-8DF6-45FC-A221-B8F901A82C34}" type="presParOf" srcId="{6BFEDA71-952A-465C-901B-CC44B704ED29}" destId="{CC534289-41A0-48C7-9E10-769B901B019C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116A13-E611-4D95-AB7E-3F6DCCC771D8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17E772-6333-429E-A3F7-96638D20FE95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</a:p>
      </dgm:t>
    </dgm:pt>
    <dgm:pt modelId="{C111A4CF-C3DB-4DDD-9809-0BD0C95B196F}" type="parTrans" cxnId="{0587C070-3F37-41DD-B9B4-E0B36247D9CC}">
      <dgm:prSet/>
      <dgm:spPr/>
      <dgm:t>
        <a:bodyPr/>
        <a:lstStyle/>
        <a:p>
          <a:endParaRPr lang="en-US"/>
        </a:p>
      </dgm:t>
    </dgm:pt>
    <dgm:pt modelId="{87582E28-1E33-468A-93EE-E9E5ACD17BB9}" type="sibTrans" cxnId="{0587C070-3F37-41DD-B9B4-E0B36247D9CC}">
      <dgm:prSet/>
      <dgm:spPr/>
      <dgm:t>
        <a:bodyPr/>
        <a:lstStyle/>
        <a:p>
          <a:endParaRPr lang="en-US"/>
        </a:p>
      </dgm:t>
    </dgm:pt>
    <dgm:pt modelId="{5BFE9132-7B05-4B4F-96EA-68F97E552B19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Spatial domain</a:t>
          </a:r>
        </a:p>
      </dgm:t>
    </dgm:pt>
    <dgm:pt modelId="{5F455330-D9B1-4CBB-B4FC-80F4F8014491}" type="parTrans" cxnId="{1C2B0A3A-17C3-4627-8184-C82381B9624D}">
      <dgm:prSet/>
      <dgm:spPr/>
      <dgm:t>
        <a:bodyPr/>
        <a:lstStyle/>
        <a:p>
          <a:endParaRPr lang="en-US"/>
        </a:p>
      </dgm:t>
    </dgm:pt>
    <dgm:pt modelId="{144C655B-1733-42BA-8ACB-860E8560C87A}" type="sibTrans" cxnId="{1C2B0A3A-17C3-4627-8184-C82381B9624D}">
      <dgm:prSet/>
      <dgm:spPr/>
      <dgm:t>
        <a:bodyPr/>
        <a:lstStyle/>
        <a:p>
          <a:endParaRPr lang="en-US"/>
        </a:p>
      </dgm:t>
    </dgm:pt>
    <dgm:pt modelId="{E4E8CF30-EC1F-473A-A372-D3D369F78C9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LSB</a:t>
          </a:r>
        </a:p>
      </dgm:t>
    </dgm:pt>
    <dgm:pt modelId="{52BFC82F-5F1A-43B4-B754-8B5C78B6D191}" type="parTrans" cxnId="{1A37DD3E-4B4F-4EB4-A5C2-EA2D10E631AE}">
      <dgm:prSet/>
      <dgm:spPr/>
      <dgm:t>
        <a:bodyPr/>
        <a:lstStyle/>
        <a:p>
          <a:endParaRPr lang="en-US"/>
        </a:p>
      </dgm:t>
    </dgm:pt>
    <dgm:pt modelId="{A479DC4A-4B6D-44BC-88C2-94661A0ABDF3}" type="sibTrans" cxnId="{1A37DD3E-4B4F-4EB4-A5C2-EA2D10E631AE}">
      <dgm:prSet/>
      <dgm:spPr/>
      <dgm:t>
        <a:bodyPr/>
        <a:lstStyle/>
        <a:p>
          <a:endParaRPr lang="en-US"/>
        </a:p>
      </dgm:t>
    </dgm:pt>
    <dgm:pt modelId="{6FBA333B-A2FE-4D15-B3CC-55FA77691F01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PVD</a:t>
          </a:r>
        </a:p>
      </dgm:t>
    </dgm:pt>
    <dgm:pt modelId="{D5344B18-17BF-42DC-9F71-76AB29CA79D5}" type="parTrans" cxnId="{B15CC50E-65B9-494A-B490-5D241A690EED}">
      <dgm:prSet/>
      <dgm:spPr/>
      <dgm:t>
        <a:bodyPr/>
        <a:lstStyle/>
        <a:p>
          <a:endParaRPr lang="en-US"/>
        </a:p>
      </dgm:t>
    </dgm:pt>
    <dgm:pt modelId="{70B56B3B-ECEA-4FBA-9906-59F28E68375A}" type="sibTrans" cxnId="{B15CC50E-65B9-494A-B490-5D241A690EED}">
      <dgm:prSet/>
      <dgm:spPr/>
      <dgm:t>
        <a:bodyPr/>
        <a:lstStyle/>
        <a:p>
          <a:endParaRPr lang="en-US"/>
        </a:p>
      </dgm:t>
    </dgm:pt>
    <dgm:pt modelId="{67CE175F-3002-4D4A-853B-BB1B5918E6FD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Spread spectrum</a:t>
          </a:r>
        </a:p>
      </dgm:t>
    </dgm:pt>
    <dgm:pt modelId="{58902554-D7AC-466E-AE85-AEB168AC6B35}" type="parTrans" cxnId="{ED6BB870-3ECB-46A2-AE65-8CF30683A7E6}">
      <dgm:prSet/>
      <dgm:spPr/>
      <dgm:t>
        <a:bodyPr/>
        <a:lstStyle/>
        <a:p>
          <a:endParaRPr lang="en-US"/>
        </a:p>
      </dgm:t>
    </dgm:pt>
    <dgm:pt modelId="{6279B5F5-15F0-48FE-BCFF-C052883D2ACB}" type="sibTrans" cxnId="{ED6BB870-3ECB-46A2-AE65-8CF30683A7E6}">
      <dgm:prSet/>
      <dgm:spPr/>
      <dgm:t>
        <a:bodyPr/>
        <a:lstStyle/>
        <a:p>
          <a:endParaRPr lang="en-US"/>
        </a:p>
      </dgm:t>
    </dgm:pt>
    <dgm:pt modelId="{6D86A779-8274-4937-BC0E-E92E123E64B7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DFT</a:t>
          </a:r>
        </a:p>
      </dgm:t>
    </dgm:pt>
    <dgm:pt modelId="{12C81304-6688-4839-B2C8-6B942F113E59}" type="parTrans" cxnId="{8865107A-E4A8-4AC9-A0D9-7625BE78EB9C}">
      <dgm:prSet/>
      <dgm:spPr/>
      <dgm:t>
        <a:bodyPr/>
        <a:lstStyle/>
        <a:p>
          <a:endParaRPr lang="en-US"/>
        </a:p>
      </dgm:t>
    </dgm:pt>
    <dgm:pt modelId="{9AE0A587-A1C3-413E-93C2-D9FFB2DE6919}" type="sibTrans" cxnId="{8865107A-E4A8-4AC9-A0D9-7625BE78EB9C}">
      <dgm:prSet/>
      <dgm:spPr/>
      <dgm:t>
        <a:bodyPr/>
        <a:lstStyle/>
        <a:p>
          <a:endParaRPr lang="en-US"/>
        </a:p>
      </dgm:t>
    </dgm:pt>
    <dgm:pt modelId="{17545C65-49A3-4363-94D7-A5B182971611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BPC</a:t>
          </a:r>
        </a:p>
      </dgm:t>
    </dgm:pt>
    <dgm:pt modelId="{DA0297D6-0EC2-4EBE-8864-EB08C6D06254}" type="parTrans" cxnId="{BBD0CFA5-DD2A-41AE-924C-08E155595A13}">
      <dgm:prSet/>
      <dgm:spPr/>
      <dgm:t>
        <a:bodyPr/>
        <a:lstStyle/>
        <a:p>
          <a:endParaRPr lang="en-US"/>
        </a:p>
      </dgm:t>
    </dgm:pt>
    <dgm:pt modelId="{7517F502-0DBF-4E44-B405-37D55E14F93B}" type="sibTrans" cxnId="{BBD0CFA5-DD2A-41AE-924C-08E155595A13}">
      <dgm:prSet/>
      <dgm:spPr/>
      <dgm:t>
        <a:bodyPr/>
        <a:lstStyle/>
        <a:p>
          <a:endParaRPr lang="en-US"/>
        </a:p>
      </dgm:t>
    </dgm:pt>
    <dgm:pt modelId="{7A20DE18-D8E1-433B-9015-17F62312F311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DWT</a:t>
          </a:r>
        </a:p>
      </dgm:t>
    </dgm:pt>
    <dgm:pt modelId="{B5EA3829-F072-446A-B33B-37C974D45B9B}" type="parTrans" cxnId="{82DE923A-574A-4B7F-8DCB-6937B1DAF0A6}">
      <dgm:prSet/>
      <dgm:spPr/>
      <dgm:t>
        <a:bodyPr/>
        <a:lstStyle/>
        <a:p>
          <a:endParaRPr lang="en-US"/>
        </a:p>
      </dgm:t>
    </dgm:pt>
    <dgm:pt modelId="{8E620189-8C2A-4C64-9407-1345F3F85A13}" type="sibTrans" cxnId="{82DE923A-574A-4B7F-8DCB-6937B1DAF0A6}">
      <dgm:prSet/>
      <dgm:spPr/>
      <dgm:t>
        <a:bodyPr/>
        <a:lstStyle/>
        <a:p>
          <a:endParaRPr lang="en-US"/>
        </a:p>
      </dgm:t>
    </dgm:pt>
    <dgm:pt modelId="{0FF60A59-AC91-4EAF-8CD9-1C9D8132D663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Transform</a:t>
          </a:r>
          <a:r>
            <a:rPr lang="en-US" sz="2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domain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F13D30-9417-42A4-B61A-284CBC65BC99}" type="parTrans" cxnId="{75DB9995-9E0A-4E0A-B614-8EECCB8199A3}">
      <dgm:prSet/>
      <dgm:spPr/>
      <dgm:t>
        <a:bodyPr/>
        <a:lstStyle/>
        <a:p>
          <a:endParaRPr lang="en-US"/>
        </a:p>
      </dgm:t>
    </dgm:pt>
    <dgm:pt modelId="{B9B64189-904B-430B-A4B7-C65A07560E3F}" type="sibTrans" cxnId="{75DB9995-9E0A-4E0A-B614-8EECCB8199A3}">
      <dgm:prSet/>
      <dgm:spPr/>
      <dgm:t>
        <a:bodyPr/>
        <a:lstStyle/>
        <a:p>
          <a:endParaRPr lang="en-US"/>
        </a:p>
      </dgm:t>
    </dgm:pt>
    <dgm:pt modelId="{7536D0B8-23B4-4B47-BBB8-96F41E8B8DD5}">
      <dgm:prSet phldrT="[Text]"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Vector embedding </a:t>
          </a:r>
        </a:p>
      </dgm:t>
    </dgm:pt>
    <dgm:pt modelId="{04EC4E75-494A-43CA-80C4-5DE1200CB4E2}" type="parTrans" cxnId="{C388D42A-F5B5-4106-AC46-2177A9716DF3}">
      <dgm:prSet/>
      <dgm:spPr/>
      <dgm:t>
        <a:bodyPr/>
        <a:lstStyle/>
        <a:p>
          <a:endParaRPr lang="en-US"/>
        </a:p>
      </dgm:t>
    </dgm:pt>
    <dgm:pt modelId="{A8C31DE9-818B-442B-9E09-606E34EA216F}" type="sibTrans" cxnId="{C388D42A-F5B5-4106-AC46-2177A9716DF3}">
      <dgm:prSet/>
      <dgm:spPr/>
      <dgm:t>
        <a:bodyPr/>
        <a:lstStyle/>
        <a:p>
          <a:endParaRPr lang="en-US"/>
        </a:p>
      </dgm:t>
    </dgm:pt>
    <dgm:pt modelId="{A18E3BD9-4786-4963-A03F-676EC6EA74A6}" type="pres">
      <dgm:prSet presAssocID="{6E116A13-E611-4D95-AB7E-3F6DCCC771D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56F386B-1FCD-44F5-9D8D-1550F7648771}" type="pres">
      <dgm:prSet presAssocID="{E717E772-6333-429E-A3F7-96638D20FE95}" presName="root1" presStyleCnt="0"/>
      <dgm:spPr/>
    </dgm:pt>
    <dgm:pt modelId="{06A5A1CD-EF09-4D0B-9DF8-4886D313F206}" type="pres">
      <dgm:prSet presAssocID="{E717E772-6333-429E-A3F7-96638D20FE95}" presName="LevelOneTextNode" presStyleLbl="node0" presStyleIdx="0" presStyleCnt="1">
        <dgm:presLayoutVars>
          <dgm:chPref val="3"/>
        </dgm:presLayoutVars>
      </dgm:prSet>
      <dgm:spPr/>
    </dgm:pt>
    <dgm:pt modelId="{0C870991-CE71-4722-8FFA-D27CF3D774DE}" type="pres">
      <dgm:prSet presAssocID="{E717E772-6333-429E-A3F7-96638D20FE95}" presName="level2hierChild" presStyleCnt="0"/>
      <dgm:spPr/>
    </dgm:pt>
    <dgm:pt modelId="{3081B72B-7B9D-4588-AB33-804965A7087A}" type="pres">
      <dgm:prSet presAssocID="{5F455330-D9B1-4CBB-B4FC-80F4F8014491}" presName="conn2-1" presStyleLbl="parChTrans1D2" presStyleIdx="0" presStyleCnt="4"/>
      <dgm:spPr/>
    </dgm:pt>
    <dgm:pt modelId="{C2D27B43-7B74-45D6-9164-B30613CF1123}" type="pres">
      <dgm:prSet presAssocID="{5F455330-D9B1-4CBB-B4FC-80F4F8014491}" presName="connTx" presStyleLbl="parChTrans1D2" presStyleIdx="0" presStyleCnt="4"/>
      <dgm:spPr/>
    </dgm:pt>
    <dgm:pt modelId="{184378A8-16F0-4B72-B54F-5B3061A7E62E}" type="pres">
      <dgm:prSet presAssocID="{5BFE9132-7B05-4B4F-96EA-68F97E552B19}" presName="root2" presStyleCnt="0"/>
      <dgm:spPr/>
    </dgm:pt>
    <dgm:pt modelId="{1F669CC0-9AD2-4FCD-8319-0F94B36A1574}" type="pres">
      <dgm:prSet presAssocID="{5BFE9132-7B05-4B4F-96EA-68F97E552B19}" presName="LevelTwoTextNode" presStyleLbl="node2" presStyleIdx="0" presStyleCnt="4" custScaleX="226882">
        <dgm:presLayoutVars>
          <dgm:chPref val="3"/>
        </dgm:presLayoutVars>
      </dgm:prSet>
      <dgm:spPr/>
    </dgm:pt>
    <dgm:pt modelId="{36E68FF5-6BF4-42FB-9FDF-1B746689B8F3}" type="pres">
      <dgm:prSet presAssocID="{5BFE9132-7B05-4B4F-96EA-68F97E552B19}" presName="level3hierChild" presStyleCnt="0"/>
      <dgm:spPr/>
    </dgm:pt>
    <dgm:pt modelId="{0D9932A3-0DF5-4376-A917-2FC85095B630}" type="pres">
      <dgm:prSet presAssocID="{52BFC82F-5F1A-43B4-B754-8B5C78B6D191}" presName="conn2-1" presStyleLbl="parChTrans1D3" presStyleIdx="0" presStyleCnt="5"/>
      <dgm:spPr/>
    </dgm:pt>
    <dgm:pt modelId="{67F9D79C-A4AB-41DE-828F-943E179281B3}" type="pres">
      <dgm:prSet presAssocID="{52BFC82F-5F1A-43B4-B754-8B5C78B6D191}" presName="connTx" presStyleLbl="parChTrans1D3" presStyleIdx="0" presStyleCnt="5"/>
      <dgm:spPr/>
    </dgm:pt>
    <dgm:pt modelId="{AB26D74A-2F7B-4277-A183-0611AB5A6223}" type="pres">
      <dgm:prSet presAssocID="{E4E8CF30-EC1F-473A-A372-D3D369F78C9D}" presName="root2" presStyleCnt="0"/>
      <dgm:spPr/>
    </dgm:pt>
    <dgm:pt modelId="{8C8F00B8-032C-4EE2-A7AA-18AB10F920EE}" type="pres">
      <dgm:prSet presAssocID="{E4E8CF30-EC1F-473A-A372-D3D369F78C9D}" presName="LevelTwoTextNode" presStyleLbl="node3" presStyleIdx="0" presStyleCnt="5">
        <dgm:presLayoutVars>
          <dgm:chPref val="3"/>
        </dgm:presLayoutVars>
      </dgm:prSet>
      <dgm:spPr/>
    </dgm:pt>
    <dgm:pt modelId="{08712C92-0D18-449A-A1D3-E7CD93CFF630}" type="pres">
      <dgm:prSet presAssocID="{E4E8CF30-EC1F-473A-A372-D3D369F78C9D}" presName="level3hierChild" presStyleCnt="0"/>
      <dgm:spPr/>
    </dgm:pt>
    <dgm:pt modelId="{380BBB81-B10D-4A52-97BC-3D9840EE598F}" type="pres">
      <dgm:prSet presAssocID="{D5344B18-17BF-42DC-9F71-76AB29CA79D5}" presName="conn2-1" presStyleLbl="parChTrans1D3" presStyleIdx="1" presStyleCnt="5"/>
      <dgm:spPr/>
    </dgm:pt>
    <dgm:pt modelId="{0B9E8362-40B8-48A8-8563-AF364E372C87}" type="pres">
      <dgm:prSet presAssocID="{D5344B18-17BF-42DC-9F71-76AB29CA79D5}" presName="connTx" presStyleLbl="parChTrans1D3" presStyleIdx="1" presStyleCnt="5"/>
      <dgm:spPr/>
    </dgm:pt>
    <dgm:pt modelId="{4A6D4BAB-FD46-45DA-8371-E44540186B90}" type="pres">
      <dgm:prSet presAssocID="{6FBA333B-A2FE-4D15-B3CC-55FA77691F01}" presName="root2" presStyleCnt="0"/>
      <dgm:spPr/>
    </dgm:pt>
    <dgm:pt modelId="{00720644-F543-4AE7-BC18-735CFA504A29}" type="pres">
      <dgm:prSet presAssocID="{6FBA333B-A2FE-4D15-B3CC-55FA77691F01}" presName="LevelTwoTextNode" presStyleLbl="node3" presStyleIdx="1" presStyleCnt="5">
        <dgm:presLayoutVars>
          <dgm:chPref val="3"/>
        </dgm:presLayoutVars>
      </dgm:prSet>
      <dgm:spPr/>
    </dgm:pt>
    <dgm:pt modelId="{0164D2D8-B30A-4B8B-B6C2-5748B3A3A51F}" type="pres">
      <dgm:prSet presAssocID="{6FBA333B-A2FE-4D15-B3CC-55FA77691F01}" presName="level3hierChild" presStyleCnt="0"/>
      <dgm:spPr/>
    </dgm:pt>
    <dgm:pt modelId="{3C570CED-6081-4FA8-BD83-7D96CAC53C1B}" type="pres">
      <dgm:prSet presAssocID="{DA0297D6-0EC2-4EBE-8864-EB08C6D06254}" presName="conn2-1" presStyleLbl="parChTrans1D3" presStyleIdx="2" presStyleCnt="5"/>
      <dgm:spPr/>
    </dgm:pt>
    <dgm:pt modelId="{CE62704F-3F50-4210-A795-80E3CCDB9F55}" type="pres">
      <dgm:prSet presAssocID="{DA0297D6-0EC2-4EBE-8864-EB08C6D06254}" presName="connTx" presStyleLbl="parChTrans1D3" presStyleIdx="2" presStyleCnt="5"/>
      <dgm:spPr/>
    </dgm:pt>
    <dgm:pt modelId="{A2683AC6-97B7-4C89-B9A1-2A5C1382C5F8}" type="pres">
      <dgm:prSet presAssocID="{17545C65-49A3-4363-94D7-A5B182971611}" presName="root2" presStyleCnt="0"/>
      <dgm:spPr/>
    </dgm:pt>
    <dgm:pt modelId="{34E9CF3B-C4E2-44F7-9B29-B0F13BF40DE2}" type="pres">
      <dgm:prSet presAssocID="{17545C65-49A3-4363-94D7-A5B182971611}" presName="LevelTwoTextNode" presStyleLbl="node3" presStyleIdx="2" presStyleCnt="5">
        <dgm:presLayoutVars>
          <dgm:chPref val="3"/>
        </dgm:presLayoutVars>
      </dgm:prSet>
      <dgm:spPr/>
    </dgm:pt>
    <dgm:pt modelId="{2CE2DF55-AC96-437A-AA7B-E537A8A9B75A}" type="pres">
      <dgm:prSet presAssocID="{17545C65-49A3-4363-94D7-A5B182971611}" presName="level3hierChild" presStyleCnt="0"/>
      <dgm:spPr/>
    </dgm:pt>
    <dgm:pt modelId="{60716391-D037-4C46-8CF4-5AA99ADEB60F}" type="pres">
      <dgm:prSet presAssocID="{58902554-D7AC-466E-AE85-AEB168AC6B35}" presName="conn2-1" presStyleLbl="parChTrans1D2" presStyleIdx="1" presStyleCnt="4"/>
      <dgm:spPr/>
    </dgm:pt>
    <dgm:pt modelId="{02D9A83C-2229-4DDE-A36E-38B9D7BDA3AA}" type="pres">
      <dgm:prSet presAssocID="{58902554-D7AC-466E-AE85-AEB168AC6B35}" presName="connTx" presStyleLbl="parChTrans1D2" presStyleIdx="1" presStyleCnt="4"/>
      <dgm:spPr/>
    </dgm:pt>
    <dgm:pt modelId="{183201EF-1232-4BFF-B97E-411A0E571875}" type="pres">
      <dgm:prSet presAssocID="{67CE175F-3002-4D4A-853B-BB1B5918E6FD}" presName="root2" presStyleCnt="0"/>
      <dgm:spPr/>
    </dgm:pt>
    <dgm:pt modelId="{EFF2EA58-95EC-4FC4-B98B-BBD6D32E4493}" type="pres">
      <dgm:prSet presAssocID="{67CE175F-3002-4D4A-853B-BB1B5918E6FD}" presName="LevelTwoTextNode" presStyleLbl="node2" presStyleIdx="1" presStyleCnt="4" custScaleX="226882">
        <dgm:presLayoutVars>
          <dgm:chPref val="3"/>
        </dgm:presLayoutVars>
      </dgm:prSet>
      <dgm:spPr/>
    </dgm:pt>
    <dgm:pt modelId="{01A24929-AEE0-4610-AE03-5FE404B53C6E}" type="pres">
      <dgm:prSet presAssocID="{67CE175F-3002-4D4A-853B-BB1B5918E6FD}" presName="level3hierChild" presStyleCnt="0"/>
      <dgm:spPr/>
    </dgm:pt>
    <dgm:pt modelId="{941EB554-85DC-4D6E-BC4F-748723845535}" type="pres">
      <dgm:prSet presAssocID="{04EC4E75-494A-43CA-80C4-5DE1200CB4E2}" presName="conn2-1" presStyleLbl="parChTrans1D2" presStyleIdx="2" presStyleCnt="4"/>
      <dgm:spPr/>
    </dgm:pt>
    <dgm:pt modelId="{D869C9F2-A3B9-470E-A44C-C491EFC8341A}" type="pres">
      <dgm:prSet presAssocID="{04EC4E75-494A-43CA-80C4-5DE1200CB4E2}" presName="connTx" presStyleLbl="parChTrans1D2" presStyleIdx="2" presStyleCnt="4"/>
      <dgm:spPr/>
    </dgm:pt>
    <dgm:pt modelId="{AAE4AB3F-6479-41F2-88E4-8E13FB42C982}" type="pres">
      <dgm:prSet presAssocID="{7536D0B8-23B4-4B47-BBB8-96F41E8B8DD5}" presName="root2" presStyleCnt="0"/>
      <dgm:spPr/>
    </dgm:pt>
    <dgm:pt modelId="{2F8D2326-FBFE-4D23-9558-F112F3A1A879}" type="pres">
      <dgm:prSet presAssocID="{7536D0B8-23B4-4B47-BBB8-96F41E8B8DD5}" presName="LevelTwoTextNode" presStyleLbl="node2" presStyleIdx="2" presStyleCnt="4" custScaleX="226882">
        <dgm:presLayoutVars>
          <dgm:chPref val="3"/>
        </dgm:presLayoutVars>
      </dgm:prSet>
      <dgm:spPr/>
    </dgm:pt>
    <dgm:pt modelId="{EDD19BD2-CD01-4FE0-888D-9703FD3AD42B}" type="pres">
      <dgm:prSet presAssocID="{7536D0B8-23B4-4B47-BBB8-96F41E8B8DD5}" presName="level3hierChild" presStyleCnt="0"/>
      <dgm:spPr/>
    </dgm:pt>
    <dgm:pt modelId="{405082C2-0C18-4A05-B9AE-AB2F91FBBB9C}" type="pres">
      <dgm:prSet presAssocID="{65F13D30-9417-42A4-B61A-284CBC65BC99}" presName="conn2-1" presStyleLbl="parChTrans1D2" presStyleIdx="3" presStyleCnt="4"/>
      <dgm:spPr/>
    </dgm:pt>
    <dgm:pt modelId="{E2922E3F-8C46-4A89-B589-E3B49793D4A6}" type="pres">
      <dgm:prSet presAssocID="{65F13D30-9417-42A4-B61A-284CBC65BC99}" presName="connTx" presStyleLbl="parChTrans1D2" presStyleIdx="3" presStyleCnt="4"/>
      <dgm:spPr/>
    </dgm:pt>
    <dgm:pt modelId="{47B53475-3396-47D4-8E66-19AA5B64C3B0}" type="pres">
      <dgm:prSet presAssocID="{0FF60A59-AC91-4EAF-8CD9-1C9D8132D663}" presName="root2" presStyleCnt="0"/>
      <dgm:spPr/>
    </dgm:pt>
    <dgm:pt modelId="{57537F22-B7CE-463E-BC4E-13661364DBE1}" type="pres">
      <dgm:prSet presAssocID="{0FF60A59-AC91-4EAF-8CD9-1C9D8132D663}" presName="LevelTwoTextNode" presStyleLbl="node2" presStyleIdx="3" presStyleCnt="4" custScaleX="226882">
        <dgm:presLayoutVars>
          <dgm:chPref val="3"/>
        </dgm:presLayoutVars>
      </dgm:prSet>
      <dgm:spPr/>
    </dgm:pt>
    <dgm:pt modelId="{CAE59A53-4BC2-4D0A-AE7B-850A805F93D6}" type="pres">
      <dgm:prSet presAssocID="{0FF60A59-AC91-4EAF-8CD9-1C9D8132D663}" presName="level3hierChild" presStyleCnt="0"/>
      <dgm:spPr/>
    </dgm:pt>
    <dgm:pt modelId="{1F9FE4F2-1764-48DA-8853-BE1E976F2AAF}" type="pres">
      <dgm:prSet presAssocID="{12C81304-6688-4839-B2C8-6B942F113E59}" presName="conn2-1" presStyleLbl="parChTrans1D3" presStyleIdx="3" presStyleCnt="5"/>
      <dgm:spPr/>
    </dgm:pt>
    <dgm:pt modelId="{7DF478BF-B2FC-452B-A880-447B9A067550}" type="pres">
      <dgm:prSet presAssocID="{12C81304-6688-4839-B2C8-6B942F113E59}" presName="connTx" presStyleLbl="parChTrans1D3" presStyleIdx="3" presStyleCnt="5"/>
      <dgm:spPr/>
    </dgm:pt>
    <dgm:pt modelId="{A897BD6C-9D3E-4608-8D61-0445546306C2}" type="pres">
      <dgm:prSet presAssocID="{6D86A779-8274-4937-BC0E-E92E123E64B7}" presName="root2" presStyleCnt="0"/>
      <dgm:spPr/>
    </dgm:pt>
    <dgm:pt modelId="{6C7D4363-CB6E-496F-B666-7175CA870A36}" type="pres">
      <dgm:prSet presAssocID="{6D86A779-8274-4937-BC0E-E92E123E64B7}" presName="LevelTwoTextNode" presStyleLbl="node3" presStyleIdx="3" presStyleCnt="5">
        <dgm:presLayoutVars>
          <dgm:chPref val="3"/>
        </dgm:presLayoutVars>
      </dgm:prSet>
      <dgm:spPr/>
    </dgm:pt>
    <dgm:pt modelId="{0BA96491-3635-4EDD-917E-8C07286C139D}" type="pres">
      <dgm:prSet presAssocID="{6D86A779-8274-4937-BC0E-E92E123E64B7}" presName="level3hierChild" presStyleCnt="0"/>
      <dgm:spPr/>
    </dgm:pt>
    <dgm:pt modelId="{A560D469-2BEF-47B7-83B7-FB3960F824C7}" type="pres">
      <dgm:prSet presAssocID="{B5EA3829-F072-446A-B33B-37C974D45B9B}" presName="conn2-1" presStyleLbl="parChTrans1D3" presStyleIdx="4" presStyleCnt="5"/>
      <dgm:spPr/>
    </dgm:pt>
    <dgm:pt modelId="{CE97413C-7D03-4277-8B63-E5BB9D2F61E2}" type="pres">
      <dgm:prSet presAssocID="{B5EA3829-F072-446A-B33B-37C974D45B9B}" presName="connTx" presStyleLbl="parChTrans1D3" presStyleIdx="4" presStyleCnt="5"/>
      <dgm:spPr/>
    </dgm:pt>
    <dgm:pt modelId="{D80E7F2E-A9EE-4DF0-B01B-FCDE48143986}" type="pres">
      <dgm:prSet presAssocID="{7A20DE18-D8E1-433B-9015-17F62312F311}" presName="root2" presStyleCnt="0"/>
      <dgm:spPr/>
    </dgm:pt>
    <dgm:pt modelId="{3B1681A9-B0EC-400C-AC30-DA94DB31E15E}" type="pres">
      <dgm:prSet presAssocID="{7A20DE18-D8E1-433B-9015-17F62312F311}" presName="LevelTwoTextNode" presStyleLbl="node3" presStyleIdx="4" presStyleCnt="5">
        <dgm:presLayoutVars>
          <dgm:chPref val="3"/>
        </dgm:presLayoutVars>
      </dgm:prSet>
      <dgm:spPr/>
    </dgm:pt>
    <dgm:pt modelId="{8BEFF270-3175-430D-80B3-36B7900D4399}" type="pres">
      <dgm:prSet presAssocID="{7A20DE18-D8E1-433B-9015-17F62312F311}" presName="level3hierChild" presStyleCnt="0"/>
      <dgm:spPr/>
    </dgm:pt>
  </dgm:ptLst>
  <dgm:cxnLst>
    <dgm:cxn modelId="{1984AC0D-0AA4-4903-928E-6A3F06A92145}" type="presOf" srcId="{5BFE9132-7B05-4B4F-96EA-68F97E552B19}" destId="{1F669CC0-9AD2-4FCD-8319-0F94B36A1574}" srcOrd="0" destOrd="0" presId="urn:microsoft.com/office/officeart/2005/8/layout/hierarchy2"/>
    <dgm:cxn modelId="{7C16340E-6D11-43EC-B157-3CBD2259A02D}" type="presOf" srcId="{04EC4E75-494A-43CA-80C4-5DE1200CB4E2}" destId="{D869C9F2-A3B9-470E-A44C-C491EFC8341A}" srcOrd="1" destOrd="0" presId="urn:microsoft.com/office/officeart/2005/8/layout/hierarchy2"/>
    <dgm:cxn modelId="{B15CC50E-65B9-494A-B490-5D241A690EED}" srcId="{5BFE9132-7B05-4B4F-96EA-68F97E552B19}" destId="{6FBA333B-A2FE-4D15-B3CC-55FA77691F01}" srcOrd="1" destOrd="0" parTransId="{D5344B18-17BF-42DC-9F71-76AB29CA79D5}" sibTransId="{70B56B3B-ECEA-4FBA-9906-59F28E68375A}"/>
    <dgm:cxn modelId="{FC28B81F-00E1-46E6-B586-899436CF928F}" type="presOf" srcId="{E717E772-6333-429E-A3F7-96638D20FE95}" destId="{06A5A1CD-EF09-4D0B-9DF8-4886D313F206}" srcOrd="0" destOrd="0" presId="urn:microsoft.com/office/officeart/2005/8/layout/hierarchy2"/>
    <dgm:cxn modelId="{F3140526-5443-4288-B7B1-B3642F5A8818}" type="presOf" srcId="{52BFC82F-5F1A-43B4-B754-8B5C78B6D191}" destId="{67F9D79C-A4AB-41DE-828F-943E179281B3}" srcOrd="1" destOrd="0" presId="urn:microsoft.com/office/officeart/2005/8/layout/hierarchy2"/>
    <dgm:cxn modelId="{C388D42A-F5B5-4106-AC46-2177A9716DF3}" srcId="{E717E772-6333-429E-A3F7-96638D20FE95}" destId="{7536D0B8-23B4-4B47-BBB8-96F41E8B8DD5}" srcOrd="2" destOrd="0" parTransId="{04EC4E75-494A-43CA-80C4-5DE1200CB4E2}" sibTransId="{A8C31DE9-818B-442B-9E09-606E34EA216F}"/>
    <dgm:cxn modelId="{E583022C-7409-40F6-8FD1-0BD3784CAE04}" type="presOf" srcId="{DA0297D6-0EC2-4EBE-8864-EB08C6D06254}" destId="{3C570CED-6081-4FA8-BD83-7D96CAC53C1B}" srcOrd="0" destOrd="0" presId="urn:microsoft.com/office/officeart/2005/8/layout/hierarchy2"/>
    <dgm:cxn modelId="{6A25122D-B226-44B3-950C-9962E2183124}" type="presOf" srcId="{65F13D30-9417-42A4-B61A-284CBC65BC99}" destId="{405082C2-0C18-4A05-B9AE-AB2F91FBBB9C}" srcOrd="0" destOrd="0" presId="urn:microsoft.com/office/officeart/2005/8/layout/hierarchy2"/>
    <dgm:cxn modelId="{44D9D532-9DF4-441B-A476-BE1D601D637D}" type="presOf" srcId="{52BFC82F-5F1A-43B4-B754-8B5C78B6D191}" destId="{0D9932A3-0DF5-4376-A917-2FC85095B630}" srcOrd="0" destOrd="0" presId="urn:microsoft.com/office/officeart/2005/8/layout/hierarchy2"/>
    <dgm:cxn modelId="{1C2B0A3A-17C3-4627-8184-C82381B9624D}" srcId="{E717E772-6333-429E-A3F7-96638D20FE95}" destId="{5BFE9132-7B05-4B4F-96EA-68F97E552B19}" srcOrd="0" destOrd="0" parTransId="{5F455330-D9B1-4CBB-B4FC-80F4F8014491}" sibTransId="{144C655B-1733-42BA-8ACB-860E8560C87A}"/>
    <dgm:cxn modelId="{82DE923A-574A-4B7F-8DCB-6937B1DAF0A6}" srcId="{0FF60A59-AC91-4EAF-8CD9-1C9D8132D663}" destId="{7A20DE18-D8E1-433B-9015-17F62312F311}" srcOrd="1" destOrd="0" parTransId="{B5EA3829-F072-446A-B33B-37C974D45B9B}" sibTransId="{8E620189-8C2A-4C64-9407-1345F3F85A13}"/>
    <dgm:cxn modelId="{1A37DD3E-4B4F-4EB4-A5C2-EA2D10E631AE}" srcId="{5BFE9132-7B05-4B4F-96EA-68F97E552B19}" destId="{E4E8CF30-EC1F-473A-A372-D3D369F78C9D}" srcOrd="0" destOrd="0" parTransId="{52BFC82F-5F1A-43B4-B754-8B5C78B6D191}" sibTransId="{A479DC4A-4B6D-44BC-88C2-94661A0ABDF3}"/>
    <dgm:cxn modelId="{29F25B5D-54D9-4C09-914E-BBD7A001AF3F}" type="presOf" srcId="{0FF60A59-AC91-4EAF-8CD9-1C9D8132D663}" destId="{57537F22-B7CE-463E-BC4E-13661364DBE1}" srcOrd="0" destOrd="0" presId="urn:microsoft.com/office/officeart/2005/8/layout/hierarchy2"/>
    <dgm:cxn modelId="{2E717560-0E8E-4A20-BAB6-051B76B8BA26}" type="presOf" srcId="{6FBA333B-A2FE-4D15-B3CC-55FA77691F01}" destId="{00720644-F543-4AE7-BC18-735CFA504A29}" srcOrd="0" destOrd="0" presId="urn:microsoft.com/office/officeart/2005/8/layout/hierarchy2"/>
    <dgm:cxn modelId="{C88F6044-CA59-4B6C-90AF-37560580C6B8}" type="presOf" srcId="{7536D0B8-23B4-4B47-BBB8-96F41E8B8DD5}" destId="{2F8D2326-FBFE-4D23-9558-F112F3A1A879}" srcOrd="0" destOrd="0" presId="urn:microsoft.com/office/officeart/2005/8/layout/hierarchy2"/>
    <dgm:cxn modelId="{6542D145-92C5-4D96-A830-9D6C680C0520}" type="presOf" srcId="{65F13D30-9417-42A4-B61A-284CBC65BC99}" destId="{E2922E3F-8C46-4A89-B589-E3B49793D4A6}" srcOrd="1" destOrd="0" presId="urn:microsoft.com/office/officeart/2005/8/layout/hierarchy2"/>
    <dgm:cxn modelId="{3C345C69-1DB1-47E8-BAED-E964C9CD263E}" type="presOf" srcId="{5F455330-D9B1-4CBB-B4FC-80F4F8014491}" destId="{C2D27B43-7B74-45D6-9164-B30613CF1123}" srcOrd="1" destOrd="0" presId="urn:microsoft.com/office/officeart/2005/8/layout/hierarchy2"/>
    <dgm:cxn modelId="{4A7B2D4C-AC87-4EA2-A20B-8A2679A9C044}" type="presOf" srcId="{5F455330-D9B1-4CBB-B4FC-80F4F8014491}" destId="{3081B72B-7B9D-4588-AB33-804965A7087A}" srcOrd="0" destOrd="0" presId="urn:microsoft.com/office/officeart/2005/8/layout/hierarchy2"/>
    <dgm:cxn modelId="{7B35B86C-F2C9-4987-9002-11189A1B34AC}" type="presOf" srcId="{D5344B18-17BF-42DC-9F71-76AB29CA79D5}" destId="{380BBB81-B10D-4A52-97BC-3D9840EE598F}" srcOrd="0" destOrd="0" presId="urn:microsoft.com/office/officeart/2005/8/layout/hierarchy2"/>
    <dgm:cxn modelId="{C42F426F-D5C6-438B-97A4-D880CD16489D}" type="presOf" srcId="{12C81304-6688-4839-B2C8-6B942F113E59}" destId="{1F9FE4F2-1764-48DA-8853-BE1E976F2AAF}" srcOrd="0" destOrd="0" presId="urn:microsoft.com/office/officeart/2005/8/layout/hierarchy2"/>
    <dgm:cxn modelId="{ED6BB870-3ECB-46A2-AE65-8CF30683A7E6}" srcId="{E717E772-6333-429E-A3F7-96638D20FE95}" destId="{67CE175F-3002-4D4A-853B-BB1B5918E6FD}" srcOrd="1" destOrd="0" parTransId="{58902554-D7AC-466E-AE85-AEB168AC6B35}" sibTransId="{6279B5F5-15F0-48FE-BCFF-C052883D2ACB}"/>
    <dgm:cxn modelId="{0587C070-3F37-41DD-B9B4-E0B36247D9CC}" srcId="{6E116A13-E611-4D95-AB7E-3F6DCCC771D8}" destId="{E717E772-6333-429E-A3F7-96638D20FE95}" srcOrd="0" destOrd="0" parTransId="{C111A4CF-C3DB-4DDD-9809-0BD0C95B196F}" sibTransId="{87582E28-1E33-468A-93EE-E9E5ACD17BB9}"/>
    <dgm:cxn modelId="{7BD3CF76-7611-4281-9E26-FB7858AF6600}" type="presOf" srcId="{7A20DE18-D8E1-433B-9015-17F62312F311}" destId="{3B1681A9-B0EC-400C-AC30-DA94DB31E15E}" srcOrd="0" destOrd="0" presId="urn:microsoft.com/office/officeart/2005/8/layout/hierarchy2"/>
    <dgm:cxn modelId="{8865107A-E4A8-4AC9-A0D9-7625BE78EB9C}" srcId="{0FF60A59-AC91-4EAF-8CD9-1C9D8132D663}" destId="{6D86A779-8274-4937-BC0E-E92E123E64B7}" srcOrd="0" destOrd="0" parTransId="{12C81304-6688-4839-B2C8-6B942F113E59}" sibTransId="{9AE0A587-A1C3-413E-93C2-D9FFB2DE6919}"/>
    <dgm:cxn modelId="{8B0F5483-E3A9-490F-8872-582DE32B1DF9}" type="presOf" srcId="{B5EA3829-F072-446A-B33B-37C974D45B9B}" destId="{CE97413C-7D03-4277-8B63-E5BB9D2F61E2}" srcOrd="1" destOrd="0" presId="urn:microsoft.com/office/officeart/2005/8/layout/hierarchy2"/>
    <dgm:cxn modelId="{8AB79984-0D77-437C-A398-03D0FD3F5F71}" type="presOf" srcId="{6E116A13-E611-4D95-AB7E-3F6DCCC771D8}" destId="{A18E3BD9-4786-4963-A03F-676EC6EA74A6}" srcOrd="0" destOrd="0" presId="urn:microsoft.com/office/officeart/2005/8/layout/hierarchy2"/>
    <dgm:cxn modelId="{5ECC2C86-7719-4460-BC8C-550D48A0A078}" type="presOf" srcId="{6D86A779-8274-4937-BC0E-E92E123E64B7}" destId="{6C7D4363-CB6E-496F-B666-7175CA870A36}" srcOrd="0" destOrd="0" presId="urn:microsoft.com/office/officeart/2005/8/layout/hierarchy2"/>
    <dgm:cxn modelId="{81FA3B89-F566-4312-833B-D1486E38EEAF}" type="presOf" srcId="{58902554-D7AC-466E-AE85-AEB168AC6B35}" destId="{60716391-D037-4C46-8CF4-5AA99ADEB60F}" srcOrd="0" destOrd="0" presId="urn:microsoft.com/office/officeart/2005/8/layout/hierarchy2"/>
    <dgm:cxn modelId="{75DB9995-9E0A-4E0A-B614-8EECCB8199A3}" srcId="{E717E772-6333-429E-A3F7-96638D20FE95}" destId="{0FF60A59-AC91-4EAF-8CD9-1C9D8132D663}" srcOrd="3" destOrd="0" parTransId="{65F13D30-9417-42A4-B61A-284CBC65BC99}" sibTransId="{B9B64189-904B-430B-A4B7-C65A07560E3F}"/>
    <dgm:cxn modelId="{B11202A5-DC76-4D46-BB16-470BEB0457E5}" type="presOf" srcId="{DA0297D6-0EC2-4EBE-8864-EB08C6D06254}" destId="{CE62704F-3F50-4210-A795-80E3CCDB9F55}" srcOrd="1" destOrd="0" presId="urn:microsoft.com/office/officeart/2005/8/layout/hierarchy2"/>
    <dgm:cxn modelId="{BBD0CFA5-DD2A-41AE-924C-08E155595A13}" srcId="{5BFE9132-7B05-4B4F-96EA-68F97E552B19}" destId="{17545C65-49A3-4363-94D7-A5B182971611}" srcOrd="2" destOrd="0" parTransId="{DA0297D6-0EC2-4EBE-8864-EB08C6D06254}" sibTransId="{7517F502-0DBF-4E44-B405-37D55E14F93B}"/>
    <dgm:cxn modelId="{288413BB-268F-4CCD-AFE8-C51763CF5A44}" type="presOf" srcId="{04EC4E75-494A-43CA-80C4-5DE1200CB4E2}" destId="{941EB554-85DC-4D6E-BC4F-748723845535}" srcOrd="0" destOrd="0" presId="urn:microsoft.com/office/officeart/2005/8/layout/hierarchy2"/>
    <dgm:cxn modelId="{8BC0EBCE-118F-40B1-A4F1-C355C2041665}" type="presOf" srcId="{B5EA3829-F072-446A-B33B-37C974D45B9B}" destId="{A560D469-2BEF-47B7-83B7-FB3960F824C7}" srcOrd="0" destOrd="0" presId="urn:microsoft.com/office/officeart/2005/8/layout/hierarchy2"/>
    <dgm:cxn modelId="{53E287CF-65C3-4ED5-BD5D-AF0E4132FC0A}" type="presOf" srcId="{67CE175F-3002-4D4A-853B-BB1B5918E6FD}" destId="{EFF2EA58-95EC-4FC4-B98B-BBD6D32E4493}" srcOrd="0" destOrd="0" presId="urn:microsoft.com/office/officeart/2005/8/layout/hierarchy2"/>
    <dgm:cxn modelId="{63734ED2-58B8-43D7-A3D6-18014D636B64}" type="presOf" srcId="{17545C65-49A3-4363-94D7-A5B182971611}" destId="{34E9CF3B-C4E2-44F7-9B29-B0F13BF40DE2}" srcOrd="0" destOrd="0" presId="urn:microsoft.com/office/officeart/2005/8/layout/hierarchy2"/>
    <dgm:cxn modelId="{4986ADD5-30A7-4239-B45F-518A0D4CD2D4}" type="presOf" srcId="{E4E8CF30-EC1F-473A-A372-D3D369F78C9D}" destId="{8C8F00B8-032C-4EE2-A7AA-18AB10F920EE}" srcOrd="0" destOrd="0" presId="urn:microsoft.com/office/officeart/2005/8/layout/hierarchy2"/>
    <dgm:cxn modelId="{9166DBDB-5AAA-44A4-B077-30E3340AC6FB}" type="presOf" srcId="{D5344B18-17BF-42DC-9F71-76AB29CA79D5}" destId="{0B9E8362-40B8-48A8-8563-AF364E372C87}" srcOrd="1" destOrd="0" presId="urn:microsoft.com/office/officeart/2005/8/layout/hierarchy2"/>
    <dgm:cxn modelId="{68AD70DC-6F49-42A5-AD32-8AE8C6B42DA1}" type="presOf" srcId="{12C81304-6688-4839-B2C8-6B942F113E59}" destId="{7DF478BF-B2FC-452B-A880-447B9A067550}" srcOrd="1" destOrd="0" presId="urn:microsoft.com/office/officeart/2005/8/layout/hierarchy2"/>
    <dgm:cxn modelId="{AAF8A5FC-76B9-4349-B4B5-9653EF091C7A}" type="presOf" srcId="{58902554-D7AC-466E-AE85-AEB168AC6B35}" destId="{02D9A83C-2229-4DDE-A36E-38B9D7BDA3AA}" srcOrd="1" destOrd="0" presId="urn:microsoft.com/office/officeart/2005/8/layout/hierarchy2"/>
    <dgm:cxn modelId="{A8172123-3DBF-4ED5-A4BE-869685ACB937}" type="presParOf" srcId="{A18E3BD9-4786-4963-A03F-676EC6EA74A6}" destId="{556F386B-1FCD-44F5-9D8D-1550F7648771}" srcOrd="0" destOrd="0" presId="urn:microsoft.com/office/officeart/2005/8/layout/hierarchy2"/>
    <dgm:cxn modelId="{CF0C6C45-14AA-4D63-88C7-3BF553159428}" type="presParOf" srcId="{556F386B-1FCD-44F5-9D8D-1550F7648771}" destId="{06A5A1CD-EF09-4D0B-9DF8-4886D313F206}" srcOrd="0" destOrd="0" presId="urn:microsoft.com/office/officeart/2005/8/layout/hierarchy2"/>
    <dgm:cxn modelId="{FFFBB797-A052-43D6-8EFC-944B0B36B22C}" type="presParOf" srcId="{556F386B-1FCD-44F5-9D8D-1550F7648771}" destId="{0C870991-CE71-4722-8FFA-D27CF3D774DE}" srcOrd="1" destOrd="0" presId="urn:microsoft.com/office/officeart/2005/8/layout/hierarchy2"/>
    <dgm:cxn modelId="{73D61B6F-91AC-4275-91FB-216DDE577FAA}" type="presParOf" srcId="{0C870991-CE71-4722-8FFA-D27CF3D774DE}" destId="{3081B72B-7B9D-4588-AB33-804965A7087A}" srcOrd="0" destOrd="0" presId="urn:microsoft.com/office/officeart/2005/8/layout/hierarchy2"/>
    <dgm:cxn modelId="{9BF126D1-4C54-47CC-BC22-042704BD6D92}" type="presParOf" srcId="{3081B72B-7B9D-4588-AB33-804965A7087A}" destId="{C2D27B43-7B74-45D6-9164-B30613CF1123}" srcOrd="0" destOrd="0" presId="urn:microsoft.com/office/officeart/2005/8/layout/hierarchy2"/>
    <dgm:cxn modelId="{A79B0015-2588-416E-B885-13547089C37D}" type="presParOf" srcId="{0C870991-CE71-4722-8FFA-D27CF3D774DE}" destId="{184378A8-16F0-4B72-B54F-5B3061A7E62E}" srcOrd="1" destOrd="0" presId="urn:microsoft.com/office/officeart/2005/8/layout/hierarchy2"/>
    <dgm:cxn modelId="{0A38C237-DE1B-4038-A892-E77BC512AE2B}" type="presParOf" srcId="{184378A8-16F0-4B72-B54F-5B3061A7E62E}" destId="{1F669CC0-9AD2-4FCD-8319-0F94B36A1574}" srcOrd="0" destOrd="0" presId="urn:microsoft.com/office/officeart/2005/8/layout/hierarchy2"/>
    <dgm:cxn modelId="{E7DA53C3-118A-415F-AB19-294592A32E02}" type="presParOf" srcId="{184378A8-16F0-4B72-B54F-5B3061A7E62E}" destId="{36E68FF5-6BF4-42FB-9FDF-1B746689B8F3}" srcOrd="1" destOrd="0" presId="urn:microsoft.com/office/officeart/2005/8/layout/hierarchy2"/>
    <dgm:cxn modelId="{24BA3BA8-8986-4371-B091-D2625BF5ED39}" type="presParOf" srcId="{36E68FF5-6BF4-42FB-9FDF-1B746689B8F3}" destId="{0D9932A3-0DF5-4376-A917-2FC85095B630}" srcOrd="0" destOrd="0" presId="urn:microsoft.com/office/officeart/2005/8/layout/hierarchy2"/>
    <dgm:cxn modelId="{AB52B3F2-5341-4EA8-9F22-C50495F5ED0F}" type="presParOf" srcId="{0D9932A3-0DF5-4376-A917-2FC85095B630}" destId="{67F9D79C-A4AB-41DE-828F-943E179281B3}" srcOrd="0" destOrd="0" presId="urn:microsoft.com/office/officeart/2005/8/layout/hierarchy2"/>
    <dgm:cxn modelId="{170243E6-FE03-4A20-90E3-57166F50F7FE}" type="presParOf" srcId="{36E68FF5-6BF4-42FB-9FDF-1B746689B8F3}" destId="{AB26D74A-2F7B-4277-A183-0611AB5A6223}" srcOrd="1" destOrd="0" presId="urn:microsoft.com/office/officeart/2005/8/layout/hierarchy2"/>
    <dgm:cxn modelId="{7BDBF0E7-2A67-4941-A956-AAF7D4032723}" type="presParOf" srcId="{AB26D74A-2F7B-4277-A183-0611AB5A6223}" destId="{8C8F00B8-032C-4EE2-A7AA-18AB10F920EE}" srcOrd="0" destOrd="0" presId="urn:microsoft.com/office/officeart/2005/8/layout/hierarchy2"/>
    <dgm:cxn modelId="{8BA4BBDA-62AC-47D6-9227-E68C73F08EFF}" type="presParOf" srcId="{AB26D74A-2F7B-4277-A183-0611AB5A6223}" destId="{08712C92-0D18-449A-A1D3-E7CD93CFF630}" srcOrd="1" destOrd="0" presId="urn:microsoft.com/office/officeart/2005/8/layout/hierarchy2"/>
    <dgm:cxn modelId="{E414D4B3-7E26-4ABC-BAE1-AC9DD12D8001}" type="presParOf" srcId="{36E68FF5-6BF4-42FB-9FDF-1B746689B8F3}" destId="{380BBB81-B10D-4A52-97BC-3D9840EE598F}" srcOrd="2" destOrd="0" presId="urn:microsoft.com/office/officeart/2005/8/layout/hierarchy2"/>
    <dgm:cxn modelId="{EFCBAA32-F602-4ED7-8682-6244EE8E7048}" type="presParOf" srcId="{380BBB81-B10D-4A52-97BC-3D9840EE598F}" destId="{0B9E8362-40B8-48A8-8563-AF364E372C87}" srcOrd="0" destOrd="0" presId="urn:microsoft.com/office/officeart/2005/8/layout/hierarchy2"/>
    <dgm:cxn modelId="{802FBCF3-0429-444B-A80D-EC9B5B4D8552}" type="presParOf" srcId="{36E68FF5-6BF4-42FB-9FDF-1B746689B8F3}" destId="{4A6D4BAB-FD46-45DA-8371-E44540186B90}" srcOrd="3" destOrd="0" presId="urn:microsoft.com/office/officeart/2005/8/layout/hierarchy2"/>
    <dgm:cxn modelId="{E162B14B-54D2-49D1-95A0-4AEE7F1401E6}" type="presParOf" srcId="{4A6D4BAB-FD46-45DA-8371-E44540186B90}" destId="{00720644-F543-4AE7-BC18-735CFA504A29}" srcOrd="0" destOrd="0" presId="urn:microsoft.com/office/officeart/2005/8/layout/hierarchy2"/>
    <dgm:cxn modelId="{AFD7658A-2DDA-4207-8F4E-FCA891F4909C}" type="presParOf" srcId="{4A6D4BAB-FD46-45DA-8371-E44540186B90}" destId="{0164D2D8-B30A-4B8B-B6C2-5748B3A3A51F}" srcOrd="1" destOrd="0" presId="urn:microsoft.com/office/officeart/2005/8/layout/hierarchy2"/>
    <dgm:cxn modelId="{B287AD4D-5F26-4D0C-9C65-1CF903F0A990}" type="presParOf" srcId="{36E68FF5-6BF4-42FB-9FDF-1B746689B8F3}" destId="{3C570CED-6081-4FA8-BD83-7D96CAC53C1B}" srcOrd="4" destOrd="0" presId="urn:microsoft.com/office/officeart/2005/8/layout/hierarchy2"/>
    <dgm:cxn modelId="{D3E282C3-ACEB-4253-B395-9FEA5AE6B95F}" type="presParOf" srcId="{3C570CED-6081-4FA8-BD83-7D96CAC53C1B}" destId="{CE62704F-3F50-4210-A795-80E3CCDB9F55}" srcOrd="0" destOrd="0" presId="urn:microsoft.com/office/officeart/2005/8/layout/hierarchy2"/>
    <dgm:cxn modelId="{09DAEF29-9C73-4540-B417-C2BD7705E17E}" type="presParOf" srcId="{36E68FF5-6BF4-42FB-9FDF-1B746689B8F3}" destId="{A2683AC6-97B7-4C89-B9A1-2A5C1382C5F8}" srcOrd="5" destOrd="0" presId="urn:microsoft.com/office/officeart/2005/8/layout/hierarchy2"/>
    <dgm:cxn modelId="{4CB39D04-61C4-4E12-B6DA-EBE949479595}" type="presParOf" srcId="{A2683AC6-97B7-4C89-B9A1-2A5C1382C5F8}" destId="{34E9CF3B-C4E2-44F7-9B29-B0F13BF40DE2}" srcOrd="0" destOrd="0" presId="urn:microsoft.com/office/officeart/2005/8/layout/hierarchy2"/>
    <dgm:cxn modelId="{89DBC0A4-0D61-4564-B36A-0A2AE0BA3CB0}" type="presParOf" srcId="{A2683AC6-97B7-4C89-B9A1-2A5C1382C5F8}" destId="{2CE2DF55-AC96-437A-AA7B-E537A8A9B75A}" srcOrd="1" destOrd="0" presId="urn:microsoft.com/office/officeart/2005/8/layout/hierarchy2"/>
    <dgm:cxn modelId="{A97C26AC-5804-4F77-9067-0B6776043B7A}" type="presParOf" srcId="{0C870991-CE71-4722-8FFA-D27CF3D774DE}" destId="{60716391-D037-4C46-8CF4-5AA99ADEB60F}" srcOrd="2" destOrd="0" presId="urn:microsoft.com/office/officeart/2005/8/layout/hierarchy2"/>
    <dgm:cxn modelId="{0CF5E116-4AA5-47EE-886E-3FDED48E49C8}" type="presParOf" srcId="{60716391-D037-4C46-8CF4-5AA99ADEB60F}" destId="{02D9A83C-2229-4DDE-A36E-38B9D7BDA3AA}" srcOrd="0" destOrd="0" presId="urn:microsoft.com/office/officeart/2005/8/layout/hierarchy2"/>
    <dgm:cxn modelId="{7115B700-981D-44FB-92CD-DF91A362EC76}" type="presParOf" srcId="{0C870991-CE71-4722-8FFA-D27CF3D774DE}" destId="{183201EF-1232-4BFF-B97E-411A0E571875}" srcOrd="3" destOrd="0" presId="urn:microsoft.com/office/officeart/2005/8/layout/hierarchy2"/>
    <dgm:cxn modelId="{87198BCF-EECA-4B51-83A6-FCFDC57556B1}" type="presParOf" srcId="{183201EF-1232-4BFF-B97E-411A0E571875}" destId="{EFF2EA58-95EC-4FC4-B98B-BBD6D32E4493}" srcOrd="0" destOrd="0" presId="urn:microsoft.com/office/officeart/2005/8/layout/hierarchy2"/>
    <dgm:cxn modelId="{D833532D-363F-491E-A6D5-A054D6B1E22F}" type="presParOf" srcId="{183201EF-1232-4BFF-B97E-411A0E571875}" destId="{01A24929-AEE0-4610-AE03-5FE404B53C6E}" srcOrd="1" destOrd="0" presId="urn:microsoft.com/office/officeart/2005/8/layout/hierarchy2"/>
    <dgm:cxn modelId="{355E0CDD-FCAD-4966-B341-DB623602EFC8}" type="presParOf" srcId="{0C870991-CE71-4722-8FFA-D27CF3D774DE}" destId="{941EB554-85DC-4D6E-BC4F-748723845535}" srcOrd="4" destOrd="0" presId="urn:microsoft.com/office/officeart/2005/8/layout/hierarchy2"/>
    <dgm:cxn modelId="{7DE360AA-2557-43D2-9981-F6A7963417A4}" type="presParOf" srcId="{941EB554-85DC-4D6E-BC4F-748723845535}" destId="{D869C9F2-A3B9-470E-A44C-C491EFC8341A}" srcOrd="0" destOrd="0" presId="urn:microsoft.com/office/officeart/2005/8/layout/hierarchy2"/>
    <dgm:cxn modelId="{D5CA8B11-0516-4EBE-89D8-59D312A77127}" type="presParOf" srcId="{0C870991-CE71-4722-8FFA-D27CF3D774DE}" destId="{AAE4AB3F-6479-41F2-88E4-8E13FB42C982}" srcOrd="5" destOrd="0" presId="urn:microsoft.com/office/officeart/2005/8/layout/hierarchy2"/>
    <dgm:cxn modelId="{0B82281D-A1ED-4A46-A9A7-BBD61BA2ADBE}" type="presParOf" srcId="{AAE4AB3F-6479-41F2-88E4-8E13FB42C982}" destId="{2F8D2326-FBFE-4D23-9558-F112F3A1A879}" srcOrd="0" destOrd="0" presId="urn:microsoft.com/office/officeart/2005/8/layout/hierarchy2"/>
    <dgm:cxn modelId="{4240ED92-4B33-4524-A42A-0BFEC147C2DB}" type="presParOf" srcId="{AAE4AB3F-6479-41F2-88E4-8E13FB42C982}" destId="{EDD19BD2-CD01-4FE0-888D-9703FD3AD42B}" srcOrd="1" destOrd="0" presId="urn:microsoft.com/office/officeart/2005/8/layout/hierarchy2"/>
    <dgm:cxn modelId="{0D31084F-25B3-4E81-B2C8-7C0211E00263}" type="presParOf" srcId="{0C870991-CE71-4722-8FFA-D27CF3D774DE}" destId="{405082C2-0C18-4A05-B9AE-AB2F91FBBB9C}" srcOrd="6" destOrd="0" presId="urn:microsoft.com/office/officeart/2005/8/layout/hierarchy2"/>
    <dgm:cxn modelId="{053185E2-B1A4-403E-8D85-682D4DA75778}" type="presParOf" srcId="{405082C2-0C18-4A05-B9AE-AB2F91FBBB9C}" destId="{E2922E3F-8C46-4A89-B589-E3B49793D4A6}" srcOrd="0" destOrd="0" presId="urn:microsoft.com/office/officeart/2005/8/layout/hierarchy2"/>
    <dgm:cxn modelId="{97AE53F3-3F0D-445A-9668-F655D20E9725}" type="presParOf" srcId="{0C870991-CE71-4722-8FFA-D27CF3D774DE}" destId="{47B53475-3396-47D4-8E66-19AA5B64C3B0}" srcOrd="7" destOrd="0" presId="urn:microsoft.com/office/officeart/2005/8/layout/hierarchy2"/>
    <dgm:cxn modelId="{EC8FFEC4-20FA-420B-9CE5-2F38091245BE}" type="presParOf" srcId="{47B53475-3396-47D4-8E66-19AA5B64C3B0}" destId="{57537F22-B7CE-463E-BC4E-13661364DBE1}" srcOrd="0" destOrd="0" presId="urn:microsoft.com/office/officeart/2005/8/layout/hierarchy2"/>
    <dgm:cxn modelId="{7EBA950E-F580-4161-B9AA-37D1BEE0FA77}" type="presParOf" srcId="{47B53475-3396-47D4-8E66-19AA5B64C3B0}" destId="{CAE59A53-4BC2-4D0A-AE7B-850A805F93D6}" srcOrd="1" destOrd="0" presId="urn:microsoft.com/office/officeart/2005/8/layout/hierarchy2"/>
    <dgm:cxn modelId="{8E2B193A-803C-4EE2-B66B-DA28D194B073}" type="presParOf" srcId="{CAE59A53-4BC2-4D0A-AE7B-850A805F93D6}" destId="{1F9FE4F2-1764-48DA-8853-BE1E976F2AAF}" srcOrd="0" destOrd="0" presId="urn:microsoft.com/office/officeart/2005/8/layout/hierarchy2"/>
    <dgm:cxn modelId="{D4123676-3A9A-4CF4-A1AA-17BF191DBDE5}" type="presParOf" srcId="{1F9FE4F2-1764-48DA-8853-BE1E976F2AAF}" destId="{7DF478BF-B2FC-452B-A880-447B9A067550}" srcOrd="0" destOrd="0" presId="urn:microsoft.com/office/officeart/2005/8/layout/hierarchy2"/>
    <dgm:cxn modelId="{E304F8F8-0065-4C5F-8176-7F21749E68C6}" type="presParOf" srcId="{CAE59A53-4BC2-4D0A-AE7B-850A805F93D6}" destId="{A897BD6C-9D3E-4608-8D61-0445546306C2}" srcOrd="1" destOrd="0" presId="urn:microsoft.com/office/officeart/2005/8/layout/hierarchy2"/>
    <dgm:cxn modelId="{D0573461-9ED0-484A-B67F-BB126B9D48E8}" type="presParOf" srcId="{A897BD6C-9D3E-4608-8D61-0445546306C2}" destId="{6C7D4363-CB6E-496F-B666-7175CA870A36}" srcOrd="0" destOrd="0" presId="urn:microsoft.com/office/officeart/2005/8/layout/hierarchy2"/>
    <dgm:cxn modelId="{3A981BDC-D8EB-45CE-BCE4-05C203B4F417}" type="presParOf" srcId="{A897BD6C-9D3E-4608-8D61-0445546306C2}" destId="{0BA96491-3635-4EDD-917E-8C07286C139D}" srcOrd="1" destOrd="0" presId="urn:microsoft.com/office/officeart/2005/8/layout/hierarchy2"/>
    <dgm:cxn modelId="{6FC127B0-E045-490D-A94F-E22D69135D0C}" type="presParOf" srcId="{CAE59A53-4BC2-4D0A-AE7B-850A805F93D6}" destId="{A560D469-2BEF-47B7-83B7-FB3960F824C7}" srcOrd="2" destOrd="0" presId="urn:microsoft.com/office/officeart/2005/8/layout/hierarchy2"/>
    <dgm:cxn modelId="{ABC4F5B6-2BC0-4472-8187-DC194A0BD67E}" type="presParOf" srcId="{A560D469-2BEF-47B7-83B7-FB3960F824C7}" destId="{CE97413C-7D03-4277-8B63-E5BB9D2F61E2}" srcOrd="0" destOrd="0" presId="urn:microsoft.com/office/officeart/2005/8/layout/hierarchy2"/>
    <dgm:cxn modelId="{6FD124E7-F04D-4497-A6FE-8CC71932EF2D}" type="presParOf" srcId="{CAE59A53-4BC2-4D0A-AE7B-850A805F93D6}" destId="{D80E7F2E-A9EE-4DF0-B01B-FCDE48143986}" srcOrd="3" destOrd="0" presId="urn:microsoft.com/office/officeart/2005/8/layout/hierarchy2"/>
    <dgm:cxn modelId="{DEC6A0DA-E3EB-48D8-8387-CCC41C59174B}" type="presParOf" srcId="{D80E7F2E-A9EE-4DF0-B01B-FCDE48143986}" destId="{3B1681A9-B0EC-400C-AC30-DA94DB31E15E}" srcOrd="0" destOrd="0" presId="urn:microsoft.com/office/officeart/2005/8/layout/hierarchy2"/>
    <dgm:cxn modelId="{E589B146-7D05-4915-BAC9-D0B4D2381FD8}" type="presParOf" srcId="{D80E7F2E-A9EE-4DF0-B01B-FCDE48143986}" destId="{8BEFF270-3175-430D-80B3-36B7900D43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1FDCEC-FFAA-48DE-B064-8F9782B86D98}" type="doc">
      <dgm:prSet loTypeId="urn:microsoft.com/office/officeart/2005/8/layout/cycle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94A4F2-DC74-4D47-B37D-7501568F0295}">
      <dgm:prSet phldrT="[Text]"/>
      <dgm:spPr/>
      <dgm:t>
        <a:bodyPr/>
        <a:lstStyle/>
        <a:p>
          <a:r>
            <a:rPr lang="fa-IR" b="1" dirty="0">
              <a:latin typeface="Times New Roman" panose="02020603050405020304" pitchFamily="18" charset="0"/>
              <a:cs typeface="B Titr" panose="00000700000000000000" pitchFamily="2" charset="-78"/>
            </a:rPr>
            <a:t>تصدیق و اعتبارسنجی</a:t>
          </a:r>
          <a:endParaRPr lang="en-US" b="1" dirty="0">
            <a:latin typeface="Times New Roman" panose="02020603050405020304" pitchFamily="18" charset="0"/>
            <a:cs typeface="B Titr" panose="00000700000000000000" pitchFamily="2" charset="-78"/>
          </a:endParaRPr>
        </a:p>
      </dgm:t>
    </dgm:pt>
    <dgm:pt modelId="{69BB7E7A-5415-404A-B9A8-C40570A38CC5}" type="parTrans" cxnId="{0FA06A01-D4B2-4A80-AC56-F4BE5C7DEBC8}">
      <dgm:prSet/>
      <dgm:spPr/>
      <dgm:t>
        <a:bodyPr/>
        <a:lstStyle/>
        <a:p>
          <a:endParaRPr lang="en-US"/>
        </a:p>
      </dgm:t>
    </dgm:pt>
    <dgm:pt modelId="{A9FB3C62-0EF9-414D-B655-54C65BE89103}" type="sibTrans" cxnId="{0FA06A01-D4B2-4A80-AC56-F4BE5C7DEBC8}">
      <dgm:prSet/>
      <dgm:spPr/>
      <dgm:t>
        <a:bodyPr/>
        <a:lstStyle/>
        <a:p>
          <a:endParaRPr lang="en-US"/>
        </a:p>
      </dgm:t>
    </dgm:pt>
    <dgm:pt modelId="{D14D5FB1-D60A-4BC1-BEC2-17D9CBDEB36C}">
      <dgm:prSet phldrT="[Text]"/>
      <dgm:spPr/>
      <dgm:t>
        <a:bodyPr/>
        <a:lstStyle/>
        <a:p>
          <a:r>
            <a:rPr lang="fa-IR" b="1" dirty="0">
              <a:latin typeface="Times New Roman" panose="02020603050405020304" pitchFamily="18" charset="0"/>
              <a:cs typeface="B Titr" panose="00000700000000000000" pitchFamily="2" charset="-78"/>
            </a:rPr>
            <a:t>احراز هویت مالکیت</a:t>
          </a:r>
          <a:endParaRPr lang="en-US" b="1" dirty="0">
            <a:latin typeface="Times New Roman" panose="02020603050405020304" pitchFamily="18" charset="0"/>
            <a:cs typeface="B Titr" panose="00000700000000000000" pitchFamily="2" charset="-78"/>
          </a:endParaRPr>
        </a:p>
      </dgm:t>
    </dgm:pt>
    <dgm:pt modelId="{63C8951C-FD68-4A60-A7D0-C4D67980FE2D}" type="parTrans" cxnId="{5A3820CF-A297-414C-9AEC-0CD33DE3F161}">
      <dgm:prSet/>
      <dgm:spPr/>
      <dgm:t>
        <a:bodyPr/>
        <a:lstStyle/>
        <a:p>
          <a:endParaRPr lang="en-US"/>
        </a:p>
      </dgm:t>
    </dgm:pt>
    <dgm:pt modelId="{3B809B68-3C60-4922-B7A9-239593444813}" type="sibTrans" cxnId="{5A3820CF-A297-414C-9AEC-0CD33DE3F161}">
      <dgm:prSet/>
      <dgm:spPr/>
      <dgm:t>
        <a:bodyPr/>
        <a:lstStyle/>
        <a:p>
          <a:endParaRPr lang="en-US"/>
        </a:p>
      </dgm:t>
    </dgm:pt>
    <dgm:pt modelId="{A4BFCBA6-80AF-47D2-8E44-F5E882B4DE80}">
      <dgm:prSet phldrT="[Text]"/>
      <dgm:spPr/>
      <dgm:t>
        <a:bodyPr/>
        <a:lstStyle/>
        <a:p>
          <a:r>
            <a:rPr lang="fa-IR" b="1" dirty="0">
              <a:latin typeface="Times New Roman" panose="02020603050405020304" pitchFamily="18" charset="0"/>
              <a:cs typeface="B Titr" panose="00000700000000000000" pitchFamily="2" charset="-78"/>
            </a:rPr>
            <a:t>مخابرات پنهان</a:t>
          </a:r>
          <a:endParaRPr lang="en-US" b="1" dirty="0">
            <a:latin typeface="Times New Roman" panose="02020603050405020304" pitchFamily="18" charset="0"/>
            <a:cs typeface="B Titr" panose="00000700000000000000" pitchFamily="2" charset="-78"/>
          </a:endParaRPr>
        </a:p>
      </dgm:t>
    </dgm:pt>
    <dgm:pt modelId="{5B082FC6-0900-480C-B462-421D6E435D2F}" type="parTrans" cxnId="{F9D2AAD8-A5AE-4DDF-9947-402AECCA62FA}">
      <dgm:prSet/>
      <dgm:spPr/>
      <dgm:t>
        <a:bodyPr/>
        <a:lstStyle/>
        <a:p>
          <a:endParaRPr lang="en-US"/>
        </a:p>
      </dgm:t>
    </dgm:pt>
    <dgm:pt modelId="{D7FFAC8E-5789-40D2-AC04-658A8D58591D}" type="sibTrans" cxnId="{F9D2AAD8-A5AE-4DDF-9947-402AECCA62FA}">
      <dgm:prSet/>
      <dgm:spPr/>
      <dgm:t>
        <a:bodyPr/>
        <a:lstStyle/>
        <a:p>
          <a:endParaRPr lang="en-US"/>
        </a:p>
      </dgm:t>
    </dgm:pt>
    <dgm:pt modelId="{A0753B6D-A1B8-42B4-B704-AB5943C3FCEC}">
      <dgm:prSet phldrT="[Text]"/>
      <dgm:spPr/>
      <dgm:t>
        <a:bodyPr/>
        <a:lstStyle/>
        <a:p>
          <a:r>
            <a:rPr lang="fa-IR" b="1" dirty="0">
              <a:latin typeface="Times New Roman" panose="02020603050405020304" pitchFamily="18" charset="0"/>
              <a:cs typeface="B Titr" panose="00000700000000000000" pitchFamily="2" charset="-78"/>
            </a:rPr>
            <a:t>دنبال کردن و پیگیری مشتری</a:t>
          </a:r>
          <a:endParaRPr lang="en-US" b="1" dirty="0">
            <a:latin typeface="Times New Roman" panose="02020603050405020304" pitchFamily="18" charset="0"/>
            <a:cs typeface="B Titr" panose="00000700000000000000" pitchFamily="2" charset="-78"/>
          </a:endParaRPr>
        </a:p>
      </dgm:t>
    </dgm:pt>
    <dgm:pt modelId="{08765561-FFCD-4082-B1AA-B17DCFB73DFA}" type="parTrans" cxnId="{066B3263-CEEB-4EC2-A3C1-7603A3990EBA}">
      <dgm:prSet/>
      <dgm:spPr/>
      <dgm:t>
        <a:bodyPr/>
        <a:lstStyle/>
        <a:p>
          <a:endParaRPr lang="en-US"/>
        </a:p>
      </dgm:t>
    </dgm:pt>
    <dgm:pt modelId="{8E221AC9-93CC-4C70-8A84-B8E056CE1C66}" type="sibTrans" cxnId="{066B3263-CEEB-4EC2-A3C1-7603A3990EBA}">
      <dgm:prSet/>
      <dgm:spPr/>
      <dgm:t>
        <a:bodyPr/>
        <a:lstStyle/>
        <a:p>
          <a:endParaRPr lang="en-US"/>
        </a:p>
      </dgm:t>
    </dgm:pt>
    <dgm:pt modelId="{6BFEDA71-952A-465C-901B-CC44B704ED29}" type="pres">
      <dgm:prSet presAssocID="{121FDCEC-FFAA-48DE-B064-8F9782B86D98}" presName="cycle" presStyleCnt="0">
        <dgm:presLayoutVars>
          <dgm:dir/>
          <dgm:resizeHandles val="exact"/>
        </dgm:presLayoutVars>
      </dgm:prSet>
      <dgm:spPr/>
    </dgm:pt>
    <dgm:pt modelId="{F102EB8B-3B56-4605-B050-E3481A825F14}" type="pres">
      <dgm:prSet presAssocID="{1594A4F2-DC74-4D47-B37D-7501568F0295}" presName="node" presStyleLbl="node1" presStyleIdx="0" presStyleCnt="4">
        <dgm:presLayoutVars>
          <dgm:bulletEnabled val="1"/>
        </dgm:presLayoutVars>
      </dgm:prSet>
      <dgm:spPr/>
    </dgm:pt>
    <dgm:pt modelId="{00A20F7B-151D-4C2C-9E39-9F6885035C9A}" type="pres">
      <dgm:prSet presAssocID="{1594A4F2-DC74-4D47-B37D-7501568F0295}" presName="spNode" presStyleCnt="0"/>
      <dgm:spPr/>
    </dgm:pt>
    <dgm:pt modelId="{A8994E3F-23B6-423B-91C3-A14A99283C46}" type="pres">
      <dgm:prSet presAssocID="{A9FB3C62-0EF9-414D-B655-54C65BE89103}" presName="sibTrans" presStyleLbl="sibTrans1D1" presStyleIdx="0" presStyleCnt="4"/>
      <dgm:spPr/>
    </dgm:pt>
    <dgm:pt modelId="{BAA45B3B-8D33-452A-B8A9-FC758BB433C7}" type="pres">
      <dgm:prSet presAssocID="{D14D5FB1-D60A-4BC1-BEC2-17D9CBDEB36C}" presName="node" presStyleLbl="node1" presStyleIdx="1" presStyleCnt="4">
        <dgm:presLayoutVars>
          <dgm:bulletEnabled val="1"/>
        </dgm:presLayoutVars>
      </dgm:prSet>
      <dgm:spPr/>
    </dgm:pt>
    <dgm:pt modelId="{6EDE76AD-3E95-426C-8098-AB88A41083AF}" type="pres">
      <dgm:prSet presAssocID="{D14D5FB1-D60A-4BC1-BEC2-17D9CBDEB36C}" presName="spNode" presStyleCnt="0"/>
      <dgm:spPr/>
    </dgm:pt>
    <dgm:pt modelId="{51283416-6F7E-4B42-A5E7-5DFD2B0B3065}" type="pres">
      <dgm:prSet presAssocID="{3B809B68-3C60-4922-B7A9-239593444813}" presName="sibTrans" presStyleLbl="sibTrans1D1" presStyleIdx="1" presStyleCnt="4"/>
      <dgm:spPr/>
    </dgm:pt>
    <dgm:pt modelId="{D61A185F-7EC7-4656-81B1-50F8D5A82760}" type="pres">
      <dgm:prSet presAssocID="{A4BFCBA6-80AF-47D2-8E44-F5E882B4DE80}" presName="node" presStyleLbl="node1" presStyleIdx="2" presStyleCnt="4">
        <dgm:presLayoutVars>
          <dgm:bulletEnabled val="1"/>
        </dgm:presLayoutVars>
      </dgm:prSet>
      <dgm:spPr/>
    </dgm:pt>
    <dgm:pt modelId="{270140CF-15F4-4107-BE00-5C470C3522E1}" type="pres">
      <dgm:prSet presAssocID="{A4BFCBA6-80AF-47D2-8E44-F5E882B4DE80}" presName="spNode" presStyleCnt="0"/>
      <dgm:spPr/>
    </dgm:pt>
    <dgm:pt modelId="{82BFAA12-1E33-4C7D-973C-7030B73FD1C7}" type="pres">
      <dgm:prSet presAssocID="{D7FFAC8E-5789-40D2-AC04-658A8D58591D}" presName="sibTrans" presStyleLbl="sibTrans1D1" presStyleIdx="2" presStyleCnt="4"/>
      <dgm:spPr/>
    </dgm:pt>
    <dgm:pt modelId="{13DDC95C-5A39-44BE-97BC-A6C9B676573B}" type="pres">
      <dgm:prSet presAssocID="{A0753B6D-A1B8-42B4-B704-AB5943C3FCEC}" presName="node" presStyleLbl="node1" presStyleIdx="3" presStyleCnt="4">
        <dgm:presLayoutVars>
          <dgm:bulletEnabled val="1"/>
        </dgm:presLayoutVars>
      </dgm:prSet>
      <dgm:spPr/>
    </dgm:pt>
    <dgm:pt modelId="{A6F05242-BDEB-47E0-ABA4-24896A31E915}" type="pres">
      <dgm:prSet presAssocID="{A0753B6D-A1B8-42B4-B704-AB5943C3FCEC}" presName="spNode" presStyleCnt="0"/>
      <dgm:spPr/>
    </dgm:pt>
    <dgm:pt modelId="{3CB6C5E9-8548-4330-9693-E3501E52397D}" type="pres">
      <dgm:prSet presAssocID="{8E221AC9-93CC-4C70-8A84-B8E056CE1C66}" presName="sibTrans" presStyleLbl="sibTrans1D1" presStyleIdx="3" presStyleCnt="4"/>
      <dgm:spPr/>
    </dgm:pt>
  </dgm:ptLst>
  <dgm:cxnLst>
    <dgm:cxn modelId="{0FA06A01-D4B2-4A80-AC56-F4BE5C7DEBC8}" srcId="{121FDCEC-FFAA-48DE-B064-8F9782B86D98}" destId="{1594A4F2-DC74-4D47-B37D-7501568F0295}" srcOrd="0" destOrd="0" parTransId="{69BB7E7A-5415-404A-B9A8-C40570A38CC5}" sibTransId="{A9FB3C62-0EF9-414D-B655-54C65BE89103}"/>
    <dgm:cxn modelId="{10ABA004-5F22-4A1A-B930-F2C8A226860C}" type="presOf" srcId="{D14D5FB1-D60A-4BC1-BEC2-17D9CBDEB36C}" destId="{BAA45B3B-8D33-452A-B8A9-FC758BB433C7}" srcOrd="0" destOrd="0" presId="urn:microsoft.com/office/officeart/2005/8/layout/cycle6"/>
    <dgm:cxn modelId="{2AA02F18-C785-4D66-8D36-CE00413D4085}" type="presOf" srcId="{1594A4F2-DC74-4D47-B37D-7501568F0295}" destId="{F102EB8B-3B56-4605-B050-E3481A825F14}" srcOrd="0" destOrd="0" presId="urn:microsoft.com/office/officeart/2005/8/layout/cycle6"/>
    <dgm:cxn modelId="{EDB58B62-68DD-4192-BEF1-B3EE7F784D31}" type="presOf" srcId="{D7FFAC8E-5789-40D2-AC04-658A8D58591D}" destId="{82BFAA12-1E33-4C7D-973C-7030B73FD1C7}" srcOrd="0" destOrd="0" presId="urn:microsoft.com/office/officeart/2005/8/layout/cycle6"/>
    <dgm:cxn modelId="{066B3263-CEEB-4EC2-A3C1-7603A3990EBA}" srcId="{121FDCEC-FFAA-48DE-B064-8F9782B86D98}" destId="{A0753B6D-A1B8-42B4-B704-AB5943C3FCEC}" srcOrd="3" destOrd="0" parTransId="{08765561-FFCD-4082-B1AA-B17DCFB73DFA}" sibTransId="{8E221AC9-93CC-4C70-8A84-B8E056CE1C66}"/>
    <dgm:cxn modelId="{9F8E3149-0017-4DB0-8868-70C597413D1B}" type="presOf" srcId="{A0753B6D-A1B8-42B4-B704-AB5943C3FCEC}" destId="{13DDC95C-5A39-44BE-97BC-A6C9B676573B}" srcOrd="0" destOrd="0" presId="urn:microsoft.com/office/officeart/2005/8/layout/cycle6"/>
    <dgm:cxn modelId="{F5914753-5288-44C1-B7A1-44DE85397320}" type="presOf" srcId="{8E221AC9-93CC-4C70-8A84-B8E056CE1C66}" destId="{3CB6C5E9-8548-4330-9693-E3501E52397D}" srcOrd="0" destOrd="0" presId="urn:microsoft.com/office/officeart/2005/8/layout/cycle6"/>
    <dgm:cxn modelId="{A7533DA2-996E-46F1-8A7E-4E3388D71AF8}" type="presOf" srcId="{A9FB3C62-0EF9-414D-B655-54C65BE89103}" destId="{A8994E3F-23B6-423B-91C3-A14A99283C46}" srcOrd="0" destOrd="0" presId="urn:microsoft.com/office/officeart/2005/8/layout/cycle6"/>
    <dgm:cxn modelId="{6243F7C2-AEED-4F07-B7DC-F99929F24318}" type="presOf" srcId="{A4BFCBA6-80AF-47D2-8E44-F5E882B4DE80}" destId="{D61A185F-7EC7-4656-81B1-50F8D5A82760}" srcOrd="0" destOrd="0" presId="urn:microsoft.com/office/officeart/2005/8/layout/cycle6"/>
    <dgm:cxn modelId="{5A3820CF-A297-414C-9AEC-0CD33DE3F161}" srcId="{121FDCEC-FFAA-48DE-B064-8F9782B86D98}" destId="{D14D5FB1-D60A-4BC1-BEC2-17D9CBDEB36C}" srcOrd="1" destOrd="0" parTransId="{63C8951C-FD68-4A60-A7D0-C4D67980FE2D}" sibTransId="{3B809B68-3C60-4922-B7A9-239593444813}"/>
    <dgm:cxn modelId="{F9D2AAD8-A5AE-4DDF-9947-402AECCA62FA}" srcId="{121FDCEC-FFAA-48DE-B064-8F9782B86D98}" destId="{A4BFCBA6-80AF-47D2-8E44-F5E882B4DE80}" srcOrd="2" destOrd="0" parTransId="{5B082FC6-0900-480C-B462-421D6E435D2F}" sibTransId="{D7FFAC8E-5789-40D2-AC04-658A8D58591D}"/>
    <dgm:cxn modelId="{9B487BE9-8BEC-4B3D-A77E-EBD5F62361A5}" type="presOf" srcId="{3B809B68-3C60-4922-B7A9-239593444813}" destId="{51283416-6F7E-4B42-A5E7-5DFD2B0B3065}" srcOrd="0" destOrd="0" presId="urn:microsoft.com/office/officeart/2005/8/layout/cycle6"/>
    <dgm:cxn modelId="{245626FF-3521-4D6C-A536-8D5529A4E0C6}" type="presOf" srcId="{121FDCEC-FFAA-48DE-B064-8F9782B86D98}" destId="{6BFEDA71-952A-465C-901B-CC44B704ED29}" srcOrd="0" destOrd="0" presId="urn:microsoft.com/office/officeart/2005/8/layout/cycle6"/>
    <dgm:cxn modelId="{8B5F7582-DA71-4D01-980E-DA0CE7573990}" type="presParOf" srcId="{6BFEDA71-952A-465C-901B-CC44B704ED29}" destId="{F102EB8B-3B56-4605-B050-E3481A825F14}" srcOrd="0" destOrd="0" presId="urn:microsoft.com/office/officeart/2005/8/layout/cycle6"/>
    <dgm:cxn modelId="{CDD01094-5B09-45B1-8C8A-BB528835E9BF}" type="presParOf" srcId="{6BFEDA71-952A-465C-901B-CC44B704ED29}" destId="{00A20F7B-151D-4C2C-9E39-9F6885035C9A}" srcOrd="1" destOrd="0" presId="urn:microsoft.com/office/officeart/2005/8/layout/cycle6"/>
    <dgm:cxn modelId="{B57FF153-8C22-4D00-8A51-7A5D2579A324}" type="presParOf" srcId="{6BFEDA71-952A-465C-901B-CC44B704ED29}" destId="{A8994E3F-23B6-423B-91C3-A14A99283C46}" srcOrd="2" destOrd="0" presId="urn:microsoft.com/office/officeart/2005/8/layout/cycle6"/>
    <dgm:cxn modelId="{5CDF2483-0BF5-4445-B2F5-99867C362989}" type="presParOf" srcId="{6BFEDA71-952A-465C-901B-CC44B704ED29}" destId="{BAA45B3B-8D33-452A-B8A9-FC758BB433C7}" srcOrd="3" destOrd="0" presId="urn:microsoft.com/office/officeart/2005/8/layout/cycle6"/>
    <dgm:cxn modelId="{91749354-57A5-4055-83B3-57AD45C6D74F}" type="presParOf" srcId="{6BFEDA71-952A-465C-901B-CC44B704ED29}" destId="{6EDE76AD-3E95-426C-8098-AB88A41083AF}" srcOrd="4" destOrd="0" presId="urn:microsoft.com/office/officeart/2005/8/layout/cycle6"/>
    <dgm:cxn modelId="{5234C673-1559-43F9-9DF2-481635354FDC}" type="presParOf" srcId="{6BFEDA71-952A-465C-901B-CC44B704ED29}" destId="{51283416-6F7E-4B42-A5E7-5DFD2B0B3065}" srcOrd="5" destOrd="0" presId="urn:microsoft.com/office/officeart/2005/8/layout/cycle6"/>
    <dgm:cxn modelId="{BA9028AC-AF39-49EF-B949-0AF963567D89}" type="presParOf" srcId="{6BFEDA71-952A-465C-901B-CC44B704ED29}" destId="{D61A185F-7EC7-4656-81B1-50F8D5A82760}" srcOrd="6" destOrd="0" presId="urn:microsoft.com/office/officeart/2005/8/layout/cycle6"/>
    <dgm:cxn modelId="{C48A3365-F6E6-4D87-9529-FFB741DF0D57}" type="presParOf" srcId="{6BFEDA71-952A-465C-901B-CC44B704ED29}" destId="{270140CF-15F4-4107-BE00-5C470C3522E1}" srcOrd="7" destOrd="0" presId="urn:microsoft.com/office/officeart/2005/8/layout/cycle6"/>
    <dgm:cxn modelId="{5CF51F7C-C02F-4A85-93DB-967ACC2ABC5A}" type="presParOf" srcId="{6BFEDA71-952A-465C-901B-CC44B704ED29}" destId="{82BFAA12-1E33-4C7D-973C-7030B73FD1C7}" srcOrd="8" destOrd="0" presId="urn:microsoft.com/office/officeart/2005/8/layout/cycle6"/>
    <dgm:cxn modelId="{517E92C6-761F-470C-8394-3E08C947B52A}" type="presParOf" srcId="{6BFEDA71-952A-465C-901B-CC44B704ED29}" destId="{13DDC95C-5A39-44BE-97BC-A6C9B676573B}" srcOrd="9" destOrd="0" presId="urn:microsoft.com/office/officeart/2005/8/layout/cycle6"/>
    <dgm:cxn modelId="{3E93A483-17E1-4D0D-8AFB-97C1AC4B8EFD}" type="presParOf" srcId="{6BFEDA71-952A-465C-901B-CC44B704ED29}" destId="{A6F05242-BDEB-47E0-ABA4-24896A31E915}" srcOrd="10" destOrd="0" presId="urn:microsoft.com/office/officeart/2005/8/layout/cycle6"/>
    <dgm:cxn modelId="{03B24CD1-642F-4961-B9B7-424BEC52B796}" type="presParOf" srcId="{6BFEDA71-952A-465C-901B-CC44B704ED29}" destId="{3CB6C5E9-8548-4330-9693-E3501E52397D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422B2-32F0-4197-B7EE-732094CF0BB5}">
      <dsp:nvSpPr>
        <dsp:cNvPr id="0" name=""/>
        <dsp:cNvSpPr/>
      </dsp:nvSpPr>
      <dsp:spPr>
        <a:xfrm>
          <a:off x="0" y="734852"/>
          <a:ext cx="8128000" cy="1183746"/>
        </a:xfrm>
        <a:prstGeom prst="lef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68580" rIns="68580" bIns="18792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استگانوگرافی</a:t>
          </a:r>
          <a:endParaRPr lang="en-US" sz="1800" kern="1200" dirty="0">
            <a:cs typeface="B Titr" panose="00000700000000000000" pitchFamily="2" charset="-78"/>
          </a:endParaRPr>
        </a:p>
      </dsp:txBody>
      <dsp:txXfrm>
        <a:off x="295937" y="1030789"/>
        <a:ext cx="7832063" cy="591873"/>
      </dsp:txXfrm>
    </dsp:sp>
    <dsp:sp modelId="{A1807F8E-017D-4B8D-9E76-F19042218B1B}">
      <dsp:nvSpPr>
        <dsp:cNvPr id="0" name=""/>
        <dsp:cNvSpPr/>
      </dsp:nvSpPr>
      <dsp:spPr>
        <a:xfrm>
          <a:off x="5624576" y="1647691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معرفی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انواع استگانوگرافی</a:t>
          </a:r>
          <a:endParaRPr lang="en-US" sz="1800" kern="1200" dirty="0">
            <a:cs typeface="B Titr" panose="00000700000000000000" pitchFamily="2" charset="-78"/>
          </a:endParaRP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انواع تکنیک‌ها</a:t>
          </a:r>
          <a:endParaRPr lang="en-US" sz="1800" kern="1200" dirty="0">
            <a:cs typeface="B Titr" panose="00000700000000000000" pitchFamily="2" charset="-78"/>
          </a:endParaRP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کاربردها</a:t>
          </a:r>
          <a:endParaRPr lang="en-US" sz="1800" kern="1200" dirty="0">
            <a:cs typeface="B Titr" panose="00000700000000000000" pitchFamily="2" charset="-78"/>
          </a:endParaRPr>
        </a:p>
      </dsp:txBody>
      <dsp:txXfrm>
        <a:off x="5624576" y="1647691"/>
        <a:ext cx="2503424" cy="2280331"/>
      </dsp:txXfrm>
    </dsp:sp>
    <dsp:sp modelId="{8CEE0679-B4B0-4DFD-AA35-EDF4E3DCF941}">
      <dsp:nvSpPr>
        <dsp:cNvPr id="0" name=""/>
        <dsp:cNvSpPr/>
      </dsp:nvSpPr>
      <dsp:spPr>
        <a:xfrm>
          <a:off x="0" y="1129434"/>
          <a:ext cx="5624576" cy="1183746"/>
        </a:xfrm>
        <a:prstGeom prst="lef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68580" rIns="68580" bIns="18792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معرفی یک روش در استگانوگرافی</a:t>
          </a:r>
          <a:endParaRPr lang="en-US" sz="1800" kern="1200" dirty="0">
            <a:cs typeface="B Titr" panose="00000700000000000000" pitchFamily="2" charset="-78"/>
          </a:endParaRPr>
        </a:p>
      </dsp:txBody>
      <dsp:txXfrm>
        <a:off x="295937" y="1425371"/>
        <a:ext cx="5328639" cy="591873"/>
      </dsp:txXfrm>
    </dsp:sp>
    <dsp:sp modelId="{D2FC950D-4CDF-4FBC-AF7E-02589F16EEB7}">
      <dsp:nvSpPr>
        <dsp:cNvPr id="0" name=""/>
        <dsp:cNvSpPr/>
      </dsp:nvSpPr>
      <dsp:spPr>
        <a:xfrm>
          <a:off x="3121151" y="2042273"/>
          <a:ext cx="2503424" cy="2280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معرفی و ایده اصلی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بیان یک مثال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دیاگرام کلی روش 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کد این روش در متلب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cs typeface="B Titr" panose="00000700000000000000" pitchFamily="2" charset="-78"/>
          </a:endParaRPr>
        </a:p>
      </dsp:txBody>
      <dsp:txXfrm>
        <a:off x="3121151" y="2042273"/>
        <a:ext cx="2503424" cy="2280331"/>
      </dsp:txXfrm>
    </dsp:sp>
    <dsp:sp modelId="{16D9D302-3026-41C5-9C51-47E5E728459B}">
      <dsp:nvSpPr>
        <dsp:cNvPr id="0" name=""/>
        <dsp:cNvSpPr/>
      </dsp:nvSpPr>
      <dsp:spPr>
        <a:xfrm>
          <a:off x="0" y="1524016"/>
          <a:ext cx="3121152" cy="1183746"/>
        </a:xfrm>
        <a:prstGeom prst="lef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0" tIns="68580" rIns="68580" bIns="18792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نتایج</a:t>
          </a:r>
          <a:endParaRPr lang="en-US" sz="1800" kern="1200" dirty="0">
            <a:cs typeface="B Titr" panose="00000700000000000000" pitchFamily="2" charset="-78"/>
          </a:endParaRPr>
        </a:p>
      </dsp:txBody>
      <dsp:txXfrm>
        <a:off x="295937" y="1819953"/>
        <a:ext cx="2825215" cy="591873"/>
      </dsp:txXfrm>
    </dsp:sp>
    <dsp:sp modelId="{0357F07A-B393-4F41-974C-E0D6DD165110}">
      <dsp:nvSpPr>
        <dsp:cNvPr id="0" name=""/>
        <dsp:cNvSpPr/>
      </dsp:nvSpPr>
      <dsp:spPr>
        <a:xfrm>
          <a:off x="617727" y="2436855"/>
          <a:ext cx="2503424" cy="22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مقایسه تصاویر خروجی</a:t>
          </a: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Titr" panose="00000700000000000000" pitchFamily="2" charset="-78"/>
            </a:rPr>
            <a:t>مقایسه هیستوگرام دو تصویر</a:t>
          </a:r>
          <a:endParaRPr lang="en-US" sz="1800" kern="1200" dirty="0">
            <a:cs typeface="B Titr" panose="00000700000000000000" pitchFamily="2" charset="-78"/>
          </a:endParaRPr>
        </a:p>
      </dsp:txBody>
      <dsp:txXfrm>
        <a:off x="617727" y="2436855"/>
        <a:ext cx="2503424" cy="2246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EB8B-3B56-4605-B050-E3481A825F14}">
      <dsp:nvSpPr>
        <dsp:cNvPr id="0" name=""/>
        <dsp:cNvSpPr/>
      </dsp:nvSpPr>
      <dsp:spPr>
        <a:xfrm>
          <a:off x="1146571" y="1095"/>
          <a:ext cx="1364456" cy="8868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Cover object</a:t>
          </a:r>
        </a:p>
      </dsp:txBody>
      <dsp:txXfrm>
        <a:off x="1189866" y="44390"/>
        <a:ext cx="1277866" cy="800306"/>
      </dsp:txXfrm>
    </dsp:sp>
    <dsp:sp modelId="{A8994E3F-23B6-423B-91C3-A14A99283C46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1874384" y="223773"/>
              </a:moveTo>
              <a:arcTo wR="1182256" hR="1182256" stAng="18350001" swAng="3645168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45B3B-8D33-452A-B8A9-FC758BB433C7}">
      <dsp:nvSpPr>
        <dsp:cNvPr id="0" name=""/>
        <dsp:cNvSpPr/>
      </dsp:nvSpPr>
      <dsp:spPr>
        <a:xfrm>
          <a:off x="2170435" y="1774479"/>
          <a:ext cx="1364456" cy="886896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Secret message</a:t>
          </a:r>
        </a:p>
      </dsp:txBody>
      <dsp:txXfrm>
        <a:off x="2213730" y="1817774"/>
        <a:ext cx="1277866" cy="800306"/>
      </dsp:txXfrm>
    </dsp:sp>
    <dsp:sp modelId="{51283416-6F7E-4B42-A5E7-5DFD2B0B3065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1744388" y="2222322"/>
              </a:moveTo>
              <a:arcTo wR="1182256" hR="1182256" stAng="3696587" swAng="3406825"/>
            </a:path>
          </a:pathLst>
        </a:custGeom>
        <a:noFill/>
        <a:ln w="12700" cap="flat" cmpd="sng" algn="ctr"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A185F-7EC7-4656-81B1-50F8D5A82760}">
      <dsp:nvSpPr>
        <dsp:cNvPr id="0" name=""/>
        <dsp:cNvSpPr/>
      </dsp:nvSpPr>
      <dsp:spPr>
        <a:xfrm>
          <a:off x="122707" y="1774479"/>
          <a:ext cx="1364456" cy="886896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-object</a:t>
          </a:r>
        </a:p>
      </dsp:txBody>
      <dsp:txXfrm>
        <a:off x="166002" y="1817774"/>
        <a:ext cx="1277866" cy="800306"/>
      </dsp:txXfrm>
    </dsp:sp>
    <dsp:sp modelId="{82BFAA12-1E33-4C7D-973C-7030B73FD1C7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7802" y="1317857"/>
              </a:moveTo>
              <a:arcTo wR="1182256" hR="1182256" stAng="10404831" swAng="3645168"/>
            </a:path>
          </a:pathLst>
        </a:custGeom>
        <a:noFill/>
        <a:ln w="12700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EB8B-3B56-4605-B050-E3481A825F14}">
      <dsp:nvSpPr>
        <dsp:cNvPr id="0" name=""/>
        <dsp:cNvSpPr/>
      </dsp:nvSpPr>
      <dsp:spPr>
        <a:xfrm>
          <a:off x="1146571" y="1095"/>
          <a:ext cx="1364456" cy="8868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Cover object</a:t>
          </a:r>
        </a:p>
      </dsp:txBody>
      <dsp:txXfrm>
        <a:off x="1189866" y="44390"/>
        <a:ext cx="1277866" cy="800306"/>
      </dsp:txXfrm>
    </dsp:sp>
    <dsp:sp modelId="{A8994E3F-23B6-423B-91C3-A14A99283C46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1874384" y="223773"/>
              </a:moveTo>
              <a:arcTo wR="1182256" hR="1182256" stAng="18350001" swAng="3645168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45B3B-8D33-452A-B8A9-FC758BB433C7}">
      <dsp:nvSpPr>
        <dsp:cNvPr id="0" name=""/>
        <dsp:cNvSpPr/>
      </dsp:nvSpPr>
      <dsp:spPr>
        <a:xfrm>
          <a:off x="2170435" y="1774479"/>
          <a:ext cx="1364456" cy="886896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Secret message</a:t>
          </a:r>
        </a:p>
      </dsp:txBody>
      <dsp:txXfrm>
        <a:off x="2213730" y="1817774"/>
        <a:ext cx="1277866" cy="800306"/>
      </dsp:txXfrm>
    </dsp:sp>
    <dsp:sp modelId="{51283416-6F7E-4B42-A5E7-5DFD2B0B3065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1744388" y="2222322"/>
              </a:moveTo>
              <a:arcTo wR="1182256" hR="1182256" stAng="3696587" swAng="3406825"/>
            </a:path>
          </a:pathLst>
        </a:custGeom>
        <a:noFill/>
        <a:ln w="12700" cap="flat" cmpd="sng" algn="ctr"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A185F-7EC7-4656-81B1-50F8D5A82760}">
      <dsp:nvSpPr>
        <dsp:cNvPr id="0" name=""/>
        <dsp:cNvSpPr/>
      </dsp:nvSpPr>
      <dsp:spPr>
        <a:xfrm>
          <a:off x="122707" y="1774479"/>
          <a:ext cx="1364456" cy="886896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-object</a:t>
          </a:r>
        </a:p>
      </dsp:txBody>
      <dsp:txXfrm>
        <a:off x="166002" y="1817774"/>
        <a:ext cx="1277866" cy="800306"/>
      </dsp:txXfrm>
    </dsp:sp>
    <dsp:sp modelId="{82BFAA12-1E33-4C7D-973C-7030B73FD1C7}">
      <dsp:nvSpPr>
        <dsp:cNvPr id="0" name=""/>
        <dsp:cNvSpPr/>
      </dsp:nvSpPr>
      <dsp:spPr>
        <a:xfrm>
          <a:off x="646543" y="444543"/>
          <a:ext cx="2364512" cy="2364512"/>
        </a:xfrm>
        <a:custGeom>
          <a:avLst/>
          <a:gdLst/>
          <a:ahLst/>
          <a:cxnLst/>
          <a:rect l="0" t="0" r="0" b="0"/>
          <a:pathLst>
            <a:path>
              <a:moveTo>
                <a:pt x="7802" y="1317857"/>
              </a:moveTo>
              <a:arcTo wR="1182256" hR="1182256" stAng="10404831" swAng="3645168"/>
            </a:path>
          </a:pathLst>
        </a:custGeom>
        <a:noFill/>
        <a:ln w="12700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EB8B-3B56-4605-B050-E3481A825F14}">
      <dsp:nvSpPr>
        <dsp:cNvPr id="0" name=""/>
        <dsp:cNvSpPr/>
      </dsp:nvSpPr>
      <dsp:spPr>
        <a:xfrm>
          <a:off x="1485383" y="2715"/>
          <a:ext cx="1082618" cy="7037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 </a:t>
          </a:r>
        </a:p>
      </dsp:txBody>
      <dsp:txXfrm>
        <a:off x="1519735" y="37067"/>
        <a:ext cx="1013914" cy="634997"/>
      </dsp:txXfrm>
    </dsp:sp>
    <dsp:sp modelId="{A8994E3F-23B6-423B-91C3-A14A99283C46}">
      <dsp:nvSpPr>
        <dsp:cNvPr id="0" name=""/>
        <dsp:cNvSpPr/>
      </dsp:nvSpPr>
      <dsp:spPr>
        <a:xfrm>
          <a:off x="621945" y="354566"/>
          <a:ext cx="2809495" cy="2809495"/>
        </a:xfrm>
        <a:custGeom>
          <a:avLst/>
          <a:gdLst/>
          <a:ahLst/>
          <a:cxnLst/>
          <a:rect l="0" t="0" r="0" b="0"/>
          <a:pathLst>
            <a:path>
              <a:moveTo>
                <a:pt x="1953479" y="111608"/>
              </a:moveTo>
              <a:arcTo wR="1404747" hR="1404747" stAng="17579609" swAng="1959452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45B3B-8D33-452A-B8A9-FC758BB433C7}">
      <dsp:nvSpPr>
        <dsp:cNvPr id="0" name=""/>
        <dsp:cNvSpPr/>
      </dsp:nvSpPr>
      <dsp:spPr>
        <a:xfrm>
          <a:off x="2821378" y="973372"/>
          <a:ext cx="1082618" cy="703701"/>
        </a:xfrm>
        <a:prstGeom prst="roundRect">
          <a:avLst/>
        </a:prstGeom>
        <a:solidFill>
          <a:schemeClr val="accent3">
            <a:hueOff val="233978"/>
            <a:satOff val="-63"/>
            <a:lumOff val="19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</a:p>
      </dsp:txBody>
      <dsp:txXfrm>
        <a:off x="2855730" y="1007724"/>
        <a:ext cx="1013914" cy="634997"/>
      </dsp:txXfrm>
    </dsp:sp>
    <dsp:sp modelId="{51283416-6F7E-4B42-A5E7-5DFD2B0B3065}">
      <dsp:nvSpPr>
        <dsp:cNvPr id="0" name=""/>
        <dsp:cNvSpPr/>
      </dsp:nvSpPr>
      <dsp:spPr>
        <a:xfrm>
          <a:off x="621945" y="354566"/>
          <a:ext cx="2809495" cy="2809495"/>
        </a:xfrm>
        <a:custGeom>
          <a:avLst/>
          <a:gdLst/>
          <a:ahLst/>
          <a:cxnLst/>
          <a:rect l="0" t="0" r="0" b="0"/>
          <a:pathLst>
            <a:path>
              <a:moveTo>
                <a:pt x="2807583" y="1331480"/>
              </a:moveTo>
              <a:arcTo wR="1404747" hR="1404747" stAng="21420618" swAng="2194700"/>
            </a:path>
          </a:pathLst>
        </a:custGeom>
        <a:noFill/>
        <a:ln w="12700" cap="flat" cmpd="sng" algn="ctr">
          <a:solidFill>
            <a:schemeClr val="accent3">
              <a:hueOff val="233978"/>
              <a:satOff val="-63"/>
              <a:lumOff val="19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A185F-7EC7-4656-81B1-50F8D5A82760}">
      <dsp:nvSpPr>
        <dsp:cNvPr id="0" name=""/>
        <dsp:cNvSpPr/>
      </dsp:nvSpPr>
      <dsp:spPr>
        <a:xfrm>
          <a:off x="2311073" y="2543927"/>
          <a:ext cx="1082618" cy="703701"/>
        </a:xfrm>
        <a:prstGeom prst="roundRect">
          <a:avLst/>
        </a:prstGeom>
        <a:solidFill>
          <a:schemeClr val="accent3">
            <a:hueOff val="467956"/>
            <a:satOff val="-126"/>
            <a:lumOff val="3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Audio</a:t>
          </a:r>
        </a:p>
      </dsp:txBody>
      <dsp:txXfrm>
        <a:off x="2345425" y="2578279"/>
        <a:ext cx="1013914" cy="634997"/>
      </dsp:txXfrm>
    </dsp:sp>
    <dsp:sp modelId="{82BFAA12-1E33-4C7D-973C-7030B73FD1C7}">
      <dsp:nvSpPr>
        <dsp:cNvPr id="0" name=""/>
        <dsp:cNvSpPr/>
      </dsp:nvSpPr>
      <dsp:spPr>
        <a:xfrm>
          <a:off x="621945" y="354566"/>
          <a:ext cx="2809495" cy="2809495"/>
        </a:xfrm>
        <a:custGeom>
          <a:avLst/>
          <a:gdLst/>
          <a:ahLst/>
          <a:cxnLst/>
          <a:rect l="0" t="0" r="0" b="0"/>
          <a:pathLst>
            <a:path>
              <a:moveTo>
                <a:pt x="1683556" y="2781549"/>
              </a:moveTo>
              <a:arcTo wR="1404747" hR="1404747" stAng="4713129" swAng="1373743"/>
            </a:path>
          </a:pathLst>
        </a:custGeom>
        <a:noFill/>
        <a:ln w="12700" cap="flat" cmpd="sng" algn="ctr">
          <a:solidFill>
            <a:schemeClr val="accent3">
              <a:hueOff val="467956"/>
              <a:satOff val="-126"/>
              <a:lumOff val="38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DC95C-5A39-44BE-97BC-A6C9B676573B}">
      <dsp:nvSpPr>
        <dsp:cNvPr id="0" name=""/>
        <dsp:cNvSpPr/>
      </dsp:nvSpPr>
      <dsp:spPr>
        <a:xfrm>
          <a:off x="659693" y="2543927"/>
          <a:ext cx="1082618" cy="703701"/>
        </a:xfrm>
        <a:prstGeom prst="roundRect">
          <a:avLst/>
        </a:prstGeom>
        <a:solidFill>
          <a:schemeClr val="accent3">
            <a:hueOff val="701934"/>
            <a:satOff val="-189"/>
            <a:lumOff val="57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</a:t>
          </a:r>
        </a:p>
      </dsp:txBody>
      <dsp:txXfrm>
        <a:off x="694045" y="2578279"/>
        <a:ext cx="1013914" cy="634997"/>
      </dsp:txXfrm>
    </dsp:sp>
    <dsp:sp modelId="{3CB6C5E9-8548-4330-9693-E3501E52397D}">
      <dsp:nvSpPr>
        <dsp:cNvPr id="0" name=""/>
        <dsp:cNvSpPr/>
      </dsp:nvSpPr>
      <dsp:spPr>
        <a:xfrm>
          <a:off x="621945" y="354566"/>
          <a:ext cx="2809495" cy="2809495"/>
        </a:xfrm>
        <a:custGeom>
          <a:avLst/>
          <a:gdLst/>
          <a:ahLst/>
          <a:cxnLst/>
          <a:rect l="0" t="0" r="0" b="0"/>
          <a:pathLst>
            <a:path>
              <a:moveTo>
                <a:pt x="234549" y="2181891"/>
              </a:moveTo>
              <a:arcTo wR="1404747" hR="1404747" stAng="8784682" swAng="2194700"/>
            </a:path>
          </a:pathLst>
        </a:custGeom>
        <a:noFill/>
        <a:ln w="12700" cap="flat" cmpd="sng" algn="ctr">
          <a:solidFill>
            <a:schemeClr val="accent3">
              <a:hueOff val="701934"/>
              <a:satOff val="-189"/>
              <a:lumOff val="57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91CA4-6D49-4AA6-B626-B9505D9AB1EA}">
      <dsp:nvSpPr>
        <dsp:cNvPr id="0" name=""/>
        <dsp:cNvSpPr/>
      </dsp:nvSpPr>
      <dsp:spPr>
        <a:xfrm>
          <a:off x="149389" y="973372"/>
          <a:ext cx="1082618" cy="703701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</dsp:txBody>
      <dsp:txXfrm>
        <a:off x="183741" y="1007724"/>
        <a:ext cx="1013914" cy="634997"/>
      </dsp:txXfrm>
    </dsp:sp>
    <dsp:sp modelId="{CC534289-41A0-48C7-9E10-769B901B019C}">
      <dsp:nvSpPr>
        <dsp:cNvPr id="0" name=""/>
        <dsp:cNvSpPr/>
      </dsp:nvSpPr>
      <dsp:spPr>
        <a:xfrm>
          <a:off x="621945" y="354566"/>
          <a:ext cx="2809495" cy="2809495"/>
        </a:xfrm>
        <a:custGeom>
          <a:avLst/>
          <a:gdLst/>
          <a:ahLst/>
          <a:cxnLst/>
          <a:rect l="0" t="0" r="0" b="0"/>
          <a:pathLst>
            <a:path>
              <a:moveTo>
                <a:pt x="244965" y="612143"/>
              </a:moveTo>
              <a:arcTo wR="1404747" hR="1404747" stAng="12860939" swAng="1959452"/>
            </a:path>
          </a:pathLst>
        </a:custGeom>
        <a:noFill/>
        <a:ln w="12700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5A1CD-EF09-4D0B-9DF8-4886D313F206}">
      <dsp:nvSpPr>
        <dsp:cNvPr id="0" name=""/>
        <dsp:cNvSpPr/>
      </dsp:nvSpPr>
      <dsp:spPr>
        <a:xfrm>
          <a:off x="1037329" y="1992910"/>
          <a:ext cx="1384201" cy="692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Stego</a:t>
          </a:r>
        </a:p>
      </dsp:txBody>
      <dsp:txXfrm>
        <a:off x="1057600" y="2013181"/>
        <a:ext cx="1343659" cy="651558"/>
      </dsp:txXfrm>
    </dsp:sp>
    <dsp:sp modelId="{3081B72B-7B9D-4588-AB33-804965A7087A}">
      <dsp:nvSpPr>
        <dsp:cNvPr id="0" name=""/>
        <dsp:cNvSpPr/>
      </dsp:nvSpPr>
      <dsp:spPr>
        <a:xfrm rot="17692822">
          <a:off x="2040363" y="1727469"/>
          <a:ext cx="1316015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316015" y="1455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470" y="1709123"/>
        <a:ext cx="65800" cy="65800"/>
      </dsp:txXfrm>
    </dsp:sp>
    <dsp:sp modelId="{1F669CC0-9AD2-4FCD-8319-0F94B36A1574}">
      <dsp:nvSpPr>
        <dsp:cNvPr id="0" name=""/>
        <dsp:cNvSpPr/>
      </dsp:nvSpPr>
      <dsp:spPr>
        <a:xfrm>
          <a:off x="2975211" y="799036"/>
          <a:ext cx="3140503" cy="692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Spatial domain</a:t>
          </a:r>
        </a:p>
      </dsp:txBody>
      <dsp:txXfrm>
        <a:off x="2995482" y="819307"/>
        <a:ext cx="3099961" cy="651558"/>
      </dsp:txXfrm>
    </dsp:sp>
    <dsp:sp modelId="{0D9932A3-0DF5-4376-A917-2FC85095B630}">
      <dsp:nvSpPr>
        <dsp:cNvPr id="0" name=""/>
        <dsp:cNvSpPr/>
      </dsp:nvSpPr>
      <dsp:spPr>
        <a:xfrm rot="18289469">
          <a:off x="5907775" y="732575"/>
          <a:ext cx="969558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969558" y="1455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316" y="722889"/>
        <a:ext cx="48477" cy="48477"/>
      </dsp:txXfrm>
    </dsp:sp>
    <dsp:sp modelId="{8C8F00B8-032C-4EE2-A7AA-18AB10F920EE}">
      <dsp:nvSpPr>
        <dsp:cNvPr id="0" name=""/>
        <dsp:cNvSpPr/>
      </dsp:nvSpPr>
      <dsp:spPr>
        <a:xfrm>
          <a:off x="6669395" y="3120"/>
          <a:ext cx="1384201" cy="69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LSB</a:t>
          </a:r>
        </a:p>
      </dsp:txBody>
      <dsp:txXfrm>
        <a:off x="6689666" y="23391"/>
        <a:ext cx="1343659" cy="651558"/>
      </dsp:txXfrm>
    </dsp:sp>
    <dsp:sp modelId="{380BBB81-B10D-4A52-97BC-3D9840EE598F}">
      <dsp:nvSpPr>
        <dsp:cNvPr id="0" name=""/>
        <dsp:cNvSpPr/>
      </dsp:nvSpPr>
      <dsp:spPr>
        <a:xfrm>
          <a:off x="6115714" y="1130533"/>
          <a:ext cx="553680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553680" y="1455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8713" y="1131244"/>
        <a:ext cx="27684" cy="27684"/>
      </dsp:txXfrm>
    </dsp:sp>
    <dsp:sp modelId="{00720644-F543-4AE7-BC18-735CFA504A29}">
      <dsp:nvSpPr>
        <dsp:cNvPr id="0" name=""/>
        <dsp:cNvSpPr/>
      </dsp:nvSpPr>
      <dsp:spPr>
        <a:xfrm>
          <a:off x="6669395" y="799036"/>
          <a:ext cx="1384201" cy="69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PVD</a:t>
          </a:r>
        </a:p>
      </dsp:txBody>
      <dsp:txXfrm>
        <a:off x="6689666" y="819307"/>
        <a:ext cx="1343659" cy="651558"/>
      </dsp:txXfrm>
    </dsp:sp>
    <dsp:sp modelId="{3C570CED-6081-4FA8-BD83-7D96CAC53C1B}">
      <dsp:nvSpPr>
        <dsp:cNvPr id="0" name=""/>
        <dsp:cNvSpPr/>
      </dsp:nvSpPr>
      <dsp:spPr>
        <a:xfrm rot="3310531">
          <a:off x="5907775" y="1528491"/>
          <a:ext cx="969558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969558" y="1455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68316" y="1518805"/>
        <a:ext cx="48477" cy="48477"/>
      </dsp:txXfrm>
    </dsp:sp>
    <dsp:sp modelId="{34E9CF3B-C4E2-44F7-9B29-B0F13BF40DE2}">
      <dsp:nvSpPr>
        <dsp:cNvPr id="0" name=""/>
        <dsp:cNvSpPr/>
      </dsp:nvSpPr>
      <dsp:spPr>
        <a:xfrm>
          <a:off x="6669395" y="1594952"/>
          <a:ext cx="1384201" cy="69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BPC</a:t>
          </a:r>
        </a:p>
      </dsp:txBody>
      <dsp:txXfrm>
        <a:off x="6689666" y="1615223"/>
        <a:ext cx="1343659" cy="651558"/>
      </dsp:txXfrm>
    </dsp:sp>
    <dsp:sp modelId="{60716391-D037-4C46-8CF4-5AA99ADEB60F}">
      <dsp:nvSpPr>
        <dsp:cNvPr id="0" name=""/>
        <dsp:cNvSpPr/>
      </dsp:nvSpPr>
      <dsp:spPr>
        <a:xfrm rot="19457599">
          <a:off x="2357441" y="2125427"/>
          <a:ext cx="681859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81859" y="1455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1324" y="2122935"/>
        <a:ext cx="34092" cy="34092"/>
      </dsp:txXfrm>
    </dsp:sp>
    <dsp:sp modelId="{EFF2EA58-95EC-4FC4-B98B-BBD6D32E4493}">
      <dsp:nvSpPr>
        <dsp:cNvPr id="0" name=""/>
        <dsp:cNvSpPr/>
      </dsp:nvSpPr>
      <dsp:spPr>
        <a:xfrm>
          <a:off x="2975211" y="1594952"/>
          <a:ext cx="3140503" cy="692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Spread spectrum</a:t>
          </a:r>
        </a:p>
      </dsp:txBody>
      <dsp:txXfrm>
        <a:off x="2995482" y="1615223"/>
        <a:ext cx="3099961" cy="651558"/>
      </dsp:txXfrm>
    </dsp:sp>
    <dsp:sp modelId="{941EB554-85DC-4D6E-BC4F-748723845535}">
      <dsp:nvSpPr>
        <dsp:cNvPr id="0" name=""/>
        <dsp:cNvSpPr/>
      </dsp:nvSpPr>
      <dsp:spPr>
        <a:xfrm rot="2142401">
          <a:off x="2357441" y="2523385"/>
          <a:ext cx="681859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81859" y="1455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1324" y="2520892"/>
        <a:ext cx="34092" cy="34092"/>
      </dsp:txXfrm>
    </dsp:sp>
    <dsp:sp modelId="{2F8D2326-FBFE-4D23-9558-F112F3A1A879}">
      <dsp:nvSpPr>
        <dsp:cNvPr id="0" name=""/>
        <dsp:cNvSpPr/>
      </dsp:nvSpPr>
      <dsp:spPr>
        <a:xfrm>
          <a:off x="2975211" y="2390867"/>
          <a:ext cx="3140503" cy="692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Vector embedding </a:t>
          </a:r>
        </a:p>
      </dsp:txBody>
      <dsp:txXfrm>
        <a:off x="2995482" y="2411138"/>
        <a:ext cx="3099961" cy="651558"/>
      </dsp:txXfrm>
    </dsp:sp>
    <dsp:sp modelId="{405082C2-0C18-4A05-B9AE-AB2F91FBBB9C}">
      <dsp:nvSpPr>
        <dsp:cNvPr id="0" name=""/>
        <dsp:cNvSpPr/>
      </dsp:nvSpPr>
      <dsp:spPr>
        <a:xfrm rot="3907178">
          <a:off x="2040363" y="2921343"/>
          <a:ext cx="1316015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1316015" y="1455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5470" y="2902996"/>
        <a:ext cx="65800" cy="65800"/>
      </dsp:txXfrm>
    </dsp:sp>
    <dsp:sp modelId="{57537F22-B7CE-463E-BC4E-13661364DBE1}">
      <dsp:nvSpPr>
        <dsp:cNvPr id="0" name=""/>
        <dsp:cNvSpPr/>
      </dsp:nvSpPr>
      <dsp:spPr>
        <a:xfrm>
          <a:off x="2975211" y="3186783"/>
          <a:ext cx="3140503" cy="692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</a:t>
          </a:r>
          <a:r>
            <a:rPr lang="en-US" sz="2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domain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95482" y="3207054"/>
        <a:ext cx="3099961" cy="651558"/>
      </dsp:txXfrm>
    </dsp:sp>
    <dsp:sp modelId="{1F9FE4F2-1764-48DA-8853-BE1E976F2AAF}">
      <dsp:nvSpPr>
        <dsp:cNvPr id="0" name=""/>
        <dsp:cNvSpPr/>
      </dsp:nvSpPr>
      <dsp:spPr>
        <a:xfrm rot="19457599">
          <a:off x="6051625" y="3319301"/>
          <a:ext cx="681859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81859" y="1455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5508" y="3316808"/>
        <a:ext cx="34092" cy="34092"/>
      </dsp:txXfrm>
    </dsp:sp>
    <dsp:sp modelId="{6C7D4363-CB6E-496F-B666-7175CA870A36}">
      <dsp:nvSpPr>
        <dsp:cNvPr id="0" name=""/>
        <dsp:cNvSpPr/>
      </dsp:nvSpPr>
      <dsp:spPr>
        <a:xfrm>
          <a:off x="6669395" y="2788825"/>
          <a:ext cx="1384201" cy="69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DFT</a:t>
          </a:r>
        </a:p>
      </dsp:txBody>
      <dsp:txXfrm>
        <a:off x="6689666" y="2809096"/>
        <a:ext cx="1343659" cy="651558"/>
      </dsp:txXfrm>
    </dsp:sp>
    <dsp:sp modelId="{A560D469-2BEF-47B7-83B7-FB3960F824C7}">
      <dsp:nvSpPr>
        <dsp:cNvPr id="0" name=""/>
        <dsp:cNvSpPr/>
      </dsp:nvSpPr>
      <dsp:spPr>
        <a:xfrm rot="2142401">
          <a:off x="6051625" y="3717259"/>
          <a:ext cx="681859" cy="29107"/>
        </a:xfrm>
        <a:custGeom>
          <a:avLst/>
          <a:gdLst/>
          <a:ahLst/>
          <a:cxnLst/>
          <a:rect l="0" t="0" r="0" b="0"/>
          <a:pathLst>
            <a:path>
              <a:moveTo>
                <a:pt x="0" y="14553"/>
              </a:moveTo>
              <a:lnTo>
                <a:pt x="681859" y="14553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5508" y="3714766"/>
        <a:ext cx="34092" cy="34092"/>
      </dsp:txXfrm>
    </dsp:sp>
    <dsp:sp modelId="{3B1681A9-B0EC-400C-AC30-DA94DB31E15E}">
      <dsp:nvSpPr>
        <dsp:cNvPr id="0" name=""/>
        <dsp:cNvSpPr/>
      </dsp:nvSpPr>
      <dsp:spPr>
        <a:xfrm>
          <a:off x="6669395" y="3584741"/>
          <a:ext cx="1384201" cy="692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DWT</a:t>
          </a:r>
        </a:p>
      </dsp:txBody>
      <dsp:txXfrm>
        <a:off x="6689666" y="3605012"/>
        <a:ext cx="1343659" cy="6515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2EB8B-3B56-4605-B050-E3481A825F14}">
      <dsp:nvSpPr>
        <dsp:cNvPr id="0" name=""/>
        <dsp:cNvSpPr/>
      </dsp:nvSpPr>
      <dsp:spPr>
        <a:xfrm>
          <a:off x="1935963" y="1011"/>
          <a:ext cx="1464349" cy="9518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latin typeface="Times New Roman" panose="02020603050405020304" pitchFamily="18" charset="0"/>
              <a:cs typeface="B Titr" panose="00000700000000000000" pitchFamily="2" charset="-78"/>
            </a:rPr>
            <a:t>تصدیق و اعتبارسنجی</a:t>
          </a:r>
          <a:endParaRPr lang="en-US" sz="1800" b="1" kern="1200" dirty="0">
            <a:latin typeface="Times New Roman" panose="02020603050405020304" pitchFamily="18" charset="0"/>
            <a:cs typeface="B Titr" panose="00000700000000000000" pitchFamily="2" charset="-78"/>
          </a:endParaRPr>
        </a:p>
      </dsp:txBody>
      <dsp:txXfrm>
        <a:off x="1982427" y="47475"/>
        <a:ext cx="1371421" cy="858898"/>
      </dsp:txXfrm>
    </dsp:sp>
    <dsp:sp modelId="{A8994E3F-23B6-423B-91C3-A14A99283C46}">
      <dsp:nvSpPr>
        <dsp:cNvPr id="0" name=""/>
        <dsp:cNvSpPr/>
      </dsp:nvSpPr>
      <dsp:spPr>
        <a:xfrm>
          <a:off x="1094296" y="476924"/>
          <a:ext cx="3147682" cy="3147682"/>
        </a:xfrm>
        <a:custGeom>
          <a:avLst/>
          <a:gdLst/>
          <a:ahLst/>
          <a:cxnLst/>
          <a:rect l="0" t="0" r="0" b="0"/>
          <a:pathLst>
            <a:path>
              <a:moveTo>
                <a:pt x="2316584" y="186286"/>
              </a:moveTo>
              <a:arcTo wR="1573841" hR="1573841" stAng="17889579" swAng="2628218"/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45B3B-8D33-452A-B8A9-FC758BB433C7}">
      <dsp:nvSpPr>
        <dsp:cNvPr id="0" name=""/>
        <dsp:cNvSpPr/>
      </dsp:nvSpPr>
      <dsp:spPr>
        <a:xfrm>
          <a:off x="3509804" y="1574852"/>
          <a:ext cx="1464349" cy="951826"/>
        </a:xfrm>
        <a:prstGeom prst="roundRect">
          <a:avLst/>
        </a:prstGeom>
        <a:solidFill>
          <a:schemeClr val="accent3">
            <a:hueOff val="311971"/>
            <a:satOff val="-84"/>
            <a:lumOff val="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latin typeface="Times New Roman" panose="02020603050405020304" pitchFamily="18" charset="0"/>
              <a:cs typeface="B Titr" panose="00000700000000000000" pitchFamily="2" charset="-78"/>
            </a:rPr>
            <a:t>احراز هویت مالکیت</a:t>
          </a:r>
          <a:endParaRPr lang="en-US" sz="1800" b="1" kern="1200" dirty="0">
            <a:latin typeface="Times New Roman" panose="02020603050405020304" pitchFamily="18" charset="0"/>
            <a:cs typeface="B Titr" panose="00000700000000000000" pitchFamily="2" charset="-78"/>
          </a:endParaRPr>
        </a:p>
      </dsp:txBody>
      <dsp:txXfrm>
        <a:off x="3556268" y="1621316"/>
        <a:ext cx="1371421" cy="858898"/>
      </dsp:txXfrm>
    </dsp:sp>
    <dsp:sp modelId="{51283416-6F7E-4B42-A5E7-5DFD2B0B3065}">
      <dsp:nvSpPr>
        <dsp:cNvPr id="0" name=""/>
        <dsp:cNvSpPr/>
      </dsp:nvSpPr>
      <dsp:spPr>
        <a:xfrm>
          <a:off x="1094296" y="476924"/>
          <a:ext cx="3147682" cy="3147682"/>
        </a:xfrm>
        <a:custGeom>
          <a:avLst/>
          <a:gdLst/>
          <a:ahLst/>
          <a:cxnLst/>
          <a:rect l="0" t="0" r="0" b="0"/>
          <a:pathLst>
            <a:path>
              <a:moveTo>
                <a:pt x="3070341" y="2061144"/>
              </a:moveTo>
              <a:arcTo wR="1573841" hR="1573841" stAng="1082203" swAng="2628218"/>
            </a:path>
          </a:pathLst>
        </a:custGeom>
        <a:noFill/>
        <a:ln w="12700" cap="flat" cmpd="sng" algn="ctr">
          <a:solidFill>
            <a:schemeClr val="accent3">
              <a:hueOff val="311971"/>
              <a:satOff val="-84"/>
              <a:lumOff val="2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A185F-7EC7-4656-81B1-50F8D5A82760}">
      <dsp:nvSpPr>
        <dsp:cNvPr id="0" name=""/>
        <dsp:cNvSpPr/>
      </dsp:nvSpPr>
      <dsp:spPr>
        <a:xfrm>
          <a:off x="1935963" y="3148693"/>
          <a:ext cx="1464349" cy="951826"/>
        </a:xfrm>
        <a:prstGeom prst="roundRect">
          <a:avLst/>
        </a:prstGeom>
        <a:solidFill>
          <a:schemeClr val="accent3">
            <a:hueOff val="623941"/>
            <a:satOff val="-168"/>
            <a:lumOff val="509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latin typeface="Times New Roman" panose="02020603050405020304" pitchFamily="18" charset="0"/>
              <a:cs typeface="B Titr" panose="00000700000000000000" pitchFamily="2" charset="-78"/>
            </a:rPr>
            <a:t>مخابرات پنهان</a:t>
          </a:r>
          <a:endParaRPr lang="en-US" sz="1800" b="1" kern="1200" dirty="0">
            <a:latin typeface="Times New Roman" panose="02020603050405020304" pitchFamily="18" charset="0"/>
            <a:cs typeface="B Titr" panose="00000700000000000000" pitchFamily="2" charset="-78"/>
          </a:endParaRPr>
        </a:p>
      </dsp:txBody>
      <dsp:txXfrm>
        <a:off x="1982427" y="3195157"/>
        <a:ext cx="1371421" cy="858898"/>
      </dsp:txXfrm>
    </dsp:sp>
    <dsp:sp modelId="{82BFAA12-1E33-4C7D-973C-7030B73FD1C7}">
      <dsp:nvSpPr>
        <dsp:cNvPr id="0" name=""/>
        <dsp:cNvSpPr/>
      </dsp:nvSpPr>
      <dsp:spPr>
        <a:xfrm>
          <a:off x="1094296" y="476924"/>
          <a:ext cx="3147682" cy="3147682"/>
        </a:xfrm>
        <a:custGeom>
          <a:avLst/>
          <a:gdLst/>
          <a:ahLst/>
          <a:cxnLst/>
          <a:rect l="0" t="0" r="0" b="0"/>
          <a:pathLst>
            <a:path>
              <a:moveTo>
                <a:pt x="831098" y="2961396"/>
              </a:moveTo>
              <a:arcTo wR="1573841" hR="1573841" stAng="7089579" swAng="2628218"/>
            </a:path>
          </a:pathLst>
        </a:custGeom>
        <a:noFill/>
        <a:ln w="12700" cap="flat" cmpd="sng" algn="ctr">
          <a:solidFill>
            <a:schemeClr val="accent3">
              <a:hueOff val="623941"/>
              <a:satOff val="-168"/>
              <a:lumOff val="509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DC95C-5A39-44BE-97BC-A6C9B676573B}">
      <dsp:nvSpPr>
        <dsp:cNvPr id="0" name=""/>
        <dsp:cNvSpPr/>
      </dsp:nvSpPr>
      <dsp:spPr>
        <a:xfrm>
          <a:off x="362122" y="1574852"/>
          <a:ext cx="1464349" cy="951826"/>
        </a:xfrm>
        <a:prstGeom prst="roundRect">
          <a:avLst/>
        </a:prstGeom>
        <a:solidFill>
          <a:schemeClr val="accent3">
            <a:hueOff val="935912"/>
            <a:satOff val="-252"/>
            <a:lumOff val="764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b="1" kern="1200" dirty="0">
              <a:latin typeface="Times New Roman" panose="02020603050405020304" pitchFamily="18" charset="0"/>
              <a:cs typeface="B Titr" panose="00000700000000000000" pitchFamily="2" charset="-78"/>
            </a:rPr>
            <a:t>دنبال کردن و پیگیری مشتری</a:t>
          </a:r>
          <a:endParaRPr lang="en-US" sz="1800" b="1" kern="1200" dirty="0">
            <a:latin typeface="Times New Roman" panose="02020603050405020304" pitchFamily="18" charset="0"/>
            <a:cs typeface="B Titr" panose="00000700000000000000" pitchFamily="2" charset="-78"/>
          </a:endParaRPr>
        </a:p>
      </dsp:txBody>
      <dsp:txXfrm>
        <a:off x="408586" y="1621316"/>
        <a:ext cx="1371421" cy="858898"/>
      </dsp:txXfrm>
    </dsp:sp>
    <dsp:sp modelId="{3CB6C5E9-8548-4330-9693-E3501E52397D}">
      <dsp:nvSpPr>
        <dsp:cNvPr id="0" name=""/>
        <dsp:cNvSpPr/>
      </dsp:nvSpPr>
      <dsp:spPr>
        <a:xfrm>
          <a:off x="1094296" y="476924"/>
          <a:ext cx="3147682" cy="3147682"/>
        </a:xfrm>
        <a:custGeom>
          <a:avLst/>
          <a:gdLst/>
          <a:ahLst/>
          <a:cxnLst/>
          <a:rect l="0" t="0" r="0" b="0"/>
          <a:pathLst>
            <a:path>
              <a:moveTo>
                <a:pt x="77341" y="1086538"/>
              </a:moveTo>
              <a:arcTo wR="1573841" hR="1573841" stAng="11882203" swAng="2628218"/>
            </a:path>
          </a:pathLst>
        </a:custGeom>
        <a:noFill/>
        <a:ln w="12700" cap="flat" cmpd="sng" algn="ctr">
          <a:solidFill>
            <a:schemeClr val="accent3">
              <a:hueOff val="935912"/>
              <a:satOff val="-252"/>
              <a:lumOff val="76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16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0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889000"/>
            <a:ext cx="9253220" cy="774700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دانشگاه سمنان | نیک هو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827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2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89DFB48-1AA8-4A70-983C-3EDCEBE33FFC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6D4D2F-F224-4E42-827F-AF6BA36EE3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2948" y="341195"/>
            <a:ext cx="7478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4400" dirty="0">
                <a:cs typeface="B Titr" panose="00000700000000000000" pitchFamily="2" charset="-78"/>
              </a:rPr>
              <a:t>به نام خدا</a:t>
            </a:r>
            <a:endParaRPr lang="en-US" sz="4400" dirty="0">
              <a:cs typeface="B Titr" panose="000007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2035" y="1513808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ارائه کلاس حل تمرین درس پردازش تصویر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2035" y="2265053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Titr" panose="00000700000000000000" pitchFamily="2" charset="-78"/>
              </a:rPr>
              <a:t>موضوع ارائه: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82035" y="289318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Titr" panose="00000700000000000000" pitchFamily="2" charset="-78"/>
              </a:rPr>
              <a:t>معرفی روشی جدید برای استگانوگرافی</a:t>
            </a:r>
            <a:endParaRPr lang="en-US" sz="2800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2035" y="397193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dirty="0">
                <a:cs typeface="B Titr" panose="00000700000000000000" pitchFamily="2" charset="-78"/>
              </a:rPr>
              <a:t>ارائه‌دهندگان: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82035" y="4784415"/>
            <a:ext cx="64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cs typeface="B Titr" panose="00000700000000000000" pitchFamily="2" charset="-78"/>
              </a:rPr>
              <a:t>مبینا طالبیان</a:t>
            </a:r>
          </a:p>
          <a:p>
            <a:pPr algn="ctr" rtl="1"/>
            <a:endParaRPr lang="fa-IR" sz="2800" dirty="0">
              <a:cs typeface="B Titr" panose="00000700000000000000" pitchFamily="2" charset="-78"/>
            </a:endParaRPr>
          </a:p>
          <a:p>
            <a:pPr algn="ctr" rtl="1"/>
            <a:r>
              <a:rPr lang="fa-IR" sz="2800" dirty="0">
                <a:cs typeface="B Titr" panose="00000700000000000000" pitchFamily="2" charset="-78"/>
              </a:rPr>
              <a:t>علی تراب‌زاده</a:t>
            </a:r>
            <a:endParaRPr lang="en-US" sz="28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706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Titr" panose="00000700000000000000" pitchFamily="2" charset="-78"/>
              </a:rPr>
              <a:t>معرفی یک روش در 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بیان یک مثال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12013"/>
              </p:ext>
            </p:extLst>
          </p:nvPr>
        </p:nvGraphicFramePr>
        <p:xfrm>
          <a:off x="1543618" y="1858370"/>
          <a:ext cx="29146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Visio" r:id="rId3" imgW="1887855" imgH="1522095" progId="">
                  <p:embed/>
                </p:oleObj>
              </mc:Choice>
              <mc:Fallback>
                <p:oleObj name="Visio" r:id="rId3" imgW="1887855" imgH="1522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618" y="1858370"/>
                        <a:ext cx="2914650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853629"/>
              </p:ext>
            </p:extLst>
          </p:nvPr>
        </p:nvGraphicFramePr>
        <p:xfrm>
          <a:off x="4534468" y="2608565"/>
          <a:ext cx="5257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Visio" r:id="rId5" imgW="3346323" imgH="1207008" progId="">
                  <p:embed/>
                </p:oleObj>
              </mc:Choice>
              <mc:Fallback>
                <p:oleObj name="Visio" r:id="rId5" imgW="3346323" imgH="12070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468" y="2608565"/>
                        <a:ext cx="5257800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urved Connector 6"/>
          <p:cNvCxnSpPr/>
          <p:nvPr/>
        </p:nvCxnSpPr>
        <p:spPr>
          <a:xfrm>
            <a:off x="1848418" y="2313982"/>
            <a:ext cx="2362200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3906612" y="2619576"/>
            <a:ext cx="609600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1772220" y="2900486"/>
            <a:ext cx="2438399" cy="1589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1494356" y="3175686"/>
            <a:ext cx="603504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>
            <a:off x="1772218" y="3458570"/>
            <a:ext cx="2362200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3867718" y="3750234"/>
            <a:ext cx="533400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>
            <a:off x="1848418" y="4040823"/>
            <a:ext cx="2286000" cy="1588"/>
          </a:xfrm>
          <a:prstGeom prst="curvedConnector3">
            <a:avLst>
              <a:gd name="adj1" fmla="val 50000"/>
            </a:avLst>
          </a:prstGeom>
          <a:ln>
            <a:solidFill>
              <a:srgbClr val="00FF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72268" y="444917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B1:  (25,50)   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6868" y="444917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 50-25=25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72668" y="2010770"/>
            <a:ext cx="436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j-lt"/>
              </a:rPr>
              <a:t>Data=1010111001010001101011010101100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53868" y="444917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b=(1010)=10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8468" y="535910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d'=16+10=26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1468" y="535910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B1’:  (24,50)    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920105" y="4601570"/>
            <a:ext cx="766763" cy="1603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6510905" y="4593632"/>
            <a:ext cx="766763" cy="1603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 rot="9423574">
            <a:off x="7811293" y="5123232"/>
            <a:ext cx="757452" cy="1758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 rot="10800000">
            <a:off x="5215505" y="5503567"/>
            <a:ext cx="766763" cy="1603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en-US"/>
          </a:p>
        </p:txBody>
      </p: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735001"/>
              </p:ext>
            </p:extLst>
          </p:nvPr>
        </p:nvGraphicFramePr>
        <p:xfrm>
          <a:off x="2432618" y="5987458"/>
          <a:ext cx="64881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7" imgW="2806560" imgH="215640" progId="Equation.3">
                  <p:embed/>
                </p:oleObj>
              </mc:Choice>
              <mc:Fallback>
                <p:oleObj name="Equation" r:id="rId7" imgW="280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618" y="5987458"/>
                        <a:ext cx="648811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930752" y="2009559"/>
            <a:ext cx="737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218006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Titr" panose="00000700000000000000" pitchFamily="2" charset="-78"/>
              </a:rPr>
              <a:t>معرفی یک روش در 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دیاگرام کلی روش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8C9AA2-AA38-0C7B-6BBE-183D8F5707F8}"/>
              </a:ext>
            </a:extLst>
          </p:cNvPr>
          <p:cNvSpPr/>
          <p:nvPr/>
        </p:nvSpPr>
        <p:spPr>
          <a:xfrm>
            <a:off x="1460500" y="2981114"/>
            <a:ext cx="1554480" cy="1359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اطلاعات ورودی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E58F4-3B15-59EF-844B-B1E2294516BA}"/>
              </a:ext>
            </a:extLst>
          </p:cNvPr>
          <p:cNvCxnSpPr>
            <a:cxnSpLocks/>
          </p:cNvCxnSpPr>
          <p:nvPr/>
        </p:nvCxnSpPr>
        <p:spPr>
          <a:xfrm>
            <a:off x="3093720" y="3784600"/>
            <a:ext cx="168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19C93B0-1049-FFE2-6281-27E2FB7C9359}"/>
              </a:ext>
            </a:extLst>
          </p:cNvPr>
          <p:cNvSpPr/>
          <p:nvPr/>
        </p:nvSpPr>
        <p:spPr>
          <a:xfrm>
            <a:off x="5379720" y="2910840"/>
            <a:ext cx="1432560" cy="1329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اعمال </a:t>
            </a:r>
            <a:r>
              <a:rPr lang="en-US" dirty="0" err="1"/>
              <a:t>pvd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6B89CA-6A8F-0E7F-A067-13611FECABD2}"/>
              </a:ext>
            </a:extLst>
          </p:cNvPr>
          <p:cNvCxnSpPr>
            <a:cxnSpLocks/>
          </p:cNvCxnSpPr>
          <p:nvPr/>
        </p:nvCxnSpPr>
        <p:spPr>
          <a:xfrm>
            <a:off x="7051040" y="3810000"/>
            <a:ext cx="146304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8C51419-64CC-0740-ABA5-D4EE47132B27}"/>
              </a:ext>
            </a:extLst>
          </p:cNvPr>
          <p:cNvSpPr/>
          <p:nvPr/>
        </p:nvSpPr>
        <p:spPr>
          <a:xfrm>
            <a:off x="8864600" y="2978835"/>
            <a:ext cx="1432560" cy="13086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/>
              <a:t>نمایش خروجی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83251A-92F0-1FD3-8BCF-8DE81D5AA0E1}"/>
              </a:ext>
            </a:extLst>
          </p:cNvPr>
          <p:cNvSpPr txBox="1"/>
          <p:nvPr/>
        </p:nvSpPr>
        <p:spPr>
          <a:xfrm>
            <a:off x="3327400" y="34290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پردازش داده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DA524-AA82-F8F1-EC92-941CD0E04FCD}"/>
              </a:ext>
            </a:extLst>
          </p:cNvPr>
          <p:cNvSpPr txBox="1"/>
          <p:nvPr/>
        </p:nvSpPr>
        <p:spPr>
          <a:xfrm>
            <a:off x="7162800" y="3390676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پردازش داده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928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r>
              <a:rPr lang="fa-IR" sz="4000" dirty="0">
                <a:cs typeface="B Titr" panose="00000700000000000000" pitchFamily="2" charset="-78"/>
              </a:rPr>
              <a:t>معرفی یک روش در 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کد این روش در متلب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00694B-4F87-9E28-634B-1005720D5C5C}"/>
              </a:ext>
            </a:extLst>
          </p:cNvPr>
          <p:cNvSpPr/>
          <p:nvPr/>
        </p:nvSpPr>
        <p:spPr>
          <a:xfrm>
            <a:off x="979517" y="2286000"/>
            <a:ext cx="9810403" cy="4023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 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all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'peppers.png'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rgb2gray(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);title(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orginal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image '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imhist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);title(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 </a:t>
            </a:r>
            <a:r>
              <a:rPr lang="en-US" sz="1400" b="1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histo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orginal</a:t>
            </a:r>
            <a:r>
              <a:rPr lang="en-US" sz="14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image '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img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[row , column] = size(A);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D=[]; </a:t>
            </a:r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LINEAR MATRIX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C=A ; </a:t>
            </a:r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TOTALY FLIPPED MATRIX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B=A ; </a:t>
            </a:r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COPY OF ORGINAL MATRIX</a:t>
            </a:r>
          </a:p>
          <a:p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C=flip(A,2); </a:t>
            </a:r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FLIP TOTAL MATRIX A</a:t>
            </a:r>
          </a:p>
          <a:p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98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0958-35C4-B646-8AF4-69D45A06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237306-E6CA-B106-7561-803C3A73E4FD}"/>
              </a:ext>
            </a:extLst>
          </p:cNvPr>
          <p:cNvSpPr/>
          <p:nvPr/>
        </p:nvSpPr>
        <p:spPr>
          <a:xfrm>
            <a:off x="1127760" y="1249680"/>
            <a:ext cx="10084723" cy="4907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MIX ORGINAL MATRIX A WITH FLIPPED ONE C.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=2:2:row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j=1:column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A(i,j)=C(i,j);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%LINEAR MATRIX WITH ZIGZAG AND D is our result.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count=1;</a:t>
            </a:r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%counter of our linear matrix D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=1:row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j=1:column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D(count)=A(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count = count +1;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US" b="1" i="0" u="none" strike="noStrike" baseline="0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0718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D4D4-6590-3A9C-247F-E9E6EF0F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F8CBB2-335E-0363-EA8C-5746D064356F}"/>
              </a:ext>
            </a:extLst>
          </p:cNvPr>
          <p:cNvSpPr/>
          <p:nvPr/>
        </p:nvSpPr>
        <p:spPr>
          <a:xfrm>
            <a:off x="1076960" y="889000"/>
            <a:ext cx="10135523" cy="5217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D; </a:t>
            </a:r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%make a copy of </a:t>
            </a:r>
            <a:r>
              <a:rPr lang="en-US" b="1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orginal</a:t>
            </a:r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calculated matrix D which  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Group1 = [0:7];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Group2 = [8:15];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Group3 = [16:31];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Group4 = [32:63];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Group5 = [64:127];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Group6 = [128:255];</a:t>
            </a:r>
          </a:p>
          <a:p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%%PVD CALCULATION</a:t>
            </a:r>
          </a:p>
          <a:p>
            <a:r>
              <a:rPr lang="en-US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%string calc from bin to decimal</a:t>
            </a:r>
          </a:p>
          <a:p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"111100100011101010000101"</a:t>
            </a:r>
          </a:p>
          <a:p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convertStringsToChars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sizedataaa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size(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dataaa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=1:4:sizedataaa(2)</a:t>
            </a:r>
          </a:p>
          <a:p>
            <a:r>
              <a:rPr lang="nn-NO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bin                   = [dataaa(i) dataaa(i+1) dataaa(i+2) dataaa(i+3)];</a:t>
            </a:r>
          </a:p>
          <a:p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str                   = </a:t>
            </a:r>
            <a:r>
              <a:rPr lang="en-US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convertCharsToStrings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(bin);</a:t>
            </a:r>
          </a:p>
          <a:p>
            <a:r>
              <a:rPr lang="de-DE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dec( (round(i/4)+1) ) = bin2dec(str);</a:t>
            </a:r>
          </a:p>
          <a:p>
            <a:r>
              <a:rPr lang="en-US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14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B320-DF06-EE02-9BF7-0FD9A042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2805A5-BEA9-D141-772C-2F110B55D9D1}"/>
              </a:ext>
            </a:extLst>
          </p:cNvPr>
          <p:cNvSpPr/>
          <p:nvPr/>
        </p:nvSpPr>
        <p:spPr>
          <a:xfrm>
            <a:off x="979517" y="1137920"/>
            <a:ext cx="10369203" cy="511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%put 2 cells together to hide data in 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counter =1;</a:t>
            </a:r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dec counter</a:t>
            </a:r>
          </a:p>
          <a:p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=1:2:((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sizedataaa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(2))/2)</a:t>
            </a:r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%because we have to go 2cells ahead in each round </a:t>
            </a:r>
            <a:r>
              <a:rPr lang="en-US" sz="1600" b="1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totaly</a:t>
            </a:r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we divide the size  to 2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sub=D(i+1)-D(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data =dec(counter);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counter= counter+1;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%check the sub of the 2 cells belong to which 6 groups.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ismember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(abs(sub),Group1)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=Group1(1)+data;</a:t>
            </a:r>
          </a:p>
          <a:p>
            <a:r>
              <a:rPr lang="it-IT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ismember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(abs(sub),Group2)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=Group2(1)+data;</a:t>
            </a:r>
          </a:p>
          <a:p>
            <a:r>
              <a:rPr lang="it-IT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ismember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(abs(sub),Group3)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=Group3(1)+data;</a:t>
            </a:r>
          </a:p>
          <a:p>
            <a:r>
              <a:rPr lang="it-IT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3957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12D2-18C3-610D-E065-C181CABA2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EC47E0-B003-B205-8E32-0051169049FF}"/>
              </a:ext>
            </a:extLst>
          </p:cNvPr>
          <p:cNvSpPr/>
          <p:nvPr/>
        </p:nvSpPr>
        <p:spPr>
          <a:xfrm>
            <a:off x="792480" y="965200"/>
            <a:ext cx="10718800" cy="516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ismember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(abs(sub),Group4)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=Group4(1)+data;</a:t>
            </a:r>
          </a:p>
          <a:p>
            <a:r>
              <a:rPr lang="it-IT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elseif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ismember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(abs(sub),Group5)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=Group5(1)+data;</a:t>
            </a:r>
          </a:p>
          <a:p>
            <a:r>
              <a:rPr lang="it-IT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=Group6(1)+data;</a:t>
            </a:r>
          </a:p>
          <a:p>
            <a:r>
              <a:rPr lang="it-IT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secondsub = D(i+1)-subb;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=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secondsub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%LINEAR MATRIX TO 2d matrix 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m=1;</a:t>
            </a:r>
          </a:p>
          <a:p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=1:row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j=1:column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(m);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m = m +1;</a:t>
            </a: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4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91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F962-4267-E520-6080-5772ACD9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C7FF12-516F-66CF-A682-DF4DE84FB6E3}"/>
              </a:ext>
            </a:extLst>
          </p:cNvPr>
          <p:cNvSpPr/>
          <p:nvPr/>
        </p:nvSpPr>
        <p:spPr>
          <a:xfrm>
            <a:off x="1158240" y="812800"/>
            <a:ext cx="10281920" cy="5156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a-IR" sz="16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flipfinal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flip(finall,2);</a:t>
            </a:r>
          </a:p>
          <a:p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=1:2:row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for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j=1:column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flipfinal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)=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finall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i,j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i="0" u="none" strike="noStrike" baseline="0" dirty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Output=uint8(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flipfinal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Output1=Output;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(Output1);title(</a:t>
            </a:r>
            <a:r>
              <a:rPr lang="en-US" sz="16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 final image '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figure;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imhist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(Output1);title(</a:t>
            </a:r>
            <a:r>
              <a:rPr lang="en-US" sz="16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 </a:t>
            </a:r>
            <a:r>
              <a:rPr lang="en-US" sz="1600" b="1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histo</a:t>
            </a:r>
            <a:r>
              <a:rPr lang="en-US" sz="16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final image '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%SUM INPUT AND OUTPUT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SumOrginal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sum( B , </a:t>
            </a:r>
            <a:r>
              <a:rPr lang="en-US" sz="16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'all'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) 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SumOutput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= sum( Output1 , </a:t>
            </a:r>
            <a:r>
              <a:rPr lang="en-US" sz="1600" b="1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'all'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)</a:t>
            </a:r>
          </a:p>
          <a:p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%SIZE INPUT &amp; OUTPUT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size(B)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size(Output1)</a:t>
            </a:r>
          </a:p>
          <a:p>
            <a:r>
              <a:rPr lang="en-US" sz="1600" b="1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</a:t>
            </a:r>
            <a:r>
              <a:rPr lang="en-US" sz="1600" b="1" i="0" u="none" strike="noStrike" baseline="0" dirty="0" err="1">
                <a:solidFill>
                  <a:srgbClr val="028009"/>
                </a:solidFill>
                <a:latin typeface="Courier New" panose="02070309020205020404" pitchFamily="49" charset="0"/>
              </a:rPr>
              <a:t>mse</a:t>
            </a:r>
            <a:endParaRPr lang="en-US" sz="1600" b="1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mse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immse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(B,Output1)</a:t>
            </a:r>
          </a:p>
          <a:p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psnr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psnr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(Output1,B)</a:t>
            </a:r>
          </a:p>
          <a:p>
            <a:pPr algn="ctr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344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lvl="0"/>
            <a:r>
              <a:rPr lang="fa-IR" sz="4000" dirty="0">
                <a:cs typeface="B Titr" panose="00000700000000000000" pitchFamily="2" charset="-78"/>
              </a:rPr>
              <a:t>نتایج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مقایسه تصاویر خروجی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15588-A5D3-08A5-E82F-DC8996250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4" y="2528437"/>
            <a:ext cx="4199255" cy="3521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77B1F-97F1-CDD5-0720-5D39745A4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316" y="2528437"/>
            <a:ext cx="4276090" cy="344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2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lvl="0"/>
            <a:r>
              <a:rPr lang="fa-IR" sz="4000" dirty="0">
                <a:cs typeface="B Titr" panose="00000700000000000000" pitchFamily="2" charset="-78"/>
              </a:rPr>
              <a:t>نتایج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مقایسه هیستوگرام دو تصویر</a:t>
            </a:r>
            <a:endParaRPr lang="en-US" sz="2400" dirty="0">
              <a:cs typeface="B Titr" panose="000007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5EA0ED-4491-1DBC-2892-53B3220C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0" y="2420487"/>
            <a:ext cx="4783972" cy="380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07DA4-ECD5-90EB-FF10-CDD79E6EE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510" y="2420487"/>
            <a:ext cx="481330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6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832513"/>
            <a:ext cx="9253220" cy="831187"/>
          </a:xfrm>
        </p:spPr>
        <p:txBody>
          <a:bodyPr/>
          <a:lstStyle/>
          <a:p>
            <a:pPr algn="r" rtl="1"/>
            <a:r>
              <a:rPr lang="fa-IR" dirty="0">
                <a:cs typeface="B Titr" panose="00000700000000000000" pitchFamily="2" charset="-78"/>
              </a:rPr>
              <a:t>آنچه در این ارائه بیان می‌شود:</a:t>
            </a:r>
            <a:endParaRPr lang="en-US" dirty="0">
              <a:cs typeface="B Titr" panose="00000700000000000000" pitchFamily="2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8984777"/>
              </p:ext>
            </p:extLst>
          </p:nvPr>
        </p:nvGraphicFramePr>
        <p:xfrm>
          <a:off x="1959263" y="1254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618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56ED1B-8FC4-7BC2-036F-61AD74CF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75" y="889000"/>
            <a:ext cx="9253538" cy="774700"/>
          </a:xfrm>
        </p:spPr>
        <p:txBody>
          <a:bodyPr>
            <a:normAutofit/>
          </a:bodyPr>
          <a:lstStyle/>
          <a:p>
            <a:pPr lvl="0"/>
            <a:r>
              <a:rPr lang="fa-IR" sz="4000" dirty="0">
                <a:cs typeface="B Titr" panose="00000700000000000000" pitchFamily="2" charset="-78"/>
              </a:rPr>
              <a:t>نتایج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ED2C8-0E14-E7FD-BFDA-988AE80EEAE7}"/>
              </a:ext>
            </a:extLst>
          </p:cNvPr>
          <p:cNvSpPr/>
          <p:nvPr/>
        </p:nvSpPr>
        <p:spPr>
          <a:xfrm>
            <a:off x="1351280" y="2153920"/>
            <a:ext cx="8453120" cy="3815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 =0.0099</a:t>
            </a:r>
          </a:p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signal-to-noise ratio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68.1553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pixels Original picture  = </a:t>
            </a:r>
            <a:r>
              <a:rPr lang="en-US" sz="2000" dirty="0"/>
              <a:t> 16054887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 pixels Output picture    = </a:t>
            </a:r>
            <a:r>
              <a:rPr lang="en-US" sz="2000" dirty="0"/>
              <a:t>16054716</a:t>
            </a:r>
          </a:p>
          <a:p>
            <a:endParaRPr lang="en-US" sz="20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input     =  384   512</a:t>
            </a:r>
          </a:p>
          <a:p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Output  =  384   512</a:t>
            </a:r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418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Titr" panose="00000700000000000000" pitchFamily="2" charset="-78"/>
              </a:rPr>
              <a:t>معرفی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2824" y="1927936"/>
            <a:ext cx="7629099" cy="7606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علم پنهان اطلاعات در منابع اطلاعاتی دیگر با مخفی ماندن از افراد فاقد احراز هویت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836" y="4763073"/>
            <a:ext cx="1892300" cy="153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25173" y="4763073"/>
            <a:ext cx="19050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45720" tIns="0" rIns="0" bIns="0">
            <a:spAutoFit/>
          </a:bodyPr>
          <a:lstStyle/>
          <a:p>
            <a:r>
              <a:rPr lang="en-US" sz="1600" b="0" dirty="0">
                <a:latin typeface="Times New Roman" pitchFamily="18" charset="0"/>
              </a:rPr>
              <a:t>101101011010101010100101000101101101101010100101011010101011110000101010100101110101101011010100101001000010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86998" y="488964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</a:rPr>
              <a:t>+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247648" y="488964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>
                <a:latin typeface="Times New Roman" pitchFamily="18" charset="0"/>
              </a:rPr>
              <a:t>=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5823" y="4763073"/>
            <a:ext cx="1892300" cy="1533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Oval 11"/>
          <p:cNvSpPr/>
          <p:nvPr/>
        </p:nvSpPr>
        <p:spPr>
          <a:xfrm>
            <a:off x="4367827" y="3180469"/>
            <a:ext cx="1274515" cy="5235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Stego </a:t>
            </a:r>
          </a:p>
        </p:txBody>
      </p:sp>
      <p:sp>
        <p:nvSpPr>
          <p:cNvPr id="13" name="Oval 12"/>
          <p:cNvSpPr/>
          <p:nvPr/>
        </p:nvSpPr>
        <p:spPr>
          <a:xfrm>
            <a:off x="6446208" y="3180469"/>
            <a:ext cx="1274515" cy="52356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graphy</a:t>
            </a:r>
          </a:p>
        </p:txBody>
      </p:sp>
      <p:sp>
        <p:nvSpPr>
          <p:cNvPr id="16" name="Diamond 15"/>
          <p:cNvSpPr/>
          <p:nvPr/>
        </p:nvSpPr>
        <p:spPr>
          <a:xfrm>
            <a:off x="2724477" y="3521122"/>
            <a:ext cx="1308314" cy="122830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Titr" panose="00000700000000000000" pitchFamily="2" charset="-78"/>
              </a:rPr>
              <a:t>پوشیده شده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7" name="Diamond 16"/>
          <p:cNvSpPr/>
          <p:nvPr/>
        </p:nvSpPr>
        <p:spPr>
          <a:xfrm>
            <a:off x="8149582" y="3534770"/>
            <a:ext cx="1308314" cy="1228303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400" dirty="0">
                <a:cs typeface="B Titr" panose="00000700000000000000" pitchFamily="2" charset="-78"/>
              </a:rPr>
              <a:t>نوشته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4981433" y="2865931"/>
            <a:ext cx="2088107" cy="327645"/>
          </a:xfrm>
          <a:custGeom>
            <a:avLst/>
            <a:gdLst>
              <a:gd name="connsiteX0" fmla="*/ 0 w 2088107"/>
              <a:gd name="connsiteY0" fmla="*/ 300350 h 327645"/>
              <a:gd name="connsiteX1" fmla="*/ 996286 w 2088107"/>
              <a:gd name="connsiteY1" fmla="*/ 99 h 327645"/>
              <a:gd name="connsiteX2" fmla="*/ 2088107 w 2088107"/>
              <a:gd name="connsiteY2" fmla="*/ 327645 h 32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7" h="327645">
                <a:moveTo>
                  <a:pt x="0" y="300350"/>
                </a:moveTo>
                <a:cubicBezTo>
                  <a:pt x="324134" y="147950"/>
                  <a:pt x="648268" y="-4450"/>
                  <a:pt x="996286" y="99"/>
                </a:cubicBezTo>
                <a:cubicBezTo>
                  <a:pt x="1344304" y="4648"/>
                  <a:pt x="1908411" y="273054"/>
                  <a:pt x="2088107" y="32764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2"/>
            <a:endCxn id="16" idx="0"/>
          </p:cNvCxnSpPr>
          <p:nvPr/>
        </p:nvCxnSpPr>
        <p:spPr>
          <a:xfrm flipH="1">
            <a:off x="3378634" y="3442253"/>
            <a:ext cx="989193" cy="7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6"/>
            <a:endCxn id="17" idx="0"/>
          </p:cNvCxnSpPr>
          <p:nvPr/>
        </p:nvCxnSpPr>
        <p:spPr>
          <a:xfrm>
            <a:off x="7720723" y="3442253"/>
            <a:ext cx="1083016" cy="9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0429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Titr" panose="00000700000000000000" pitchFamily="2" charset="-78"/>
              </a:rPr>
              <a:t>معرفی</a:t>
            </a:r>
            <a:endParaRPr lang="en-US" sz="2400" dirty="0">
              <a:cs typeface="B Titr" panose="00000700000000000000" pitchFamily="2" charset="-78"/>
            </a:endParaRP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745784489"/>
              </p:ext>
            </p:extLst>
          </p:nvPr>
        </p:nvGraphicFramePr>
        <p:xfrm>
          <a:off x="4067032" y="3048379"/>
          <a:ext cx="3657600" cy="297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292824" y="1927936"/>
            <a:ext cx="7629099" cy="7606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سه مولفه اصلی استگانوگرافی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3624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Titr" panose="00000700000000000000" pitchFamily="2" charset="-78"/>
              </a:rPr>
              <a:t>معرفی</a:t>
            </a:r>
            <a:endParaRPr lang="en-US" sz="2400" dirty="0">
              <a:cs typeface="B Titr" panose="00000700000000000000" pitchFamily="2" charset="-78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067032" y="3048379"/>
          <a:ext cx="3657600" cy="2973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2292824" y="1927936"/>
            <a:ext cx="7629099" cy="7606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سه مولفه اصلی استگانوگرافی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4999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cs typeface="B Titr" panose="00000700000000000000" pitchFamily="2" charset="-78"/>
              </a:rPr>
              <a:t>انواع استگانوگرافی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87356" y="1911635"/>
            <a:ext cx="7629099" cy="7606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دسته‌بندی استگانوگرافی بر اساس نوع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object</a:t>
            </a:r>
            <a:endParaRPr lang="en-US" b="1" dirty="0">
              <a:cs typeface="B Titr" panose="00000700000000000000" pitchFamily="2" charset="-78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842573405"/>
              </p:ext>
            </p:extLst>
          </p:nvPr>
        </p:nvGraphicFramePr>
        <p:xfrm>
          <a:off x="3889611" y="2920244"/>
          <a:ext cx="4053386" cy="329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42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انواع تکنیک‌ها</a:t>
            </a:r>
            <a:endParaRPr lang="en-US" sz="2400" dirty="0">
              <a:cs typeface="B Titr" panose="00000700000000000000" pitchFamily="2" charset="-78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64044075"/>
              </p:ext>
            </p:extLst>
          </p:nvPr>
        </p:nvGraphicFramePr>
        <p:xfrm>
          <a:off x="517098" y="1860644"/>
          <a:ext cx="9090926" cy="4279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6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Titr" panose="00000700000000000000" pitchFamily="2" charset="-78"/>
              </a:rPr>
              <a:t>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کاربردها</a:t>
            </a:r>
            <a:endParaRPr lang="en-US" sz="2400" dirty="0">
              <a:cs typeface="B Titr" panose="00000700000000000000" pitchFamily="2" charset="-78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87518908"/>
              </p:ext>
            </p:extLst>
          </p:nvPr>
        </p:nvGraphicFramePr>
        <p:xfrm>
          <a:off x="3248166" y="2006222"/>
          <a:ext cx="5336276" cy="4101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263" y="914400"/>
            <a:ext cx="9253220" cy="749300"/>
          </a:xfrm>
        </p:spPr>
        <p:txBody>
          <a:bodyPr>
            <a:normAutofit/>
          </a:bodyPr>
          <a:lstStyle/>
          <a:p>
            <a:pPr lvl="0"/>
            <a:r>
              <a:rPr lang="fa-IR" sz="4000" dirty="0">
                <a:cs typeface="B Titr" panose="00000700000000000000" pitchFamily="2" charset="-78"/>
              </a:rPr>
              <a:t>معرفی یک روش در استگانوگرافی</a:t>
            </a:r>
            <a:endParaRPr lang="en-US" sz="4000" dirty="0">
              <a:cs typeface="B Titr" panose="000007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59263" y="1858370"/>
            <a:ext cx="9253220" cy="475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a-IR" sz="2400" dirty="0">
                <a:cs typeface="B Titr" panose="00000700000000000000" pitchFamily="2" charset="-78"/>
              </a:rPr>
              <a:t>معرفی</a:t>
            </a:r>
            <a:endParaRPr lang="en-US" sz="2400" dirty="0">
              <a:cs typeface="B Titr" panose="00000700000000000000" pitchFamily="2" charset="-7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2824" y="1927936"/>
            <a:ext cx="7629099" cy="7606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value differencing (PVD)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16154" y="4894998"/>
            <a:ext cx="6250675" cy="5641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838200" lvl="1" indent="-381000" algn="ctr" rtl="1">
              <a:lnSpc>
                <a:spcPct val="90000"/>
              </a:lnSpc>
            </a:pPr>
            <a:r>
              <a:rPr lang="fa-IR" dirty="0">
                <a:cs typeface="B Titr" panose="00000700000000000000" pitchFamily="2" charset="-78"/>
              </a:rPr>
              <a:t>تقسیم بازه مقدار تفاوت به زیر بازه های کوچکتر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6154" y="3068850"/>
            <a:ext cx="6250675" cy="5641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جاسازي در اختلاف دو پيکسل</a:t>
            </a:r>
            <a:endParaRPr lang="en-US" b="1" dirty="0">
              <a:latin typeface="Times New Roman" panose="02020603050405020304" pitchFamily="18" charset="0"/>
              <a:cs typeface="B Titr" panose="000007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16154" y="3981924"/>
            <a:ext cx="6250675" cy="56410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838200" lvl="1" indent="-381000" algn="ctr">
              <a:lnSpc>
                <a:spcPct val="90000"/>
              </a:lnSpc>
            </a:pPr>
            <a:r>
              <a:rPr lang="fa-IR" dirty="0">
                <a:cs typeface="B Titr" panose="00000700000000000000" pitchFamily="2" charset="-78"/>
              </a:rPr>
              <a:t>تغییرات کمتر در نواحی یکنواخت تصویر و تغییرات بیشتر در نواحی لبه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610542"/>
              </p:ext>
            </p:extLst>
          </p:nvPr>
        </p:nvGraphicFramePr>
        <p:xfrm>
          <a:off x="2897434" y="5808072"/>
          <a:ext cx="64881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806560" imgH="215640" progId="Equation.3">
                  <p:embed/>
                </p:oleObj>
              </mc:Choice>
              <mc:Fallback>
                <p:oleObj name="Equation" r:id="rId3" imgW="280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434" y="5808072"/>
                        <a:ext cx="6488113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61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2097</TotalTime>
  <Words>1089</Words>
  <Application>Microsoft Office PowerPoint</Application>
  <PresentationFormat>Widescreen</PresentationFormat>
  <Paragraphs>221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 Titr</vt:lpstr>
      <vt:lpstr>Calibri</vt:lpstr>
      <vt:lpstr>Calibri Light</vt:lpstr>
      <vt:lpstr>Courier New</vt:lpstr>
      <vt:lpstr>Times New Roman</vt:lpstr>
      <vt:lpstr>Retrospect</vt:lpstr>
      <vt:lpstr>Equation</vt:lpstr>
      <vt:lpstr>Visio</vt:lpstr>
      <vt:lpstr>PowerPoint Presentation</vt:lpstr>
      <vt:lpstr>آنچه در این ارائه بیان می‌شود:</vt:lpstr>
      <vt:lpstr>استگانوگرافی</vt:lpstr>
      <vt:lpstr>استگانوگرافی</vt:lpstr>
      <vt:lpstr>استگانوگرافی</vt:lpstr>
      <vt:lpstr>استگانوگرافی</vt:lpstr>
      <vt:lpstr>استگانوگرافی</vt:lpstr>
      <vt:lpstr>استگانوگرافی</vt:lpstr>
      <vt:lpstr>معرفی یک روش در استگانوگرافی</vt:lpstr>
      <vt:lpstr>معرفی یک روش در استگانوگرافی</vt:lpstr>
      <vt:lpstr>معرفی یک روش در استگانوگرافی</vt:lpstr>
      <vt:lpstr>معرفی یک روش در استگانوگرافی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نتایج</vt:lpstr>
      <vt:lpstr>نتایج</vt:lpstr>
      <vt:lpstr>نتایج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</dc:creator>
  <cp:lastModifiedBy>Mobina</cp:lastModifiedBy>
  <cp:revision>21</cp:revision>
  <dcterms:created xsi:type="dcterms:W3CDTF">2022-05-26T16:05:13Z</dcterms:created>
  <dcterms:modified xsi:type="dcterms:W3CDTF">2022-05-28T17:58:17Z</dcterms:modified>
</cp:coreProperties>
</file>